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notesSlides/notesSlide23.xml" ContentType="application/vnd.openxmlformats-officedocument.presentationml.notesSlide+xml"/>
  <Override PartName="/ppt/ink/ink3.xml" ContentType="application/inkml+xml"/>
  <Override PartName="/ppt/ink/ink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3.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35.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0" r:id="rId2"/>
    <p:sldMasterId id="2147483681" r:id="rId3"/>
  </p:sldMasterIdLst>
  <p:notesMasterIdLst>
    <p:notesMasterId r:id="rId145"/>
  </p:notesMasterIdLst>
  <p:sldIdLst>
    <p:sldId id="4427" r:id="rId4"/>
    <p:sldId id="4430" r:id="rId5"/>
    <p:sldId id="4428" r:id="rId6"/>
    <p:sldId id="4432" r:id="rId7"/>
    <p:sldId id="4434" r:id="rId8"/>
    <p:sldId id="4440" r:id="rId9"/>
    <p:sldId id="4493" r:id="rId10"/>
    <p:sldId id="4495" r:id="rId11"/>
    <p:sldId id="4499" r:id="rId12"/>
    <p:sldId id="4433" r:id="rId13"/>
    <p:sldId id="4584" r:id="rId14"/>
    <p:sldId id="4507" r:id="rId15"/>
    <p:sldId id="4508" r:id="rId16"/>
    <p:sldId id="4509" r:id="rId17"/>
    <p:sldId id="4510" r:id="rId18"/>
    <p:sldId id="4511" r:id="rId19"/>
    <p:sldId id="4565" r:id="rId20"/>
    <p:sldId id="4566" r:id="rId21"/>
    <p:sldId id="4567" r:id="rId22"/>
    <p:sldId id="4568" r:id="rId23"/>
    <p:sldId id="4569" r:id="rId24"/>
    <p:sldId id="4570" r:id="rId25"/>
    <p:sldId id="4571" r:id="rId26"/>
    <p:sldId id="4483" r:id="rId27"/>
    <p:sldId id="4441" r:id="rId28"/>
    <p:sldId id="4572" r:id="rId29"/>
    <p:sldId id="4486" r:id="rId30"/>
    <p:sldId id="4487" r:id="rId31"/>
    <p:sldId id="4505" r:id="rId32"/>
    <p:sldId id="4477" r:id="rId33"/>
    <p:sldId id="4478" r:id="rId34"/>
    <p:sldId id="4500" r:id="rId35"/>
    <p:sldId id="4506" r:id="rId36"/>
    <p:sldId id="4497" r:id="rId37"/>
    <p:sldId id="4607" r:id="rId38"/>
    <p:sldId id="4608" r:id="rId39"/>
    <p:sldId id="4585" r:id="rId40"/>
    <p:sldId id="4503" r:id="rId41"/>
    <p:sldId id="1714" r:id="rId42"/>
    <p:sldId id="4603" r:id="rId43"/>
    <p:sldId id="4590" r:id="rId44"/>
    <p:sldId id="4587" r:id="rId45"/>
    <p:sldId id="4515" r:id="rId46"/>
    <p:sldId id="4516" r:id="rId47"/>
    <p:sldId id="4456" r:id="rId48"/>
    <p:sldId id="4450" r:id="rId49"/>
    <p:sldId id="4452" r:id="rId50"/>
    <p:sldId id="4472" r:id="rId51"/>
    <p:sldId id="4473" r:id="rId52"/>
    <p:sldId id="4474" r:id="rId53"/>
    <p:sldId id="4469" r:id="rId54"/>
    <p:sldId id="4454" r:id="rId55"/>
    <p:sldId id="4605" r:id="rId56"/>
    <p:sldId id="4453" r:id="rId57"/>
    <p:sldId id="4517" r:id="rId58"/>
    <p:sldId id="4523" r:id="rId59"/>
    <p:sldId id="4558" r:id="rId60"/>
    <p:sldId id="4489" r:id="rId61"/>
    <p:sldId id="4490" r:id="rId62"/>
    <p:sldId id="4575" r:id="rId63"/>
    <p:sldId id="4576" r:id="rId64"/>
    <p:sldId id="4531" r:id="rId65"/>
    <p:sldId id="4532" r:id="rId66"/>
    <p:sldId id="4545" r:id="rId67"/>
    <p:sldId id="4563" r:id="rId68"/>
    <p:sldId id="4533" r:id="rId69"/>
    <p:sldId id="4591" r:id="rId70"/>
    <p:sldId id="4577" r:id="rId71"/>
    <p:sldId id="972" r:id="rId72"/>
    <p:sldId id="977" r:id="rId73"/>
    <p:sldId id="983" r:id="rId74"/>
    <p:sldId id="978" r:id="rId75"/>
    <p:sldId id="984" r:id="rId76"/>
    <p:sldId id="979" r:id="rId77"/>
    <p:sldId id="985" r:id="rId78"/>
    <p:sldId id="980" r:id="rId79"/>
    <p:sldId id="981" r:id="rId80"/>
    <p:sldId id="982" r:id="rId81"/>
    <p:sldId id="4593" r:id="rId82"/>
    <p:sldId id="4536" r:id="rId83"/>
    <p:sldId id="4611" r:id="rId84"/>
    <p:sldId id="4578" r:id="rId85"/>
    <p:sldId id="4535" r:id="rId86"/>
    <p:sldId id="4537" r:id="rId87"/>
    <p:sldId id="4381" r:id="rId88"/>
    <p:sldId id="4538" r:id="rId89"/>
    <p:sldId id="4539" r:id="rId90"/>
    <p:sldId id="4380" r:id="rId91"/>
    <p:sldId id="4382" r:id="rId92"/>
    <p:sldId id="4540" r:id="rId93"/>
    <p:sldId id="4579" r:id="rId94"/>
    <p:sldId id="4609" r:id="rId95"/>
    <p:sldId id="4610" r:id="rId96"/>
    <p:sldId id="4504" r:id="rId97"/>
    <p:sldId id="1709" r:id="rId98"/>
    <p:sldId id="4580" r:id="rId99"/>
    <p:sldId id="1710" r:id="rId100"/>
    <p:sldId id="1746" r:id="rId101"/>
    <p:sldId id="1742" r:id="rId102"/>
    <p:sldId id="1696" r:id="rId103"/>
    <p:sldId id="1698" r:id="rId104"/>
    <p:sldId id="4595" r:id="rId105"/>
    <p:sldId id="4599" r:id="rId106"/>
    <p:sldId id="4600" r:id="rId107"/>
    <p:sldId id="967" r:id="rId108"/>
    <p:sldId id="4541" r:id="rId109"/>
    <p:sldId id="1697" r:id="rId110"/>
    <p:sldId id="1744" r:id="rId111"/>
    <p:sldId id="1677" r:id="rId112"/>
    <p:sldId id="4601" r:id="rId113"/>
    <p:sldId id="4557" r:id="rId114"/>
    <p:sldId id="4556" r:id="rId115"/>
    <p:sldId id="4604" r:id="rId116"/>
    <p:sldId id="4592" r:id="rId117"/>
    <p:sldId id="4581" r:id="rId118"/>
    <p:sldId id="4582" r:id="rId119"/>
    <p:sldId id="4583" r:id="rId120"/>
    <p:sldId id="4573" r:id="rId121"/>
    <p:sldId id="345" r:id="rId122"/>
    <p:sldId id="4549" r:id="rId123"/>
    <p:sldId id="4550" r:id="rId124"/>
    <p:sldId id="4551" r:id="rId125"/>
    <p:sldId id="4552" r:id="rId126"/>
    <p:sldId id="4588" r:id="rId127"/>
    <p:sldId id="4589" r:id="rId128"/>
    <p:sldId id="4512" r:id="rId129"/>
    <p:sldId id="4513" r:id="rId130"/>
    <p:sldId id="4527" r:id="rId131"/>
    <p:sldId id="4602" r:id="rId132"/>
    <p:sldId id="4547" r:id="rId133"/>
    <p:sldId id="4554" r:id="rId134"/>
    <p:sldId id="4546" r:id="rId135"/>
    <p:sldId id="4606" r:id="rId136"/>
    <p:sldId id="4548" r:id="rId137"/>
    <p:sldId id="4594" r:id="rId138"/>
    <p:sldId id="4596" r:id="rId139"/>
    <p:sldId id="4597" r:id="rId140"/>
    <p:sldId id="4598" r:id="rId141"/>
    <p:sldId id="4544" r:id="rId142"/>
    <p:sldId id="4555" r:id="rId143"/>
    <p:sldId id="283"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jal S" initials="PS" lastIdx="8" clrIdx="0">
    <p:extLst>
      <p:ext uri="{19B8F6BF-5375-455C-9EA6-DF929625EA0E}">
        <p15:presenceInfo xmlns:p15="http://schemas.microsoft.com/office/powerpoint/2012/main" userId="S::prajal.s@tallysolutions.com::b1923ab6-399a-491c-bdcd-222e469e2c6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2A0BD-08BC-4844-9DDC-53AB7407197F}" v="4" dt="2021-02-18T06:51:28.544"/>
  </p1510:revLst>
</p1510:revInfo>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45" autoAdjust="0"/>
    <p:restoredTop sz="87322" autoAdjust="0"/>
  </p:normalViewPr>
  <p:slideViewPr>
    <p:cSldViewPr snapToGrid="0">
      <p:cViewPr varScale="1">
        <p:scale>
          <a:sx n="55" d="100"/>
          <a:sy n="55" d="100"/>
        </p:scale>
        <p:origin x="49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theme" Target="theme/theme1.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microsoft.com/office/2016/11/relationships/changesInfo" Target="changesInfos/changesInfo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microsoft.com/office/2015/10/relationships/revisionInfo" Target="revisionInfo.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etha Priya KV" userId="66ead9c7-7c1b-41f3-8589-e77e00f8c770" providerId="ADAL" clId="{0152A0BD-08BC-4844-9DDC-53AB7407197F}"/>
    <pc:docChg chg="modSld">
      <pc:chgData name="Geetha Priya KV" userId="66ead9c7-7c1b-41f3-8589-e77e00f8c770" providerId="ADAL" clId="{0152A0BD-08BC-4844-9DDC-53AB7407197F}" dt="2021-02-18T06:51:28.543" v="3" actId="20577"/>
      <pc:docMkLst>
        <pc:docMk/>
      </pc:docMkLst>
      <pc:sldChg chg="modSp">
        <pc:chgData name="Geetha Priya KV" userId="66ead9c7-7c1b-41f3-8589-e77e00f8c770" providerId="ADAL" clId="{0152A0BD-08BC-4844-9DDC-53AB7407197F}" dt="2021-02-18T06:51:28.543" v="3" actId="20577"/>
        <pc:sldMkLst>
          <pc:docMk/>
          <pc:sldMk cId="1845068458" sldId="350"/>
        </pc:sldMkLst>
        <pc:graphicFrameChg chg="mod">
          <ac:chgData name="Geetha Priya KV" userId="66ead9c7-7c1b-41f3-8589-e77e00f8c770" providerId="ADAL" clId="{0152A0BD-08BC-4844-9DDC-53AB7407197F}" dt="2021-02-18T06:51:28.543" v="3" actId="20577"/>
          <ac:graphicFrameMkLst>
            <pc:docMk/>
            <pc:sldMk cId="1845068458" sldId="350"/>
            <ac:graphicFrameMk id="5" creationId="{ABF01D17-D088-467D-9F49-C5C7592F3EE6}"/>
          </ac:graphicFrameMkLst>
        </pc:graphicFrameChg>
      </pc:sldChg>
    </pc:docChg>
  </pc:docChgLst>
  <pc:docChgLst>
    <pc:chgData name="Geetha Priya KV" userId="66ead9c7-7c1b-41f3-8589-e77e00f8c770" providerId="ADAL" clId="{56CB2718-7ADD-4870-BAD3-E201AEDCFFB8}"/>
    <pc:docChg chg="undo custSel addSld delSld modSld">
      <pc:chgData name="Geetha Priya KV" userId="66ead9c7-7c1b-41f3-8589-e77e00f8c770" providerId="ADAL" clId="{56CB2718-7ADD-4870-BAD3-E201AEDCFFB8}" dt="2020-12-18T05:15:43.298" v="344" actId="20577"/>
      <pc:docMkLst>
        <pc:docMk/>
      </pc:docMkLst>
      <pc:sldChg chg="addSp delSp modSp mod modAnim">
        <pc:chgData name="Geetha Priya KV" userId="66ead9c7-7c1b-41f3-8589-e77e00f8c770" providerId="ADAL" clId="{56CB2718-7ADD-4870-BAD3-E201AEDCFFB8}" dt="2020-12-18T05:15:43.298" v="344" actId="20577"/>
        <pc:sldMkLst>
          <pc:docMk/>
          <pc:sldMk cId="2137181147" sldId="259"/>
        </pc:sldMkLst>
        <pc:spChg chg="mod">
          <ac:chgData name="Geetha Priya KV" userId="66ead9c7-7c1b-41f3-8589-e77e00f8c770" providerId="ADAL" clId="{56CB2718-7ADD-4870-BAD3-E201AEDCFFB8}" dt="2020-12-16T05:03:57.724" v="157" actId="1076"/>
          <ac:spMkLst>
            <pc:docMk/>
            <pc:sldMk cId="2137181147" sldId="259"/>
            <ac:spMk id="6" creationId="{C5148B24-53FB-4A09-89CA-EFDC99A9A2A2}"/>
          </ac:spMkLst>
        </pc:spChg>
        <pc:spChg chg="mod">
          <ac:chgData name="Geetha Priya KV" userId="66ead9c7-7c1b-41f3-8589-e77e00f8c770" providerId="ADAL" clId="{56CB2718-7ADD-4870-BAD3-E201AEDCFFB8}" dt="2020-12-18T05:15:43.298" v="344" actId="20577"/>
          <ac:spMkLst>
            <pc:docMk/>
            <pc:sldMk cId="2137181147" sldId="259"/>
            <ac:spMk id="10" creationId="{076B6F95-1F4C-4B3A-9259-9B46021D06D3}"/>
          </ac:spMkLst>
        </pc:spChg>
        <pc:spChg chg="add mod">
          <ac:chgData name="Geetha Priya KV" userId="66ead9c7-7c1b-41f3-8589-e77e00f8c770" providerId="ADAL" clId="{56CB2718-7ADD-4870-BAD3-E201AEDCFFB8}" dt="2020-12-16T05:04:36.073" v="159" actId="1076"/>
          <ac:spMkLst>
            <pc:docMk/>
            <pc:sldMk cId="2137181147" sldId="259"/>
            <ac:spMk id="12" creationId="{C12AA795-89A6-4F4E-B67A-AE4940E736C0}"/>
          </ac:spMkLst>
        </pc:spChg>
        <pc:spChg chg="mod">
          <ac:chgData name="Geetha Priya KV" userId="66ead9c7-7c1b-41f3-8589-e77e00f8c770" providerId="ADAL" clId="{56CB2718-7ADD-4870-BAD3-E201AEDCFFB8}" dt="2020-12-17T04:54:49.094" v="307" actId="113"/>
          <ac:spMkLst>
            <pc:docMk/>
            <pc:sldMk cId="2137181147" sldId="259"/>
            <ac:spMk id="16" creationId="{7A00C955-F24F-4E5D-9017-1ED301B55AAB}"/>
          </ac:spMkLst>
        </pc:spChg>
        <pc:spChg chg="mod">
          <ac:chgData name="Geetha Priya KV" userId="66ead9c7-7c1b-41f3-8589-e77e00f8c770" providerId="ADAL" clId="{56CB2718-7ADD-4870-BAD3-E201AEDCFFB8}" dt="2020-12-17T04:53:44.437" v="304" actId="1076"/>
          <ac:spMkLst>
            <pc:docMk/>
            <pc:sldMk cId="2137181147" sldId="259"/>
            <ac:spMk id="18" creationId="{B304099E-9E6B-4FCA-B491-570429CE0B0F}"/>
          </ac:spMkLst>
        </pc:spChg>
        <pc:graphicFrameChg chg="add del mod">
          <ac:chgData name="Geetha Priya KV" userId="66ead9c7-7c1b-41f3-8589-e77e00f8c770" providerId="ADAL" clId="{56CB2718-7ADD-4870-BAD3-E201AEDCFFB8}" dt="2020-12-16T04:56:11.846" v="17"/>
          <ac:graphicFrameMkLst>
            <pc:docMk/>
            <pc:sldMk cId="2137181147" sldId="259"/>
            <ac:graphicFrameMk id="2" creationId="{2F07EC03-C862-447F-B2A5-F4098DC77AFA}"/>
          </ac:graphicFrameMkLst>
        </pc:graphicFrameChg>
      </pc:sldChg>
      <pc:sldChg chg="add">
        <pc:chgData name="Geetha Priya KV" userId="66ead9c7-7c1b-41f3-8589-e77e00f8c770" providerId="ADAL" clId="{56CB2718-7ADD-4870-BAD3-E201AEDCFFB8}" dt="2020-12-16T11:20:51.961" v="247"/>
        <pc:sldMkLst>
          <pc:docMk/>
          <pc:sldMk cId="2110432424" sldId="278"/>
        </pc:sldMkLst>
      </pc:sldChg>
      <pc:sldChg chg="modAnim">
        <pc:chgData name="Geetha Priya KV" userId="66ead9c7-7c1b-41f3-8589-e77e00f8c770" providerId="ADAL" clId="{56CB2718-7ADD-4870-BAD3-E201AEDCFFB8}" dt="2020-12-17T04:57:24.751" v="310"/>
        <pc:sldMkLst>
          <pc:docMk/>
          <pc:sldMk cId="1845068458" sldId="350"/>
        </pc:sldMkLst>
      </pc:sldChg>
      <pc:sldChg chg="modSp">
        <pc:chgData name="Geetha Priya KV" userId="66ead9c7-7c1b-41f3-8589-e77e00f8c770" providerId="ADAL" clId="{56CB2718-7ADD-4870-BAD3-E201AEDCFFB8}" dt="2020-12-17T05:04:35.392" v="333" actId="20577"/>
        <pc:sldMkLst>
          <pc:docMk/>
          <pc:sldMk cId="3690277951" sldId="356"/>
        </pc:sldMkLst>
        <pc:graphicFrameChg chg="mod">
          <ac:chgData name="Geetha Priya KV" userId="66ead9c7-7c1b-41f3-8589-e77e00f8c770" providerId="ADAL" clId="{56CB2718-7ADD-4870-BAD3-E201AEDCFFB8}" dt="2020-12-17T05:04:35.392" v="333" actId="20577"/>
          <ac:graphicFrameMkLst>
            <pc:docMk/>
            <pc:sldMk cId="3690277951" sldId="356"/>
            <ac:graphicFrameMk id="5" creationId="{F9EAE849-D9CE-40E0-9B66-5E04BB915DBD}"/>
          </ac:graphicFrameMkLst>
        </pc:graphicFrameChg>
      </pc:sldChg>
      <pc:sldChg chg="modSp mod">
        <pc:chgData name="Geetha Priya KV" userId="66ead9c7-7c1b-41f3-8589-e77e00f8c770" providerId="ADAL" clId="{56CB2718-7ADD-4870-BAD3-E201AEDCFFB8}" dt="2020-12-17T05:02:46.315" v="325"/>
        <pc:sldMkLst>
          <pc:docMk/>
          <pc:sldMk cId="324991369" sldId="357"/>
        </pc:sldMkLst>
        <pc:spChg chg="mod">
          <ac:chgData name="Geetha Priya KV" userId="66ead9c7-7c1b-41f3-8589-e77e00f8c770" providerId="ADAL" clId="{56CB2718-7ADD-4870-BAD3-E201AEDCFFB8}" dt="2020-12-17T05:02:13.134" v="320" actId="20577"/>
          <ac:spMkLst>
            <pc:docMk/>
            <pc:sldMk cId="324991369" sldId="357"/>
            <ac:spMk id="2" creationId="{96B2D9D0-A490-4DB6-BEF9-4076CFC30AB4}"/>
          </ac:spMkLst>
        </pc:spChg>
        <pc:spChg chg="mod">
          <ac:chgData name="Geetha Priya KV" userId="66ead9c7-7c1b-41f3-8589-e77e00f8c770" providerId="ADAL" clId="{56CB2718-7ADD-4870-BAD3-E201AEDCFFB8}" dt="2020-12-17T05:02:46.315" v="325"/>
          <ac:spMkLst>
            <pc:docMk/>
            <pc:sldMk cId="324991369" sldId="357"/>
            <ac:spMk id="3" creationId="{2A58F91F-CBE6-4D3C-8427-05A41287B888}"/>
          </ac:spMkLst>
        </pc:spChg>
      </pc:sldChg>
      <pc:sldChg chg="del">
        <pc:chgData name="Geetha Priya KV" userId="66ead9c7-7c1b-41f3-8589-e77e00f8c770" providerId="ADAL" clId="{56CB2718-7ADD-4870-BAD3-E201AEDCFFB8}" dt="2020-12-16T06:53:43.453" v="211" actId="47"/>
        <pc:sldMkLst>
          <pc:docMk/>
          <pc:sldMk cId="4025760501" sldId="360"/>
        </pc:sldMkLst>
      </pc:sldChg>
      <pc:sldChg chg="modSp mod">
        <pc:chgData name="Geetha Priya KV" userId="66ead9c7-7c1b-41f3-8589-e77e00f8c770" providerId="ADAL" clId="{56CB2718-7ADD-4870-BAD3-E201AEDCFFB8}" dt="2020-12-17T05:04:02.668" v="327" actId="14100"/>
        <pc:sldMkLst>
          <pc:docMk/>
          <pc:sldMk cId="1108338845" sldId="364"/>
        </pc:sldMkLst>
        <pc:spChg chg="mod">
          <ac:chgData name="Geetha Priya KV" userId="66ead9c7-7c1b-41f3-8589-e77e00f8c770" providerId="ADAL" clId="{56CB2718-7ADD-4870-BAD3-E201AEDCFFB8}" dt="2020-12-17T05:04:02.668" v="327" actId="14100"/>
          <ac:spMkLst>
            <pc:docMk/>
            <pc:sldMk cId="1108338845" sldId="364"/>
            <ac:spMk id="3" creationId="{F94A3F9E-3A21-4092-B86B-CC0B28F1686B}"/>
          </ac:spMkLst>
        </pc:spChg>
      </pc:sldChg>
      <pc:sldChg chg="modSp mod">
        <pc:chgData name="Geetha Priya KV" userId="66ead9c7-7c1b-41f3-8589-e77e00f8c770" providerId="ADAL" clId="{56CB2718-7ADD-4870-BAD3-E201AEDCFFB8}" dt="2020-12-16T07:07:58.288" v="229" actId="255"/>
        <pc:sldMkLst>
          <pc:docMk/>
          <pc:sldMk cId="3016279177" sldId="365"/>
        </pc:sldMkLst>
        <pc:spChg chg="mod">
          <ac:chgData name="Geetha Priya KV" userId="66ead9c7-7c1b-41f3-8589-e77e00f8c770" providerId="ADAL" clId="{56CB2718-7ADD-4870-BAD3-E201AEDCFFB8}" dt="2020-12-16T07:07:58.288" v="229" actId="255"/>
          <ac:spMkLst>
            <pc:docMk/>
            <pc:sldMk cId="3016279177" sldId="365"/>
            <ac:spMk id="3" creationId="{F94A3F9E-3A21-4092-B86B-CC0B28F1686B}"/>
          </ac:spMkLst>
        </pc:spChg>
      </pc:sldChg>
    </pc:docChg>
  </pc:docChgLst>
</pc:chgInfo>
</file>

<file path=ppt/diagrams/_rels/data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75.svg"/></Relationships>
</file>

<file path=ppt/diagrams/_rels/data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75.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4CB228-9F2E-4F56-A08A-505CB0C82685}"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IN"/>
        </a:p>
      </dgm:t>
    </dgm:pt>
    <dgm:pt modelId="{D471097F-A978-4919-99FA-66B254DCC8CF}">
      <dgm:prSet phldrT="[Text]"/>
      <dgm:spPr/>
      <dgm:t>
        <a:bodyPr/>
        <a:lstStyle/>
        <a:p>
          <a:r>
            <a:rPr lang="en-IN" b="1" dirty="0">
              <a:latin typeface="Segoe UI Semilight" panose="020B0402040204020203" pitchFamily="34" charset="0"/>
              <a:cs typeface="Segoe UI Semilight" panose="020B0402040204020203" pitchFamily="34" charset="0"/>
            </a:rPr>
            <a:t>CGST</a:t>
          </a:r>
          <a:endParaRPr lang="en-IN" dirty="0">
            <a:latin typeface="Segoe UI Semilight" panose="020B0402040204020203" pitchFamily="34" charset="0"/>
            <a:cs typeface="Segoe UI Semilight" panose="020B0402040204020203" pitchFamily="34" charset="0"/>
          </a:endParaRPr>
        </a:p>
      </dgm:t>
    </dgm:pt>
    <dgm:pt modelId="{79E37D94-2AD2-4CCF-BF9F-157082BF74C3}" type="parTrans" cxnId="{8708C874-933A-4CC6-BF7A-F942F012C812}">
      <dgm:prSet/>
      <dgm:spPr/>
      <dgm:t>
        <a:bodyPr/>
        <a:lstStyle/>
        <a:p>
          <a:endParaRPr lang="en-IN"/>
        </a:p>
      </dgm:t>
    </dgm:pt>
    <dgm:pt modelId="{3D5CA7B6-E723-40B0-B54D-4E63AC7E152E}" type="sibTrans" cxnId="{8708C874-933A-4CC6-BF7A-F942F012C812}">
      <dgm:prSet/>
      <dgm:spPr/>
      <dgm:t>
        <a:bodyPr/>
        <a:lstStyle/>
        <a:p>
          <a:endParaRPr lang="en-IN"/>
        </a:p>
      </dgm:t>
    </dgm:pt>
    <dgm:pt modelId="{89FD9002-6B94-46B7-B64A-3D6E1EF4BEF5}">
      <dgm:prSet phldrT="[Text]"/>
      <dgm:spPr/>
      <dgm:t>
        <a:bodyPr/>
        <a:lstStyle/>
        <a:p>
          <a:pPr>
            <a:buFont typeface="Arial" panose="020B0604020202020204" pitchFamily="34" charset="0"/>
            <a:buChar char="•"/>
          </a:pPr>
          <a:r>
            <a:rPr lang="en-IN" b="1" dirty="0">
              <a:latin typeface="Segoe UI Semilight" panose="020B0402040204020203" pitchFamily="34" charset="0"/>
              <a:cs typeface="Segoe UI Semilight" panose="020B0402040204020203" pitchFamily="34" charset="0"/>
            </a:rPr>
            <a:t>Tax collected by Central Government</a:t>
          </a:r>
          <a:endParaRPr lang="en-IN" dirty="0">
            <a:latin typeface="Segoe UI Semilight" panose="020B0402040204020203" pitchFamily="34" charset="0"/>
            <a:cs typeface="Segoe UI Semilight" panose="020B0402040204020203" pitchFamily="34" charset="0"/>
          </a:endParaRPr>
        </a:p>
      </dgm:t>
    </dgm:pt>
    <dgm:pt modelId="{2F98EA3D-2F5A-44AE-A12C-76BCBC2F5216}" type="parTrans" cxnId="{B0C02B9D-83B4-4626-9F84-23B2A7A84AF2}">
      <dgm:prSet/>
      <dgm:spPr/>
      <dgm:t>
        <a:bodyPr/>
        <a:lstStyle/>
        <a:p>
          <a:endParaRPr lang="en-IN"/>
        </a:p>
      </dgm:t>
    </dgm:pt>
    <dgm:pt modelId="{F393C7C6-709E-4DA1-9925-7F52D6A72E6E}" type="sibTrans" cxnId="{B0C02B9D-83B4-4626-9F84-23B2A7A84AF2}">
      <dgm:prSet/>
      <dgm:spPr/>
      <dgm:t>
        <a:bodyPr/>
        <a:lstStyle/>
        <a:p>
          <a:endParaRPr lang="en-IN"/>
        </a:p>
      </dgm:t>
    </dgm:pt>
    <dgm:pt modelId="{704D8257-A388-4D7A-A499-8CE49F61C3F7}">
      <dgm:prSet phldrT="[Text]"/>
      <dgm:spPr/>
      <dgm:t>
        <a:bodyPr/>
        <a:lstStyle/>
        <a:p>
          <a:r>
            <a:rPr lang="en-IN" b="1" dirty="0">
              <a:latin typeface="Segoe UI Semilight" panose="020B0402040204020203" pitchFamily="34" charset="0"/>
              <a:cs typeface="Segoe UI Semilight" panose="020B0402040204020203" pitchFamily="34" charset="0"/>
            </a:rPr>
            <a:t>SGST</a:t>
          </a:r>
          <a:endParaRPr lang="en-IN" dirty="0">
            <a:latin typeface="Segoe UI Semilight" panose="020B0402040204020203" pitchFamily="34" charset="0"/>
            <a:cs typeface="Segoe UI Semilight" panose="020B0402040204020203" pitchFamily="34" charset="0"/>
          </a:endParaRPr>
        </a:p>
      </dgm:t>
    </dgm:pt>
    <dgm:pt modelId="{2595AB88-3BF0-4C6E-989F-92BABC6A5246}" type="parTrans" cxnId="{0B19357E-5465-4A65-A02E-F936C078DB28}">
      <dgm:prSet/>
      <dgm:spPr/>
      <dgm:t>
        <a:bodyPr/>
        <a:lstStyle/>
        <a:p>
          <a:endParaRPr lang="en-IN"/>
        </a:p>
      </dgm:t>
    </dgm:pt>
    <dgm:pt modelId="{BFA6AF38-2466-4D07-B6D9-464A4C58ABE9}" type="sibTrans" cxnId="{0B19357E-5465-4A65-A02E-F936C078DB28}">
      <dgm:prSet/>
      <dgm:spPr/>
      <dgm:t>
        <a:bodyPr/>
        <a:lstStyle/>
        <a:p>
          <a:endParaRPr lang="en-IN"/>
        </a:p>
      </dgm:t>
    </dgm:pt>
    <dgm:pt modelId="{6FD30E05-FF1E-4CD9-985A-69AF219FFAE8}">
      <dgm:prSet phldrT="[Text]"/>
      <dgm:spPr/>
      <dgm:t>
        <a:bodyPr/>
        <a:lstStyle/>
        <a:p>
          <a:pPr>
            <a:buFont typeface="Arial" panose="020B0604020202020204" pitchFamily="34" charset="0"/>
            <a:buChar char="•"/>
          </a:pPr>
          <a:r>
            <a:rPr lang="en-IN" b="1" dirty="0">
              <a:latin typeface="Segoe UI Semilight" panose="020B0402040204020203" pitchFamily="34" charset="0"/>
              <a:cs typeface="Segoe UI Semilight" panose="020B0402040204020203" pitchFamily="34" charset="0"/>
            </a:rPr>
            <a:t>Tax collected by State Government</a:t>
          </a:r>
          <a:endParaRPr lang="en-IN" dirty="0">
            <a:latin typeface="Segoe UI Semilight" panose="020B0402040204020203" pitchFamily="34" charset="0"/>
            <a:cs typeface="Segoe UI Semilight" panose="020B0402040204020203" pitchFamily="34" charset="0"/>
          </a:endParaRPr>
        </a:p>
      </dgm:t>
    </dgm:pt>
    <dgm:pt modelId="{C236F78B-A4C3-4C72-84CC-D88D7656159F}" type="parTrans" cxnId="{DFAC48AC-B0B9-4DCE-9D2D-63280D56E699}">
      <dgm:prSet/>
      <dgm:spPr/>
      <dgm:t>
        <a:bodyPr/>
        <a:lstStyle/>
        <a:p>
          <a:endParaRPr lang="en-IN"/>
        </a:p>
      </dgm:t>
    </dgm:pt>
    <dgm:pt modelId="{0AF09C81-26F8-498D-998A-4D323DCD4160}" type="sibTrans" cxnId="{DFAC48AC-B0B9-4DCE-9D2D-63280D56E699}">
      <dgm:prSet/>
      <dgm:spPr/>
      <dgm:t>
        <a:bodyPr/>
        <a:lstStyle/>
        <a:p>
          <a:endParaRPr lang="en-IN"/>
        </a:p>
      </dgm:t>
    </dgm:pt>
    <dgm:pt modelId="{5D40F3C6-6D52-478C-B607-318D22601D9F}">
      <dgm:prSet phldrT="[Text]"/>
      <dgm:spPr/>
      <dgm:t>
        <a:bodyPr/>
        <a:lstStyle/>
        <a:p>
          <a:r>
            <a:rPr lang="en-IN" b="1" dirty="0">
              <a:latin typeface="Segoe UI Semilight" panose="020B0402040204020203" pitchFamily="34" charset="0"/>
              <a:cs typeface="Segoe UI Semilight" panose="020B0402040204020203" pitchFamily="34" charset="0"/>
            </a:rPr>
            <a:t>IGST</a:t>
          </a:r>
          <a:endParaRPr lang="en-IN" dirty="0">
            <a:latin typeface="Segoe UI Semilight" panose="020B0402040204020203" pitchFamily="34" charset="0"/>
            <a:cs typeface="Segoe UI Semilight" panose="020B0402040204020203" pitchFamily="34" charset="0"/>
          </a:endParaRPr>
        </a:p>
      </dgm:t>
    </dgm:pt>
    <dgm:pt modelId="{02ADD27C-47EA-48E2-A464-8A763748C5AD}" type="parTrans" cxnId="{01E48825-B6F8-4457-AF59-FC707713CA98}">
      <dgm:prSet/>
      <dgm:spPr/>
      <dgm:t>
        <a:bodyPr/>
        <a:lstStyle/>
        <a:p>
          <a:endParaRPr lang="en-IN"/>
        </a:p>
      </dgm:t>
    </dgm:pt>
    <dgm:pt modelId="{6D93DE19-EBA3-4749-AAF9-B03E0B7E91DE}" type="sibTrans" cxnId="{01E48825-B6F8-4457-AF59-FC707713CA98}">
      <dgm:prSet/>
      <dgm:spPr/>
      <dgm:t>
        <a:bodyPr/>
        <a:lstStyle/>
        <a:p>
          <a:endParaRPr lang="en-IN"/>
        </a:p>
      </dgm:t>
    </dgm:pt>
    <dgm:pt modelId="{E0D549D0-AC6A-44C9-905B-7F631746FBA3}">
      <dgm:prSet phldrT="[Text]"/>
      <dgm:spPr/>
      <dgm:t>
        <a:bodyPr/>
        <a:lstStyle/>
        <a:p>
          <a:pPr>
            <a:buFont typeface="Arial" panose="020B0604020202020204" pitchFamily="34" charset="0"/>
            <a:buChar char="•"/>
          </a:pPr>
          <a:r>
            <a:rPr lang="en-IN" b="1" dirty="0">
              <a:latin typeface="Segoe UI Semilight" panose="020B0402040204020203" pitchFamily="34" charset="0"/>
              <a:cs typeface="Segoe UI Semilight" panose="020B0402040204020203" pitchFamily="34" charset="0"/>
            </a:rPr>
            <a:t>Stands for Integrated </a:t>
          </a:r>
          <a:r>
            <a:rPr lang="en-US" b="1" dirty="0">
              <a:latin typeface="Segoe UI Semilight" panose="020B0402040204020203" pitchFamily="34" charset="0"/>
              <a:cs typeface="Segoe UI Semilight" panose="020B0402040204020203" pitchFamily="34" charset="0"/>
            </a:rPr>
            <a:t>Goods &amp; Service Tax</a:t>
          </a:r>
          <a:endParaRPr lang="en-IN" b="1" dirty="0">
            <a:latin typeface="Segoe UI Semilight" panose="020B0402040204020203" pitchFamily="34" charset="0"/>
            <a:cs typeface="Segoe UI Semilight" panose="020B0402040204020203" pitchFamily="34" charset="0"/>
          </a:endParaRPr>
        </a:p>
      </dgm:t>
    </dgm:pt>
    <dgm:pt modelId="{5404E5EC-E7E1-417B-B8DA-860E2A1DB3F1}" type="parTrans" cxnId="{DDE0EADE-D33B-44EC-8100-913335A71D77}">
      <dgm:prSet/>
      <dgm:spPr/>
      <dgm:t>
        <a:bodyPr/>
        <a:lstStyle/>
        <a:p>
          <a:endParaRPr lang="en-IN"/>
        </a:p>
      </dgm:t>
    </dgm:pt>
    <dgm:pt modelId="{662C8AFF-71A8-4AAB-AB17-AA84B8C086F0}" type="sibTrans" cxnId="{DDE0EADE-D33B-44EC-8100-913335A71D77}">
      <dgm:prSet/>
      <dgm:spPr/>
      <dgm:t>
        <a:bodyPr/>
        <a:lstStyle/>
        <a:p>
          <a:endParaRPr lang="en-IN"/>
        </a:p>
      </dgm:t>
    </dgm:pt>
    <dgm:pt modelId="{ED4DDFD0-B9D5-41BB-9CF2-D322A3CCA6A4}">
      <dgm:prSet phldrT="[Text]"/>
      <dgm:spPr/>
      <dgm:t>
        <a:bodyPr/>
        <a:lstStyle/>
        <a:p>
          <a:r>
            <a:rPr lang="en-IN" b="1" dirty="0">
              <a:latin typeface="Segoe UI Semilight" panose="020B0402040204020203" pitchFamily="34" charset="0"/>
              <a:cs typeface="Segoe UI Semilight" panose="020B0402040204020203" pitchFamily="34" charset="0"/>
            </a:rPr>
            <a:t>UTGST</a:t>
          </a:r>
          <a:endParaRPr lang="en-IN" dirty="0">
            <a:latin typeface="Segoe UI Semilight" panose="020B0402040204020203" pitchFamily="34" charset="0"/>
            <a:cs typeface="Segoe UI Semilight" panose="020B0402040204020203" pitchFamily="34" charset="0"/>
          </a:endParaRPr>
        </a:p>
      </dgm:t>
    </dgm:pt>
    <dgm:pt modelId="{7F52F75D-2C89-4A89-B95D-4420DFBA2072}" type="parTrans" cxnId="{7363C189-B7AE-466A-8D49-56273263841F}">
      <dgm:prSet/>
      <dgm:spPr/>
      <dgm:t>
        <a:bodyPr/>
        <a:lstStyle/>
        <a:p>
          <a:endParaRPr lang="en-IN"/>
        </a:p>
      </dgm:t>
    </dgm:pt>
    <dgm:pt modelId="{5D4F616B-9D38-4727-B005-E42575FB94A3}" type="sibTrans" cxnId="{7363C189-B7AE-466A-8D49-56273263841F}">
      <dgm:prSet/>
      <dgm:spPr/>
      <dgm:t>
        <a:bodyPr/>
        <a:lstStyle/>
        <a:p>
          <a:endParaRPr lang="en-IN"/>
        </a:p>
      </dgm:t>
    </dgm:pt>
    <dgm:pt modelId="{FA8914EE-6AA5-493E-BBEE-D95B881AA40F}">
      <dgm:prSet/>
      <dgm:spPr/>
      <dgm:t>
        <a:bodyPr/>
        <a:lstStyle/>
        <a:p>
          <a:r>
            <a:rPr lang="en-IN" b="1" dirty="0">
              <a:latin typeface="Segoe UI Semilight" panose="020B0402040204020203" pitchFamily="34" charset="0"/>
              <a:cs typeface="Segoe UI Semilight" panose="020B0402040204020203" pitchFamily="34" charset="0"/>
            </a:rPr>
            <a:t>Applicable on supplies within the state</a:t>
          </a:r>
        </a:p>
      </dgm:t>
    </dgm:pt>
    <dgm:pt modelId="{8198C004-9157-4BB6-9734-3F137907468E}" type="parTrans" cxnId="{5740E8F4-798C-4438-BF24-72ED3D154A69}">
      <dgm:prSet/>
      <dgm:spPr/>
      <dgm:t>
        <a:bodyPr/>
        <a:lstStyle/>
        <a:p>
          <a:endParaRPr lang="en-IN"/>
        </a:p>
      </dgm:t>
    </dgm:pt>
    <dgm:pt modelId="{D558F4B6-C5F9-4235-90DB-2A4DF6D6DD98}" type="sibTrans" cxnId="{5740E8F4-798C-4438-BF24-72ED3D154A69}">
      <dgm:prSet/>
      <dgm:spPr/>
      <dgm:t>
        <a:bodyPr/>
        <a:lstStyle/>
        <a:p>
          <a:endParaRPr lang="en-IN"/>
        </a:p>
      </dgm:t>
    </dgm:pt>
    <dgm:pt modelId="{487A6B5F-D22E-43D6-A80B-2B6135931BAC}">
      <dgm:prSet/>
      <dgm:spPr/>
      <dgm:t>
        <a:bodyPr/>
        <a:lstStyle/>
        <a:p>
          <a:r>
            <a:rPr lang="en-IN" b="1" dirty="0">
              <a:latin typeface="Segoe UI Semilight" panose="020B0402040204020203" pitchFamily="34" charset="0"/>
              <a:cs typeface="Segoe UI Semilight" panose="020B0402040204020203" pitchFamily="34" charset="0"/>
            </a:rPr>
            <a:t>Applicable on supplies within the state</a:t>
          </a:r>
        </a:p>
      </dgm:t>
    </dgm:pt>
    <dgm:pt modelId="{C360AD6C-3A38-4A50-BA62-818C29F67DE3}" type="parTrans" cxnId="{0DF6444C-DC27-4583-BC68-2E84795DA27B}">
      <dgm:prSet/>
      <dgm:spPr/>
      <dgm:t>
        <a:bodyPr/>
        <a:lstStyle/>
        <a:p>
          <a:endParaRPr lang="en-IN"/>
        </a:p>
      </dgm:t>
    </dgm:pt>
    <dgm:pt modelId="{66EB699D-4DFF-4FA8-8B16-D923E15C4F17}" type="sibTrans" cxnId="{0DF6444C-DC27-4583-BC68-2E84795DA27B}">
      <dgm:prSet/>
      <dgm:spPr/>
      <dgm:t>
        <a:bodyPr/>
        <a:lstStyle/>
        <a:p>
          <a:endParaRPr lang="en-IN"/>
        </a:p>
      </dgm:t>
    </dgm:pt>
    <dgm:pt modelId="{0F14B0B2-ED31-47B2-AF1E-8E443A7D27DE}">
      <dgm:prSet/>
      <dgm:spPr/>
      <dgm:t>
        <a:bodyPr/>
        <a:lstStyle/>
        <a:p>
          <a:r>
            <a:rPr lang="en-IN" b="1" dirty="0">
              <a:latin typeface="Segoe UI Semilight" panose="020B0402040204020203" pitchFamily="34" charset="0"/>
              <a:cs typeface="Segoe UI Semilight" panose="020B0402040204020203" pitchFamily="34" charset="0"/>
            </a:rPr>
            <a:t>Tax collected is shared between Centre and State</a:t>
          </a:r>
        </a:p>
      </dgm:t>
    </dgm:pt>
    <dgm:pt modelId="{8F4345D9-57AC-4A43-80AF-80E21E4924C8}" type="parTrans" cxnId="{0E6AEBA9-2542-42BC-B627-625E80EC862C}">
      <dgm:prSet/>
      <dgm:spPr/>
      <dgm:t>
        <a:bodyPr/>
        <a:lstStyle/>
        <a:p>
          <a:endParaRPr lang="en-IN"/>
        </a:p>
      </dgm:t>
    </dgm:pt>
    <dgm:pt modelId="{1EFDB692-80C1-4D6C-8C6A-08F1ADC36B30}" type="sibTrans" cxnId="{0E6AEBA9-2542-42BC-B627-625E80EC862C}">
      <dgm:prSet/>
      <dgm:spPr/>
      <dgm:t>
        <a:bodyPr/>
        <a:lstStyle/>
        <a:p>
          <a:endParaRPr lang="en-IN"/>
        </a:p>
      </dgm:t>
    </dgm:pt>
    <dgm:pt modelId="{7D3C3BF2-5CE2-412B-8463-3EDA29C1532E}">
      <dgm:prSet/>
      <dgm:spPr/>
      <dgm:t>
        <a:bodyPr/>
        <a:lstStyle/>
        <a:p>
          <a:r>
            <a:rPr lang="en-IN" b="1" dirty="0">
              <a:latin typeface="Segoe UI Semilight" panose="020B0402040204020203" pitchFamily="34" charset="0"/>
              <a:cs typeface="Segoe UI Semilight" panose="020B0402040204020203" pitchFamily="34" charset="0"/>
            </a:rPr>
            <a:t>Applicable on interstate and import transactions</a:t>
          </a:r>
        </a:p>
      </dgm:t>
    </dgm:pt>
    <dgm:pt modelId="{96D8C99E-22C4-4C2F-ACF9-EA920A59AE49}" type="parTrans" cxnId="{B8C3B68A-681F-47C6-B38F-FBFE1A64A3A1}">
      <dgm:prSet/>
      <dgm:spPr/>
      <dgm:t>
        <a:bodyPr/>
        <a:lstStyle/>
        <a:p>
          <a:endParaRPr lang="en-IN"/>
        </a:p>
      </dgm:t>
    </dgm:pt>
    <dgm:pt modelId="{B0FFC80C-7367-42F1-943F-0160AE55DA99}" type="sibTrans" cxnId="{B8C3B68A-681F-47C6-B38F-FBFE1A64A3A1}">
      <dgm:prSet/>
      <dgm:spPr/>
      <dgm:t>
        <a:bodyPr/>
        <a:lstStyle/>
        <a:p>
          <a:endParaRPr lang="en-IN"/>
        </a:p>
      </dgm:t>
    </dgm:pt>
    <dgm:pt modelId="{B2F249A0-5BC4-418C-BBAA-221504C78951}">
      <dgm:prSet phldrT="[Text]"/>
      <dgm:spPr/>
      <dgm:t>
        <a:bodyPr/>
        <a:lstStyle/>
        <a:p>
          <a:pPr>
            <a:buFont typeface="Arial" panose="020B0604020202020204" pitchFamily="34" charset="0"/>
            <a:buChar char="•"/>
          </a:pPr>
          <a:r>
            <a:rPr lang="en-IN" b="0" dirty="0">
              <a:latin typeface="Segoe UI Semilight" panose="020B0402040204020203" pitchFamily="34" charset="0"/>
              <a:cs typeface="Segoe UI Semilight" panose="020B0402040204020203" pitchFamily="34" charset="0"/>
            </a:rPr>
            <a:t>Stands for Union Territory </a:t>
          </a:r>
          <a:r>
            <a:rPr lang="en-US" b="0" dirty="0">
              <a:latin typeface="Segoe UI Semilight" panose="020B0402040204020203" pitchFamily="34" charset="0"/>
              <a:cs typeface="Segoe UI Semilight" panose="020B0402040204020203" pitchFamily="34" charset="0"/>
            </a:rPr>
            <a:t>Goods &amp; Service Tax</a:t>
          </a:r>
          <a:endParaRPr lang="en-IN" b="0" dirty="0">
            <a:latin typeface="Segoe UI Semilight" panose="020B0402040204020203" pitchFamily="34" charset="0"/>
            <a:cs typeface="Segoe UI Semilight" panose="020B0402040204020203" pitchFamily="34" charset="0"/>
          </a:endParaRPr>
        </a:p>
      </dgm:t>
    </dgm:pt>
    <dgm:pt modelId="{B770F749-BDFF-42D8-89D4-1EFF861170DC}" type="parTrans" cxnId="{81F82B14-5D3F-42D3-8700-A373008DEBE0}">
      <dgm:prSet/>
      <dgm:spPr/>
      <dgm:t>
        <a:bodyPr/>
        <a:lstStyle/>
        <a:p>
          <a:endParaRPr lang="en-IN"/>
        </a:p>
      </dgm:t>
    </dgm:pt>
    <dgm:pt modelId="{3A944A18-F4AF-4BBB-AF82-B0D8F85526E1}" type="sibTrans" cxnId="{81F82B14-5D3F-42D3-8700-A373008DEBE0}">
      <dgm:prSet/>
      <dgm:spPr/>
      <dgm:t>
        <a:bodyPr/>
        <a:lstStyle/>
        <a:p>
          <a:endParaRPr lang="en-IN"/>
        </a:p>
      </dgm:t>
    </dgm:pt>
    <dgm:pt modelId="{475CBBD0-1BD9-42F1-B32C-64732512BBB7}">
      <dgm:prSet/>
      <dgm:spPr/>
      <dgm:t>
        <a:bodyPr/>
        <a:lstStyle/>
        <a:p>
          <a:r>
            <a:rPr lang="en-IN" b="1" dirty="0">
              <a:latin typeface="Segoe UI Semilight" panose="020B0402040204020203" pitchFamily="34" charset="0"/>
              <a:cs typeface="Segoe UI Semilight" panose="020B0402040204020203" pitchFamily="34" charset="0"/>
            </a:rPr>
            <a:t>Tax collected by Union Territory </a:t>
          </a:r>
        </a:p>
      </dgm:t>
    </dgm:pt>
    <dgm:pt modelId="{2E68BB6F-E318-466C-BFE8-4FBF4A625558}" type="parTrans" cxnId="{23696DC1-8F5B-4BCD-8F6C-FFA5C55075DF}">
      <dgm:prSet/>
      <dgm:spPr/>
      <dgm:t>
        <a:bodyPr/>
        <a:lstStyle/>
        <a:p>
          <a:endParaRPr lang="en-IN"/>
        </a:p>
      </dgm:t>
    </dgm:pt>
    <dgm:pt modelId="{77F764F7-C827-4F20-AC54-CCCA8F114D95}" type="sibTrans" cxnId="{23696DC1-8F5B-4BCD-8F6C-FFA5C55075DF}">
      <dgm:prSet/>
      <dgm:spPr/>
      <dgm:t>
        <a:bodyPr/>
        <a:lstStyle/>
        <a:p>
          <a:endParaRPr lang="en-IN"/>
        </a:p>
      </dgm:t>
    </dgm:pt>
    <dgm:pt modelId="{7B261C98-507C-42C8-B210-E34D99ABEEFC}">
      <dgm:prSet/>
      <dgm:spPr/>
      <dgm:t>
        <a:bodyPr/>
        <a:lstStyle/>
        <a:p>
          <a:r>
            <a:rPr lang="en-IN" b="1" dirty="0">
              <a:latin typeface="Segoe UI Semilight" panose="020B0402040204020203" pitchFamily="34" charset="0"/>
              <a:cs typeface="Segoe UI Semilight" panose="020B0402040204020203" pitchFamily="34" charset="0"/>
            </a:rPr>
            <a:t>Applicable on supplies within the Union Territory</a:t>
          </a:r>
          <a:endParaRPr lang="en-IN" dirty="0">
            <a:latin typeface="Segoe UI Semilight" panose="020B0402040204020203" pitchFamily="34" charset="0"/>
            <a:cs typeface="Segoe UI Semilight" panose="020B0402040204020203" pitchFamily="34" charset="0"/>
          </a:endParaRPr>
        </a:p>
      </dgm:t>
    </dgm:pt>
    <dgm:pt modelId="{F5A606CE-459D-4C47-BB59-18E9E6E46360}" type="parTrans" cxnId="{BD1A31B4-8D1D-451F-AAA7-DB177C3CDD8D}">
      <dgm:prSet/>
      <dgm:spPr/>
      <dgm:t>
        <a:bodyPr/>
        <a:lstStyle/>
        <a:p>
          <a:endParaRPr lang="en-IN"/>
        </a:p>
      </dgm:t>
    </dgm:pt>
    <dgm:pt modelId="{C2E214C1-0F46-4919-820C-1EAF3D08E5B1}" type="sibTrans" cxnId="{BD1A31B4-8D1D-451F-AAA7-DB177C3CDD8D}">
      <dgm:prSet/>
      <dgm:spPr/>
      <dgm:t>
        <a:bodyPr/>
        <a:lstStyle/>
        <a:p>
          <a:endParaRPr lang="en-IN"/>
        </a:p>
      </dgm:t>
    </dgm:pt>
    <dgm:pt modelId="{6C751E12-CC46-4147-B05D-B0A0C35D051A}">
      <dgm:prSet phldrT="[Text]"/>
      <dgm:spPr/>
      <dgm:t>
        <a:bodyPr/>
        <a:lstStyle/>
        <a:p>
          <a:pPr>
            <a:buFont typeface="Arial" panose="020B0604020202020204" pitchFamily="34" charset="0"/>
            <a:buChar char="•"/>
          </a:pPr>
          <a:r>
            <a:rPr lang="en-US" b="1" dirty="0">
              <a:latin typeface="Segoe UI Semilight" panose="020B0402040204020203" pitchFamily="34" charset="0"/>
              <a:cs typeface="Segoe UI Semilight" panose="020B0402040204020203" pitchFamily="34" charset="0"/>
            </a:rPr>
            <a:t>Stands for Central Goods &amp; Service Tax</a:t>
          </a:r>
          <a:endParaRPr lang="en-IN" b="1" dirty="0">
            <a:latin typeface="Segoe UI Semilight" panose="020B0402040204020203" pitchFamily="34" charset="0"/>
            <a:cs typeface="Segoe UI Semilight" panose="020B0402040204020203" pitchFamily="34" charset="0"/>
          </a:endParaRPr>
        </a:p>
      </dgm:t>
    </dgm:pt>
    <dgm:pt modelId="{B3C462FE-287C-4E4D-9539-ADD9757320B1}" type="parTrans" cxnId="{E92F4AA6-D300-4561-A8A7-558431301B04}">
      <dgm:prSet/>
      <dgm:spPr/>
      <dgm:t>
        <a:bodyPr/>
        <a:lstStyle/>
        <a:p>
          <a:endParaRPr lang="en-IN"/>
        </a:p>
      </dgm:t>
    </dgm:pt>
    <dgm:pt modelId="{937E3A99-A6D6-467D-BA79-A3E1DAF4FCB6}" type="sibTrans" cxnId="{E92F4AA6-D300-4561-A8A7-558431301B04}">
      <dgm:prSet/>
      <dgm:spPr/>
      <dgm:t>
        <a:bodyPr/>
        <a:lstStyle/>
        <a:p>
          <a:endParaRPr lang="en-IN"/>
        </a:p>
      </dgm:t>
    </dgm:pt>
    <dgm:pt modelId="{44575AFB-3C7D-4096-8A37-A95AB0CD0D75}">
      <dgm:prSet phldrT="[Text]"/>
      <dgm:spPr/>
      <dgm:t>
        <a:bodyPr/>
        <a:lstStyle/>
        <a:p>
          <a:pPr>
            <a:buFont typeface="Arial" panose="020B0604020202020204" pitchFamily="34" charset="0"/>
            <a:buChar char="•"/>
          </a:pPr>
          <a:r>
            <a:rPr lang="en-US" b="1" dirty="0">
              <a:latin typeface="Segoe UI Semilight" panose="020B0402040204020203" pitchFamily="34" charset="0"/>
              <a:cs typeface="Segoe UI Semilight" panose="020B0402040204020203" pitchFamily="34" charset="0"/>
            </a:rPr>
            <a:t>Stands for State Goods &amp; Service Tax</a:t>
          </a:r>
          <a:endParaRPr lang="en-IN" b="1" dirty="0">
            <a:latin typeface="Segoe UI Semilight" panose="020B0402040204020203" pitchFamily="34" charset="0"/>
            <a:cs typeface="Segoe UI Semilight" panose="020B0402040204020203" pitchFamily="34" charset="0"/>
          </a:endParaRPr>
        </a:p>
      </dgm:t>
    </dgm:pt>
    <dgm:pt modelId="{73F3F929-F2A9-487A-ADD9-65B1B34999FE}" type="parTrans" cxnId="{00A16C93-B93F-4584-96E7-71457FEAE553}">
      <dgm:prSet/>
      <dgm:spPr/>
      <dgm:t>
        <a:bodyPr/>
        <a:lstStyle/>
        <a:p>
          <a:endParaRPr lang="en-IN"/>
        </a:p>
      </dgm:t>
    </dgm:pt>
    <dgm:pt modelId="{1B802B24-7684-44E1-AB99-835CB92803F6}" type="sibTrans" cxnId="{00A16C93-B93F-4584-96E7-71457FEAE553}">
      <dgm:prSet/>
      <dgm:spPr/>
      <dgm:t>
        <a:bodyPr/>
        <a:lstStyle/>
        <a:p>
          <a:endParaRPr lang="en-IN"/>
        </a:p>
      </dgm:t>
    </dgm:pt>
    <dgm:pt modelId="{E01FEE11-A567-4C97-AC08-3884C1501264}" type="pres">
      <dgm:prSet presAssocID="{664CB228-9F2E-4F56-A08A-505CB0C82685}" presName="theList" presStyleCnt="0">
        <dgm:presLayoutVars>
          <dgm:dir/>
          <dgm:animLvl val="lvl"/>
          <dgm:resizeHandles val="exact"/>
        </dgm:presLayoutVars>
      </dgm:prSet>
      <dgm:spPr/>
    </dgm:pt>
    <dgm:pt modelId="{66BCFBA1-22D1-4344-95EC-8391ACB3809C}" type="pres">
      <dgm:prSet presAssocID="{D471097F-A978-4919-99FA-66B254DCC8CF}" presName="compNode" presStyleCnt="0"/>
      <dgm:spPr/>
    </dgm:pt>
    <dgm:pt modelId="{75E167D5-5605-4F68-8A67-8A312AA69802}" type="pres">
      <dgm:prSet presAssocID="{D471097F-A978-4919-99FA-66B254DCC8CF}" presName="aNode" presStyleLbl="bgShp" presStyleIdx="0" presStyleCnt="4"/>
      <dgm:spPr/>
    </dgm:pt>
    <dgm:pt modelId="{6BB2DE7A-80DC-400D-8332-360F5F9DB0A6}" type="pres">
      <dgm:prSet presAssocID="{D471097F-A978-4919-99FA-66B254DCC8CF}" presName="textNode" presStyleLbl="bgShp" presStyleIdx="0" presStyleCnt="4"/>
      <dgm:spPr/>
    </dgm:pt>
    <dgm:pt modelId="{F996362F-9EFF-4B0F-8D3D-F356793EA2F7}" type="pres">
      <dgm:prSet presAssocID="{D471097F-A978-4919-99FA-66B254DCC8CF}" presName="compChildNode" presStyleCnt="0"/>
      <dgm:spPr/>
    </dgm:pt>
    <dgm:pt modelId="{D21335A7-7140-42E4-9ADA-8B473FA1D192}" type="pres">
      <dgm:prSet presAssocID="{D471097F-A978-4919-99FA-66B254DCC8CF}" presName="theInnerList" presStyleCnt="0"/>
      <dgm:spPr/>
    </dgm:pt>
    <dgm:pt modelId="{E517A735-C359-4E46-811C-B3BA60678052}" type="pres">
      <dgm:prSet presAssocID="{6C751E12-CC46-4147-B05D-B0A0C35D051A}" presName="childNode" presStyleLbl="node1" presStyleIdx="0" presStyleCnt="12">
        <dgm:presLayoutVars>
          <dgm:bulletEnabled val="1"/>
        </dgm:presLayoutVars>
      </dgm:prSet>
      <dgm:spPr/>
    </dgm:pt>
    <dgm:pt modelId="{147BD0BF-C90B-4D6B-B454-1DA6241E9060}" type="pres">
      <dgm:prSet presAssocID="{6C751E12-CC46-4147-B05D-B0A0C35D051A}" presName="aSpace2" presStyleCnt="0"/>
      <dgm:spPr/>
    </dgm:pt>
    <dgm:pt modelId="{99B1A028-8A41-4B47-A2CA-DCB0E7711D4B}" type="pres">
      <dgm:prSet presAssocID="{89FD9002-6B94-46B7-B64A-3D6E1EF4BEF5}" presName="childNode" presStyleLbl="node1" presStyleIdx="1" presStyleCnt="12">
        <dgm:presLayoutVars>
          <dgm:bulletEnabled val="1"/>
        </dgm:presLayoutVars>
      </dgm:prSet>
      <dgm:spPr/>
    </dgm:pt>
    <dgm:pt modelId="{22028E30-C72E-4733-B1D4-4AAEB289424F}" type="pres">
      <dgm:prSet presAssocID="{89FD9002-6B94-46B7-B64A-3D6E1EF4BEF5}" presName="aSpace2" presStyleCnt="0"/>
      <dgm:spPr/>
    </dgm:pt>
    <dgm:pt modelId="{6AEE5423-301E-4DE3-B9E2-40188D05BEE0}" type="pres">
      <dgm:prSet presAssocID="{FA8914EE-6AA5-493E-BBEE-D95B881AA40F}" presName="childNode" presStyleLbl="node1" presStyleIdx="2" presStyleCnt="12">
        <dgm:presLayoutVars>
          <dgm:bulletEnabled val="1"/>
        </dgm:presLayoutVars>
      </dgm:prSet>
      <dgm:spPr/>
    </dgm:pt>
    <dgm:pt modelId="{43355C21-4994-4699-88DD-3C58E6890157}" type="pres">
      <dgm:prSet presAssocID="{D471097F-A978-4919-99FA-66B254DCC8CF}" presName="aSpace" presStyleCnt="0"/>
      <dgm:spPr/>
    </dgm:pt>
    <dgm:pt modelId="{53307CC8-77B1-4D21-9D88-3B7463914164}" type="pres">
      <dgm:prSet presAssocID="{704D8257-A388-4D7A-A499-8CE49F61C3F7}" presName="compNode" presStyleCnt="0"/>
      <dgm:spPr/>
    </dgm:pt>
    <dgm:pt modelId="{2EAED548-5C8C-4547-8044-A0EF5726FB81}" type="pres">
      <dgm:prSet presAssocID="{704D8257-A388-4D7A-A499-8CE49F61C3F7}" presName="aNode" presStyleLbl="bgShp" presStyleIdx="1" presStyleCnt="4"/>
      <dgm:spPr/>
    </dgm:pt>
    <dgm:pt modelId="{71DA5875-57CA-48F9-A7E0-6678B3217CA5}" type="pres">
      <dgm:prSet presAssocID="{704D8257-A388-4D7A-A499-8CE49F61C3F7}" presName="textNode" presStyleLbl="bgShp" presStyleIdx="1" presStyleCnt="4"/>
      <dgm:spPr/>
    </dgm:pt>
    <dgm:pt modelId="{EF7CA4E0-9F76-4B99-99D4-DE01C4729C7A}" type="pres">
      <dgm:prSet presAssocID="{704D8257-A388-4D7A-A499-8CE49F61C3F7}" presName="compChildNode" presStyleCnt="0"/>
      <dgm:spPr/>
    </dgm:pt>
    <dgm:pt modelId="{6E868C74-1348-4A38-A836-1B66A7DF1638}" type="pres">
      <dgm:prSet presAssocID="{704D8257-A388-4D7A-A499-8CE49F61C3F7}" presName="theInnerList" presStyleCnt="0"/>
      <dgm:spPr/>
    </dgm:pt>
    <dgm:pt modelId="{5530E99D-D84D-4123-9076-7ABA3AA10967}" type="pres">
      <dgm:prSet presAssocID="{44575AFB-3C7D-4096-8A37-A95AB0CD0D75}" presName="childNode" presStyleLbl="node1" presStyleIdx="3" presStyleCnt="12">
        <dgm:presLayoutVars>
          <dgm:bulletEnabled val="1"/>
        </dgm:presLayoutVars>
      </dgm:prSet>
      <dgm:spPr/>
    </dgm:pt>
    <dgm:pt modelId="{B57C6651-6E78-4C4D-A9EB-FE8CB0AACD0D}" type="pres">
      <dgm:prSet presAssocID="{44575AFB-3C7D-4096-8A37-A95AB0CD0D75}" presName="aSpace2" presStyleCnt="0"/>
      <dgm:spPr/>
    </dgm:pt>
    <dgm:pt modelId="{74A90CE9-9CE3-41B0-9D8A-6E057E19B750}" type="pres">
      <dgm:prSet presAssocID="{6FD30E05-FF1E-4CD9-985A-69AF219FFAE8}" presName="childNode" presStyleLbl="node1" presStyleIdx="4" presStyleCnt="12">
        <dgm:presLayoutVars>
          <dgm:bulletEnabled val="1"/>
        </dgm:presLayoutVars>
      </dgm:prSet>
      <dgm:spPr/>
    </dgm:pt>
    <dgm:pt modelId="{9BD1F3B0-8AA0-4692-9655-27DF8FC1A31B}" type="pres">
      <dgm:prSet presAssocID="{6FD30E05-FF1E-4CD9-985A-69AF219FFAE8}" presName="aSpace2" presStyleCnt="0"/>
      <dgm:spPr/>
    </dgm:pt>
    <dgm:pt modelId="{227E2DFC-4A7B-4FE5-922C-FE6FCFD4A9B3}" type="pres">
      <dgm:prSet presAssocID="{487A6B5F-D22E-43D6-A80B-2B6135931BAC}" presName="childNode" presStyleLbl="node1" presStyleIdx="5" presStyleCnt="12">
        <dgm:presLayoutVars>
          <dgm:bulletEnabled val="1"/>
        </dgm:presLayoutVars>
      </dgm:prSet>
      <dgm:spPr/>
    </dgm:pt>
    <dgm:pt modelId="{7A0A09D7-48F8-47A1-B9C7-3209B220A90E}" type="pres">
      <dgm:prSet presAssocID="{704D8257-A388-4D7A-A499-8CE49F61C3F7}" presName="aSpace" presStyleCnt="0"/>
      <dgm:spPr/>
    </dgm:pt>
    <dgm:pt modelId="{233C7E64-02AC-4BD1-A9FC-653EA1426908}" type="pres">
      <dgm:prSet presAssocID="{5D40F3C6-6D52-478C-B607-318D22601D9F}" presName="compNode" presStyleCnt="0"/>
      <dgm:spPr/>
    </dgm:pt>
    <dgm:pt modelId="{26E3DA51-9B66-4FAF-9C82-6F9EA56D4464}" type="pres">
      <dgm:prSet presAssocID="{5D40F3C6-6D52-478C-B607-318D22601D9F}" presName="aNode" presStyleLbl="bgShp" presStyleIdx="2" presStyleCnt="4"/>
      <dgm:spPr/>
    </dgm:pt>
    <dgm:pt modelId="{46E67E13-27C4-428A-BBAC-F81931DF93D0}" type="pres">
      <dgm:prSet presAssocID="{5D40F3C6-6D52-478C-B607-318D22601D9F}" presName="textNode" presStyleLbl="bgShp" presStyleIdx="2" presStyleCnt="4"/>
      <dgm:spPr/>
    </dgm:pt>
    <dgm:pt modelId="{948BE534-C26F-4AEC-934D-AFE9EA219B86}" type="pres">
      <dgm:prSet presAssocID="{5D40F3C6-6D52-478C-B607-318D22601D9F}" presName="compChildNode" presStyleCnt="0"/>
      <dgm:spPr/>
    </dgm:pt>
    <dgm:pt modelId="{C3ABF905-5A21-4186-AF21-66F459685C24}" type="pres">
      <dgm:prSet presAssocID="{5D40F3C6-6D52-478C-B607-318D22601D9F}" presName="theInnerList" presStyleCnt="0"/>
      <dgm:spPr/>
    </dgm:pt>
    <dgm:pt modelId="{A8367ED2-92E6-4810-A1CE-FE69A6F0F93A}" type="pres">
      <dgm:prSet presAssocID="{E0D549D0-AC6A-44C9-905B-7F631746FBA3}" presName="childNode" presStyleLbl="node1" presStyleIdx="6" presStyleCnt="12">
        <dgm:presLayoutVars>
          <dgm:bulletEnabled val="1"/>
        </dgm:presLayoutVars>
      </dgm:prSet>
      <dgm:spPr/>
    </dgm:pt>
    <dgm:pt modelId="{3AC37A15-FDD4-4664-859B-DA20DEDAF41D}" type="pres">
      <dgm:prSet presAssocID="{E0D549D0-AC6A-44C9-905B-7F631746FBA3}" presName="aSpace2" presStyleCnt="0"/>
      <dgm:spPr/>
    </dgm:pt>
    <dgm:pt modelId="{9CBA7FBA-19C6-4B8D-8023-7C0C279EFB1D}" type="pres">
      <dgm:prSet presAssocID="{0F14B0B2-ED31-47B2-AF1E-8E443A7D27DE}" presName="childNode" presStyleLbl="node1" presStyleIdx="7" presStyleCnt="12">
        <dgm:presLayoutVars>
          <dgm:bulletEnabled val="1"/>
        </dgm:presLayoutVars>
      </dgm:prSet>
      <dgm:spPr/>
    </dgm:pt>
    <dgm:pt modelId="{66F755D1-0575-47F5-B385-168F5788EA89}" type="pres">
      <dgm:prSet presAssocID="{0F14B0B2-ED31-47B2-AF1E-8E443A7D27DE}" presName="aSpace2" presStyleCnt="0"/>
      <dgm:spPr/>
    </dgm:pt>
    <dgm:pt modelId="{6F24663A-E574-4748-A654-1F416D4AE2D9}" type="pres">
      <dgm:prSet presAssocID="{7D3C3BF2-5CE2-412B-8463-3EDA29C1532E}" presName="childNode" presStyleLbl="node1" presStyleIdx="8" presStyleCnt="12">
        <dgm:presLayoutVars>
          <dgm:bulletEnabled val="1"/>
        </dgm:presLayoutVars>
      </dgm:prSet>
      <dgm:spPr/>
    </dgm:pt>
    <dgm:pt modelId="{29B1C912-30FB-4A8F-B170-0BAC23774691}" type="pres">
      <dgm:prSet presAssocID="{5D40F3C6-6D52-478C-B607-318D22601D9F}" presName="aSpace" presStyleCnt="0"/>
      <dgm:spPr/>
    </dgm:pt>
    <dgm:pt modelId="{E5EEB97F-B001-4C64-A776-2BC488A0F405}" type="pres">
      <dgm:prSet presAssocID="{ED4DDFD0-B9D5-41BB-9CF2-D322A3CCA6A4}" presName="compNode" presStyleCnt="0"/>
      <dgm:spPr/>
    </dgm:pt>
    <dgm:pt modelId="{085E138A-9A22-4242-A263-FA693AE50373}" type="pres">
      <dgm:prSet presAssocID="{ED4DDFD0-B9D5-41BB-9CF2-D322A3CCA6A4}" presName="aNode" presStyleLbl="bgShp" presStyleIdx="3" presStyleCnt="4"/>
      <dgm:spPr/>
    </dgm:pt>
    <dgm:pt modelId="{31FDB6CE-849D-4B00-A39B-383244CF6FA0}" type="pres">
      <dgm:prSet presAssocID="{ED4DDFD0-B9D5-41BB-9CF2-D322A3CCA6A4}" presName="textNode" presStyleLbl="bgShp" presStyleIdx="3" presStyleCnt="4"/>
      <dgm:spPr/>
    </dgm:pt>
    <dgm:pt modelId="{D4DC1102-A421-41EA-9C79-3F80544C5ADA}" type="pres">
      <dgm:prSet presAssocID="{ED4DDFD0-B9D5-41BB-9CF2-D322A3CCA6A4}" presName="compChildNode" presStyleCnt="0"/>
      <dgm:spPr/>
    </dgm:pt>
    <dgm:pt modelId="{CBEA0962-0955-4673-89C4-A7E7DAEF7C99}" type="pres">
      <dgm:prSet presAssocID="{ED4DDFD0-B9D5-41BB-9CF2-D322A3CCA6A4}" presName="theInnerList" presStyleCnt="0"/>
      <dgm:spPr/>
    </dgm:pt>
    <dgm:pt modelId="{E0A181D7-2783-4F86-BC17-041F8753BDE5}" type="pres">
      <dgm:prSet presAssocID="{B2F249A0-5BC4-418C-BBAA-221504C78951}" presName="childNode" presStyleLbl="node1" presStyleIdx="9" presStyleCnt="12">
        <dgm:presLayoutVars>
          <dgm:bulletEnabled val="1"/>
        </dgm:presLayoutVars>
      </dgm:prSet>
      <dgm:spPr/>
    </dgm:pt>
    <dgm:pt modelId="{F6311CC3-9163-4D73-AC78-BF54BAF9DB65}" type="pres">
      <dgm:prSet presAssocID="{B2F249A0-5BC4-418C-BBAA-221504C78951}" presName="aSpace2" presStyleCnt="0"/>
      <dgm:spPr/>
    </dgm:pt>
    <dgm:pt modelId="{461EE3DD-E47C-4BA1-A28C-89244C636595}" type="pres">
      <dgm:prSet presAssocID="{475CBBD0-1BD9-42F1-B32C-64732512BBB7}" presName="childNode" presStyleLbl="node1" presStyleIdx="10" presStyleCnt="12">
        <dgm:presLayoutVars>
          <dgm:bulletEnabled val="1"/>
        </dgm:presLayoutVars>
      </dgm:prSet>
      <dgm:spPr/>
    </dgm:pt>
    <dgm:pt modelId="{AEB31DFD-4489-4EFA-BD25-B887B8876C51}" type="pres">
      <dgm:prSet presAssocID="{475CBBD0-1BD9-42F1-B32C-64732512BBB7}" presName="aSpace2" presStyleCnt="0"/>
      <dgm:spPr/>
    </dgm:pt>
    <dgm:pt modelId="{0EE52CD8-C6D8-4A0C-8EE7-336A5F8A1056}" type="pres">
      <dgm:prSet presAssocID="{7B261C98-507C-42C8-B210-E34D99ABEEFC}" presName="childNode" presStyleLbl="node1" presStyleIdx="11" presStyleCnt="12">
        <dgm:presLayoutVars>
          <dgm:bulletEnabled val="1"/>
        </dgm:presLayoutVars>
      </dgm:prSet>
      <dgm:spPr/>
    </dgm:pt>
  </dgm:ptLst>
  <dgm:cxnLst>
    <dgm:cxn modelId="{24CA260C-A8D4-4AF8-926F-7F4A9D424C87}" type="presOf" srcId="{89FD9002-6B94-46B7-B64A-3D6E1EF4BEF5}" destId="{99B1A028-8A41-4B47-A2CA-DCB0E7711D4B}" srcOrd="0" destOrd="0" presId="urn:microsoft.com/office/officeart/2005/8/layout/lProcess2"/>
    <dgm:cxn modelId="{81F82B14-5D3F-42D3-8700-A373008DEBE0}" srcId="{ED4DDFD0-B9D5-41BB-9CF2-D322A3CCA6A4}" destId="{B2F249A0-5BC4-418C-BBAA-221504C78951}" srcOrd="0" destOrd="0" parTransId="{B770F749-BDFF-42D8-89D4-1EFF861170DC}" sibTransId="{3A944A18-F4AF-4BBB-AF82-B0D8F85526E1}"/>
    <dgm:cxn modelId="{53F04118-AC19-4284-B3B2-393A5ABA9208}" type="presOf" srcId="{5D40F3C6-6D52-478C-B607-318D22601D9F}" destId="{26E3DA51-9B66-4FAF-9C82-6F9EA56D4464}" srcOrd="0" destOrd="0" presId="urn:microsoft.com/office/officeart/2005/8/layout/lProcess2"/>
    <dgm:cxn modelId="{01E48825-B6F8-4457-AF59-FC707713CA98}" srcId="{664CB228-9F2E-4F56-A08A-505CB0C82685}" destId="{5D40F3C6-6D52-478C-B607-318D22601D9F}" srcOrd="2" destOrd="0" parTransId="{02ADD27C-47EA-48E2-A464-8A763748C5AD}" sibTransId="{6D93DE19-EBA3-4749-AAF9-B03E0B7E91DE}"/>
    <dgm:cxn modelId="{62BAC435-107D-4785-8E5B-EF09E42FA13B}" type="presOf" srcId="{FA8914EE-6AA5-493E-BBEE-D95B881AA40F}" destId="{6AEE5423-301E-4DE3-B9E2-40188D05BEE0}" srcOrd="0" destOrd="0" presId="urn:microsoft.com/office/officeart/2005/8/layout/lProcess2"/>
    <dgm:cxn modelId="{0DF6444C-DC27-4583-BC68-2E84795DA27B}" srcId="{704D8257-A388-4D7A-A499-8CE49F61C3F7}" destId="{487A6B5F-D22E-43D6-A80B-2B6135931BAC}" srcOrd="2" destOrd="0" parTransId="{C360AD6C-3A38-4A50-BA62-818C29F67DE3}" sibTransId="{66EB699D-4DFF-4FA8-8B16-D923E15C4F17}"/>
    <dgm:cxn modelId="{E5B4944E-D4A0-4FE5-8C47-3ED54BF830CE}" type="presOf" srcId="{6FD30E05-FF1E-4CD9-985A-69AF219FFAE8}" destId="{74A90CE9-9CE3-41B0-9D8A-6E057E19B750}" srcOrd="0" destOrd="0" presId="urn:microsoft.com/office/officeart/2005/8/layout/lProcess2"/>
    <dgm:cxn modelId="{528EEB4E-0189-4F0D-801A-3CC32F1C84AB}" type="presOf" srcId="{D471097F-A978-4919-99FA-66B254DCC8CF}" destId="{75E167D5-5605-4F68-8A67-8A312AA69802}" srcOrd="0" destOrd="0" presId="urn:microsoft.com/office/officeart/2005/8/layout/lProcess2"/>
    <dgm:cxn modelId="{8708C874-933A-4CC6-BF7A-F942F012C812}" srcId="{664CB228-9F2E-4F56-A08A-505CB0C82685}" destId="{D471097F-A978-4919-99FA-66B254DCC8CF}" srcOrd="0" destOrd="0" parTransId="{79E37D94-2AD2-4CCF-BF9F-157082BF74C3}" sibTransId="{3D5CA7B6-E723-40B0-B54D-4E63AC7E152E}"/>
    <dgm:cxn modelId="{99C1A975-39D4-4A80-9D5C-143B39EC0F48}" type="presOf" srcId="{7D3C3BF2-5CE2-412B-8463-3EDA29C1532E}" destId="{6F24663A-E574-4748-A654-1F416D4AE2D9}" srcOrd="0" destOrd="0" presId="urn:microsoft.com/office/officeart/2005/8/layout/lProcess2"/>
    <dgm:cxn modelId="{0B19357E-5465-4A65-A02E-F936C078DB28}" srcId="{664CB228-9F2E-4F56-A08A-505CB0C82685}" destId="{704D8257-A388-4D7A-A499-8CE49F61C3F7}" srcOrd="1" destOrd="0" parTransId="{2595AB88-3BF0-4C6E-989F-92BABC6A5246}" sibTransId="{BFA6AF38-2466-4D07-B6D9-464A4C58ABE9}"/>
    <dgm:cxn modelId="{96D18E7F-2DFF-43B7-873E-28FD40CA6CDE}" type="presOf" srcId="{ED4DDFD0-B9D5-41BB-9CF2-D322A3CCA6A4}" destId="{085E138A-9A22-4242-A263-FA693AE50373}" srcOrd="0" destOrd="0" presId="urn:microsoft.com/office/officeart/2005/8/layout/lProcess2"/>
    <dgm:cxn modelId="{8E101780-4F57-40D4-8049-7E08C52B30BC}" type="presOf" srcId="{B2F249A0-5BC4-418C-BBAA-221504C78951}" destId="{E0A181D7-2783-4F86-BC17-041F8753BDE5}" srcOrd="0" destOrd="0" presId="urn:microsoft.com/office/officeart/2005/8/layout/lProcess2"/>
    <dgm:cxn modelId="{7363C189-B7AE-466A-8D49-56273263841F}" srcId="{664CB228-9F2E-4F56-A08A-505CB0C82685}" destId="{ED4DDFD0-B9D5-41BB-9CF2-D322A3CCA6A4}" srcOrd="3" destOrd="0" parTransId="{7F52F75D-2C89-4A89-B95D-4420DFBA2072}" sibTransId="{5D4F616B-9D38-4727-B005-E42575FB94A3}"/>
    <dgm:cxn modelId="{B8C3B68A-681F-47C6-B38F-FBFE1A64A3A1}" srcId="{5D40F3C6-6D52-478C-B607-318D22601D9F}" destId="{7D3C3BF2-5CE2-412B-8463-3EDA29C1532E}" srcOrd="2" destOrd="0" parTransId="{96D8C99E-22C4-4C2F-ACF9-EA920A59AE49}" sibTransId="{B0FFC80C-7367-42F1-943F-0160AE55DA99}"/>
    <dgm:cxn modelId="{00A16C93-B93F-4584-96E7-71457FEAE553}" srcId="{704D8257-A388-4D7A-A499-8CE49F61C3F7}" destId="{44575AFB-3C7D-4096-8A37-A95AB0CD0D75}" srcOrd="0" destOrd="0" parTransId="{73F3F929-F2A9-487A-ADD9-65B1B34999FE}" sibTransId="{1B802B24-7684-44E1-AB99-835CB92803F6}"/>
    <dgm:cxn modelId="{B0C02B9D-83B4-4626-9F84-23B2A7A84AF2}" srcId="{D471097F-A978-4919-99FA-66B254DCC8CF}" destId="{89FD9002-6B94-46B7-B64A-3D6E1EF4BEF5}" srcOrd="1" destOrd="0" parTransId="{2F98EA3D-2F5A-44AE-A12C-76BCBC2F5216}" sibTransId="{F393C7C6-709E-4DA1-9925-7F52D6A72E6E}"/>
    <dgm:cxn modelId="{A052F7A3-2254-41BB-AD9B-D81003BFEB79}" type="presOf" srcId="{44575AFB-3C7D-4096-8A37-A95AB0CD0D75}" destId="{5530E99D-D84D-4123-9076-7ABA3AA10967}" srcOrd="0" destOrd="0" presId="urn:microsoft.com/office/officeart/2005/8/layout/lProcess2"/>
    <dgm:cxn modelId="{E92F4AA6-D300-4561-A8A7-558431301B04}" srcId="{D471097F-A978-4919-99FA-66B254DCC8CF}" destId="{6C751E12-CC46-4147-B05D-B0A0C35D051A}" srcOrd="0" destOrd="0" parTransId="{B3C462FE-287C-4E4D-9539-ADD9757320B1}" sibTransId="{937E3A99-A6D6-467D-BA79-A3E1DAF4FCB6}"/>
    <dgm:cxn modelId="{BB262EA9-8C9F-482C-9061-1CBA5411DBDA}" type="presOf" srcId="{0F14B0B2-ED31-47B2-AF1E-8E443A7D27DE}" destId="{9CBA7FBA-19C6-4B8D-8023-7C0C279EFB1D}" srcOrd="0" destOrd="0" presId="urn:microsoft.com/office/officeart/2005/8/layout/lProcess2"/>
    <dgm:cxn modelId="{0E6AEBA9-2542-42BC-B627-625E80EC862C}" srcId="{5D40F3C6-6D52-478C-B607-318D22601D9F}" destId="{0F14B0B2-ED31-47B2-AF1E-8E443A7D27DE}" srcOrd="1" destOrd="0" parTransId="{8F4345D9-57AC-4A43-80AF-80E21E4924C8}" sibTransId="{1EFDB692-80C1-4D6C-8C6A-08F1ADC36B30}"/>
    <dgm:cxn modelId="{D5967FAB-7F70-4164-82FB-730A353403E3}" type="presOf" srcId="{704D8257-A388-4D7A-A499-8CE49F61C3F7}" destId="{2EAED548-5C8C-4547-8044-A0EF5726FB81}" srcOrd="0" destOrd="0" presId="urn:microsoft.com/office/officeart/2005/8/layout/lProcess2"/>
    <dgm:cxn modelId="{DFAC48AC-B0B9-4DCE-9D2D-63280D56E699}" srcId="{704D8257-A388-4D7A-A499-8CE49F61C3F7}" destId="{6FD30E05-FF1E-4CD9-985A-69AF219FFAE8}" srcOrd="1" destOrd="0" parTransId="{C236F78B-A4C3-4C72-84CC-D88D7656159F}" sibTransId="{0AF09C81-26F8-498D-998A-4D323DCD4160}"/>
    <dgm:cxn modelId="{6D23AFB0-7F26-47C5-9EFB-50E4884D967D}" type="presOf" srcId="{5D40F3C6-6D52-478C-B607-318D22601D9F}" destId="{46E67E13-27C4-428A-BBAC-F81931DF93D0}" srcOrd="1" destOrd="0" presId="urn:microsoft.com/office/officeart/2005/8/layout/lProcess2"/>
    <dgm:cxn modelId="{BD1A31B4-8D1D-451F-AAA7-DB177C3CDD8D}" srcId="{ED4DDFD0-B9D5-41BB-9CF2-D322A3CCA6A4}" destId="{7B261C98-507C-42C8-B210-E34D99ABEEFC}" srcOrd="2" destOrd="0" parTransId="{F5A606CE-459D-4C47-BB59-18E9E6E46360}" sibTransId="{C2E214C1-0F46-4919-820C-1EAF3D08E5B1}"/>
    <dgm:cxn modelId="{993917B9-2426-4EBA-8CD4-29AF3288F35E}" type="presOf" srcId="{7B261C98-507C-42C8-B210-E34D99ABEEFC}" destId="{0EE52CD8-C6D8-4A0C-8EE7-336A5F8A1056}" srcOrd="0" destOrd="0" presId="urn:microsoft.com/office/officeart/2005/8/layout/lProcess2"/>
    <dgm:cxn modelId="{14383BB9-BEAE-43E9-98D0-36F59E8A6F97}" type="presOf" srcId="{6C751E12-CC46-4147-B05D-B0A0C35D051A}" destId="{E517A735-C359-4E46-811C-B3BA60678052}" srcOrd="0" destOrd="0" presId="urn:microsoft.com/office/officeart/2005/8/layout/lProcess2"/>
    <dgm:cxn modelId="{23696DC1-8F5B-4BCD-8F6C-FFA5C55075DF}" srcId="{ED4DDFD0-B9D5-41BB-9CF2-D322A3CCA6A4}" destId="{475CBBD0-1BD9-42F1-B32C-64732512BBB7}" srcOrd="1" destOrd="0" parTransId="{2E68BB6F-E318-466C-BFE8-4FBF4A625558}" sibTransId="{77F764F7-C827-4F20-AC54-CCCA8F114D95}"/>
    <dgm:cxn modelId="{1E3CEAC7-6D39-4849-A04F-3BFEF309C57A}" type="presOf" srcId="{D471097F-A978-4919-99FA-66B254DCC8CF}" destId="{6BB2DE7A-80DC-400D-8332-360F5F9DB0A6}" srcOrd="1" destOrd="0" presId="urn:microsoft.com/office/officeart/2005/8/layout/lProcess2"/>
    <dgm:cxn modelId="{AA89B3CB-4423-4729-8EDC-5BF1CB02AE66}" type="presOf" srcId="{487A6B5F-D22E-43D6-A80B-2B6135931BAC}" destId="{227E2DFC-4A7B-4FE5-922C-FE6FCFD4A9B3}" srcOrd="0" destOrd="0" presId="urn:microsoft.com/office/officeart/2005/8/layout/lProcess2"/>
    <dgm:cxn modelId="{244C37CD-2E87-453A-BF18-E786348A9C7D}" type="presOf" srcId="{664CB228-9F2E-4F56-A08A-505CB0C82685}" destId="{E01FEE11-A567-4C97-AC08-3884C1501264}" srcOrd="0" destOrd="0" presId="urn:microsoft.com/office/officeart/2005/8/layout/lProcess2"/>
    <dgm:cxn modelId="{E40CC9D0-7FCB-4214-8BD2-BB3511B93CB9}" type="presOf" srcId="{704D8257-A388-4D7A-A499-8CE49F61C3F7}" destId="{71DA5875-57CA-48F9-A7E0-6678B3217CA5}" srcOrd="1" destOrd="0" presId="urn:microsoft.com/office/officeart/2005/8/layout/lProcess2"/>
    <dgm:cxn modelId="{FE650ED4-7AD3-43A9-A6AF-E9EED798C5F7}" type="presOf" srcId="{475CBBD0-1BD9-42F1-B32C-64732512BBB7}" destId="{461EE3DD-E47C-4BA1-A28C-89244C636595}" srcOrd="0" destOrd="0" presId="urn:microsoft.com/office/officeart/2005/8/layout/lProcess2"/>
    <dgm:cxn modelId="{1471F3D4-C618-46F9-B7A3-D5C18A36B876}" type="presOf" srcId="{E0D549D0-AC6A-44C9-905B-7F631746FBA3}" destId="{A8367ED2-92E6-4810-A1CE-FE69A6F0F93A}" srcOrd="0" destOrd="0" presId="urn:microsoft.com/office/officeart/2005/8/layout/lProcess2"/>
    <dgm:cxn modelId="{DDE0EADE-D33B-44EC-8100-913335A71D77}" srcId="{5D40F3C6-6D52-478C-B607-318D22601D9F}" destId="{E0D549D0-AC6A-44C9-905B-7F631746FBA3}" srcOrd="0" destOrd="0" parTransId="{5404E5EC-E7E1-417B-B8DA-860E2A1DB3F1}" sibTransId="{662C8AFF-71A8-4AAB-AB17-AA84B8C086F0}"/>
    <dgm:cxn modelId="{5740E8F4-798C-4438-BF24-72ED3D154A69}" srcId="{D471097F-A978-4919-99FA-66B254DCC8CF}" destId="{FA8914EE-6AA5-493E-BBEE-D95B881AA40F}" srcOrd="2" destOrd="0" parTransId="{8198C004-9157-4BB6-9734-3F137907468E}" sibTransId="{D558F4B6-C5F9-4235-90DB-2A4DF6D6DD98}"/>
    <dgm:cxn modelId="{D58E4DFF-A1C4-4761-8A61-6225ADD38461}" type="presOf" srcId="{ED4DDFD0-B9D5-41BB-9CF2-D322A3CCA6A4}" destId="{31FDB6CE-849D-4B00-A39B-383244CF6FA0}" srcOrd="1" destOrd="0" presId="urn:microsoft.com/office/officeart/2005/8/layout/lProcess2"/>
    <dgm:cxn modelId="{0FEFA94A-515B-4C5A-8903-8A91FD195836}" type="presParOf" srcId="{E01FEE11-A567-4C97-AC08-3884C1501264}" destId="{66BCFBA1-22D1-4344-95EC-8391ACB3809C}" srcOrd="0" destOrd="0" presId="urn:microsoft.com/office/officeart/2005/8/layout/lProcess2"/>
    <dgm:cxn modelId="{D3FD556E-1E6C-48A5-AD08-A85B95464470}" type="presParOf" srcId="{66BCFBA1-22D1-4344-95EC-8391ACB3809C}" destId="{75E167D5-5605-4F68-8A67-8A312AA69802}" srcOrd="0" destOrd="0" presId="urn:microsoft.com/office/officeart/2005/8/layout/lProcess2"/>
    <dgm:cxn modelId="{12602F71-8417-4105-807D-DD04760FF292}" type="presParOf" srcId="{66BCFBA1-22D1-4344-95EC-8391ACB3809C}" destId="{6BB2DE7A-80DC-400D-8332-360F5F9DB0A6}" srcOrd="1" destOrd="0" presId="urn:microsoft.com/office/officeart/2005/8/layout/lProcess2"/>
    <dgm:cxn modelId="{7A963041-E58C-4824-AB8A-D1B8B19ED5A0}" type="presParOf" srcId="{66BCFBA1-22D1-4344-95EC-8391ACB3809C}" destId="{F996362F-9EFF-4B0F-8D3D-F356793EA2F7}" srcOrd="2" destOrd="0" presId="urn:microsoft.com/office/officeart/2005/8/layout/lProcess2"/>
    <dgm:cxn modelId="{227D993D-FA2A-4C3F-8439-26B68CB2E435}" type="presParOf" srcId="{F996362F-9EFF-4B0F-8D3D-F356793EA2F7}" destId="{D21335A7-7140-42E4-9ADA-8B473FA1D192}" srcOrd="0" destOrd="0" presId="urn:microsoft.com/office/officeart/2005/8/layout/lProcess2"/>
    <dgm:cxn modelId="{AE4969A7-71B8-4523-AACC-BA465DF161BF}" type="presParOf" srcId="{D21335A7-7140-42E4-9ADA-8B473FA1D192}" destId="{E517A735-C359-4E46-811C-B3BA60678052}" srcOrd="0" destOrd="0" presId="urn:microsoft.com/office/officeart/2005/8/layout/lProcess2"/>
    <dgm:cxn modelId="{4991527E-58B5-4F6E-A1F6-FB11A8F5EB77}" type="presParOf" srcId="{D21335A7-7140-42E4-9ADA-8B473FA1D192}" destId="{147BD0BF-C90B-4D6B-B454-1DA6241E9060}" srcOrd="1" destOrd="0" presId="urn:microsoft.com/office/officeart/2005/8/layout/lProcess2"/>
    <dgm:cxn modelId="{86BCFD1C-351D-4CF5-9240-A28BC398BC3A}" type="presParOf" srcId="{D21335A7-7140-42E4-9ADA-8B473FA1D192}" destId="{99B1A028-8A41-4B47-A2CA-DCB0E7711D4B}" srcOrd="2" destOrd="0" presId="urn:microsoft.com/office/officeart/2005/8/layout/lProcess2"/>
    <dgm:cxn modelId="{8D3775E0-1119-4B1F-B988-6678CED760B2}" type="presParOf" srcId="{D21335A7-7140-42E4-9ADA-8B473FA1D192}" destId="{22028E30-C72E-4733-B1D4-4AAEB289424F}" srcOrd="3" destOrd="0" presId="urn:microsoft.com/office/officeart/2005/8/layout/lProcess2"/>
    <dgm:cxn modelId="{52517F9D-6F2F-4CBD-9441-ABA763108D58}" type="presParOf" srcId="{D21335A7-7140-42E4-9ADA-8B473FA1D192}" destId="{6AEE5423-301E-4DE3-B9E2-40188D05BEE0}" srcOrd="4" destOrd="0" presId="urn:microsoft.com/office/officeart/2005/8/layout/lProcess2"/>
    <dgm:cxn modelId="{46EBAF29-3E02-4FDD-ADEC-F4026D24C1A5}" type="presParOf" srcId="{E01FEE11-A567-4C97-AC08-3884C1501264}" destId="{43355C21-4994-4699-88DD-3C58E6890157}" srcOrd="1" destOrd="0" presId="urn:microsoft.com/office/officeart/2005/8/layout/lProcess2"/>
    <dgm:cxn modelId="{3AADFEC9-8C77-4BC0-98CC-0C4CEA56B455}" type="presParOf" srcId="{E01FEE11-A567-4C97-AC08-3884C1501264}" destId="{53307CC8-77B1-4D21-9D88-3B7463914164}" srcOrd="2" destOrd="0" presId="urn:microsoft.com/office/officeart/2005/8/layout/lProcess2"/>
    <dgm:cxn modelId="{5F638CFD-451C-4986-9185-01A2C7B798F5}" type="presParOf" srcId="{53307CC8-77B1-4D21-9D88-3B7463914164}" destId="{2EAED548-5C8C-4547-8044-A0EF5726FB81}" srcOrd="0" destOrd="0" presId="urn:microsoft.com/office/officeart/2005/8/layout/lProcess2"/>
    <dgm:cxn modelId="{5D10B74F-8473-452C-A4B0-ADD7AA809187}" type="presParOf" srcId="{53307CC8-77B1-4D21-9D88-3B7463914164}" destId="{71DA5875-57CA-48F9-A7E0-6678B3217CA5}" srcOrd="1" destOrd="0" presId="urn:microsoft.com/office/officeart/2005/8/layout/lProcess2"/>
    <dgm:cxn modelId="{C830E9CD-9CEB-48D4-867B-98A38A4AEA37}" type="presParOf" srcId="{53307CC8-77B1-4D21-9D88-3B7463914164}" destId="{EF7CA4E0-9F76-4B99-99D4-DE01C4729C7A}" srcOrd="2" destOrd="0" presId="urn:microsoft.com/office/officeart/2005/8/layout/lProcess2"/>
    <dgm:cxn modelId="{7C2552FD-9BF5-499D-B2BA-4425D0B87801}" type="presParOf" srcId="{EF7CA4E0-9F76-4B99-99D4-DE01C4729C7A}" destId="{6E868C74-1348-4A38-A836-1B66A7DF1638}" srcOrd="0" destOrd="0" presId="urn:microsoft.com/office/officeart/2005/8/layout/lProcess2"/>
    <dgm:cxn modelId="{7378B15F-991E-4FF7-B984-95E24A065DD1}" type="presParOf" srcId="{6E868C74-1348-4A38-A836-1B66A7DF1638}" destId="{5530E99D-D84D-4123-9076-7ABA3AA10967}" srcOrd="0" destOrd="0" presId="urn:microsoft.com/office/officeart/2005/8/layout/lProcess2"/>
    <dgm:cxn modelId="{3579D535-6C98-4EF0-AB33-7FF394E3F9F9}" type="presParOf" srcId="{6E868C74-1348-4A38-A836-1B66A7DF1638}" destId="{B57C6651-6E78-4C4D-A9EB-FE8CB0AACD0D}" srcOrd="1" destOrd="0" presId="urn:microsoft.com/office/officeart/2005/8/layout/lProcess2"/>
    <dgm:cxn modelId="{1931E1DF-E2A7-4DCA-843D-444EF40FB8FA}" type="presParOf" srcId="{6E868C74-1348-4A38-A836-1B66A7DF1638}" destId="{74A90CE9-9CE3-41B0-9D8A-6E057E19B750}" srcOrd="2" destOrd="0" presId="urn:microsoft.com/office/officeart/2005/8/layout/lProcess2"/>
    <dgm:cxn modelId="{48732389-D970-4E91-BAA0-1FBAB5E226D0}" type="presParOf" srcId="{6E868C74-1348-4A38-A836-1B66A7DF1638}" destId="{9BD1F3B0-8AA0-4692-9655-27DF8FC1A31B}" srcOrd="3" destOrd="0" presId="urn:microsoft.com/office/officeart/2005/8/layout/lProcess2"/>
    <dgm:cxn modelId="{EBBCDDDF-1F13-44E9-A481-BE082FDD208C}" type="presParOf" srcId="{6E868C74-1348-4A38-A836-1B66A7DF1638}" destId="{227E2DFC-4A7B-4FE5-922C-FE6FCFD4A9B3}" srcOrd="4" destOrd="0" presId="urn:microsoft.com/office/officeart/2005/8/layout/lProcess2"/>
    <dgm:cxn modelId="{78881BDD-FED7-4F28-8C86-65B78E76EFD6}" type="presParOf" srcId="{E01FEE11-A567-4C97-AC08-3884C1501264}" destId="{7A0A09D7-48F8-47A1-B9C7-3209B220A90E}" srcOrd="3" destOrd="0" presId="urn:microsoft.com/office/officeart/2005/8/layout/lProcess2"/>
    <dgm:cxn modelId="{D17AA715-96C9-4127-A425-9ABB56C0069A}" type="presParOf" srcId="{E01FEE11-A567-4C97-AC08-3884C1501264}" destId="{233C7E64-02AC-4BD1-A9FC-653EA1426908}" srcOrd="4" destOrd="0" presId="urn:microsoft.com/office/officeart/2005/8/layout/lProcess2"/>
    <dgm:cxn modelId="{23A3195E-71B4-41A4-BC89-F030E6E07C2D}" type="presParOf" srcId="{233C7E64-02AC-4BD1-A9FC-653EA1426908}" destId="{26E3DA51-9B66-4FAF-9C82-6F9EA56D4464}" srcOrd="0" destOrd="0" presId="urn:microsoft.com/office/officeart/2005/8/layout/lProcess2"/>
    <dgm:cxn modelId="{2EBE2590-E995-4301-B9C8-B0D215DE1C3B}" type="presParOf" srcId="{233C7E64-02AC-4BD1-A9FC-653EA1426908}" destId="{46E67E13-27C4-428A-BBAC-F81931DF93D0}" srcOrd="1" destOrd="0" presId="urn:microsoft.com/office/officeart/2005/8/layout/lProcess2"/>
    <dgm:cxn modelId="{1FF3DEB0-B52E-4DE4-849B-41F92DCC3251}" type="presParOf" srcId="{233C7E64-02AC-4BD1-A9FC-653EA1426908}" destId="{948BE534-C26F-4AEC-934D-AFE9EA219B86}" srcOrd="2" destOrd="0" presId="urn:microsoft.com/office/officeart/2005/8/layout/lProcess2"/>
    <dgm:cxn modelId="{455C0B00-C56A-40E9-BE6E-C70ABE16ABFA}" type="presParOf" srcId="{948BE534-C26F-4AEC-934D-AFE9EA219B86}" destId="{C3ABF905-5A21-4186-AF21-66F459685C24}" srcOrd="0" destOrd="0" presId="urn:microsoft.com/office/officeart/2005/8/layout/lProcess2"/>
    <dgm:cxn modelId="{F58D4651-1A8E-4D7C-BF16-21744D4E7639}" type="presParOf" srcId="{C3ABF905-5A21-4186-AF21-66F459685C24}" destId="{A8367ED2-92E6-4810-A1CE-FE69A6F0F93A}" srcOrd="0" destOrd="0" presId="urn:microsoft.com/office/officeart/2005/8/layout/lProcess2"/>
    <dgm:cxn modelId="{CC895C26-3489-4F68-A60E-C73493D92160}" type="presParOf" srcId="{C3ABF905-5A21-4186-AF21-66F459685C24}" destId="{3AC37A15-FDD4-4664-859B-DA20DEDAF41D}" srcOrd="1" destOrd="0" presId="urn:microsoft.com/office/officeart/2005/8/layout/lProcess2"/>
    <dgm:cxn modelId="{8BBD4B97-DDE8-4655-8E73-97BD3C96A037}" type="presParOf" srcId="{C3ABF905-5A21-4186-AF21-66F459685C24}" destId="{9CBA7FBA-19C6-4B8D-8023-7C0C279EFB1D}" srcOrd="2" destOrd="0" presId="urn:microsoft.com/office/officeart/2005/8/layout/lProcess2"/>
    <dgm:cxn modelId="{A6A9C2FA-C804-49CB-A37C-0D4625C97BFC}" type="presParOf" srcId="{C3ABF905-5A21-4186-AF21-66F459685C24}" destId="{66F755D1-0575-47F5-B385-168F5788EA89}" srcOrd="3" destOrd="0" presId="urn:microsoft.com/office/officeart/2005/8/layout/lProcess2"/>
    <dgm:cxn modelId="{1807A040-BB40-4C36-BB01-C53AC43526D4}" type="presParOf" srcId="{C3ABF905-5A21-4186-AF21-66F459685C24}" destId="{6F24663A-E574-4748-A654-1F416D4AE2D9}" srcOrd="4" destOrd="0" presId="urn:microsoft.com/office/officeart/2005/8/layout/lProcess2"/>
    <dgm:cxn modelId="{94C516B9-9453-4C1F-A13F-028858D9D280}" type="presParOf" srcId="{E01FEE11-A567-4C97-AC08-3884C1501264}" destId="{29B1C912-30FB-4A8F-B170-0BAC23774691}" srcOrd="5" destOrd="0" presId="urn:microsoft.com/office/officeart/2005/8/layout/lProcess2"/>
    <dgm:cxn modelId="{77E3EC00-0A7B-49D9-B5BB-0439DFEE685B}" type="presParOf" srcId="{E01FEE11-A567-4C97-AC08-3884C1501264}" destId="{E5EEB97F-B001-4C64-A776-2BC488A0F405}" srcOrd="6" destOrd="0" presId="urn:microsoft.com/office/officeart/2005/8/layout/lProcess2"/>
    <dgm:cxn modelId="{3DCBEB02-A63B-4F14-8119-48B598E1B83D}" type="presParOf" srcId="{E5EEB97F-B001-4C64-A776-2BC488A0F405}" destId="{085E138A-9A22-4242-A263-FA693AE50373}" srcOrd="0" destOrd="0" presId="urn:microsoft.com/office/officeart/2005/8/layout/lProcess2"/>
    <dgm:cxn modelId="{5E61DAD9-C4E5-42C2-B22C-DC12D0C09CD8}" type="presParOf" srcId="{E5EEB97F-B001-4C64-A776-2BC488A0F405}" destId="{31FDB6CE-849D-4B00-A39B-383244CF6FA0}" srcOrd="1" destOrd="0" presId="urn:microsoft.com/office/officeart/2005/8/layout/lProcess2"/>
    <dgm:cxn modelId="{67F7FC6A-2D08-496B-BB94-490B760B0EAF}" type="presParOf" srcId="{E5EEB97F-B001-4C64-A776-2BC488A0F405}" destId="{D4DC1102-A421-41EA-9C79-3F80544C5ADA}" srcOrd="2" destOrd="0" presId="urn:microsoft.com/office/officeart/2005/8/layout/lProcess2"/>
    <dgm:cxn modelId="{F9BE82F2-28C2-4541-AEF2-E69DAFCD36CD}" type="presParOf" srcId="{D4DC1102-A421-41EA-9C79-3F80544C5ADA}" destId="{CBEA0962-0955-4673-89C4-A7E7DAEF7C99}" srcOrd="0" destOrd="0" presId="urn:microsoft.com/office/officeart/2005/8/layout/lProcess2"/>
    <dgm:cxn modelId="{99B69120-4EAC-41D8-9994-1F0A01ECDD2D}" type="presParOf" srcId="{CBEA0962-0955-4673-89C4-A7E7DAEF7C99}" destId="{E0A181D7-2783-4F86-BC17-041F8753BDE5}" srcOrd="0" destOrd="0" presId="urn:microsoft.com/office/officeart/2005/8/layout/lProcess2"/>
    <dgm:cxn modelId="{57C31C80-3FF3-4EF4-A7E2-DE75DAA67FA0}" type="presParOf" srcId="{CBEA0962-0955-4673-89C4-A7E7DAEF7C99}" destId="{F6311CC3-9163-4D73-AC78-BF54BAF9DB65}" srcOrd="1" destOrd="0" presId="urn:microsoft.com/office/officeart/2005/8/layout/lProcess2"/>
    <dgm:cxn modelId="{EFF28E66-C7B2-4D92-84BF-C3EF07E5BF7A}" type="presParOf" srcId="{CBEA0962-0955-4673-89C4-A7E7DAEF7C99}" destId="{461EE3DD-E47C-4BA1-A28C-89244C636595}" srcOrd="2" destOrd="0" presId="urn:microsoft.com/office/officeart/2005/8/layout/lProcess2"/>
    <dgm:cxn modelId="{BE489AD3-4C78-45E3-9109-E991C5EDD724}" type="presParOf" srcId="{CBEA0962-0955-4673-89C4-A7E7DAEF7C99}" destId="{AEB31DFD-4489-4EFA-BD25-B887B8876C51}" srcOrd="3" destOrd="0" presId="urn:microsoft.com/office/officeart/2005/8/layout/lProcess2"/>
    <dgm:cxn modelId="{6A1F7863-92C4-47EB-B6F0-4480AA9AC5C4}" type="presParOf" srcId="{CBEA0962-0955-4673-89C4-A7E7DAEF7C99}" destId="{0EE52CD8-C6D8-4A0C-8EE7-336A5F8A1056}"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9A6B12-5299-4CB3-9548-1A0153AA08A8}"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IN"/>
        </a:p>
      </dgm:t>
    </dgm:pt>
    <dgm:pt modelId="{068D55B1-0DB4-4E56-B1D6-1F6E7CD5DE76}">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Voucher class for GST</a:t>
          </a:r>
          <a:endParaRPr lang="en-IN" dirty="0">
            <a:latin typeface="Segoe UI Semilight" panose="020B0402040204020203" pitchFamily="34" charset="0"/>
            <a:cs typeface="Segoe UI Semilight" panose="020B0402040204020203" pitchFamily="34" charset="0"/>
          </a:endParaRPr>
        </a:p>
      </dgm:t>
    </dgm:pt>
    <dgm:pt modelId="{72FC21EA-36C9-4A9E-AD68-BE47739AC164}" type="parTrans" cxnId="{C284CCBD-3FE7-4E65-B915-8D0EEBC9A063}">
      <dgm:prSet/>
      <dgm:spPr/>
      <dgm:t>
        <a:bodyPr/>
        <a:lstStyle/>
        <a:p>
          <a:endParaRPr lang="en-IN"/>
        </a:p>
      </dgm:t>
    </dgm:pt>
    <dgm:pt modelId="{52D86F70-A3C3-459E-93B4-3CF9099BD1AE}" type="sibTrans" cxnId="{C284CCBD-3FE7-4E65-B915-8D0EEBC9A063}">
      <dgm:prSet/>
      <dgm:spPr/>
      <dgm:t>
        <a:bodyPr/>
        <a:lstStyle/>
        <a:p>
          <a:endParaRPr lang="en-IN"/>
        </a:p>
      </dgm:t>
    </dgm:pt>
    <dgm:pt modelId="{60B9D18D-1D21-4BEE-A1C4-C466DC2B681B}">
      <dgm:prSet phldrT="[Text]" custT="1"/>
      <dgm:spPr/>
      <dgm:t>
        <a:bodyPr/>
        <a:lstStyle/>
        <a:p>
          <a:r>
            <a:rPr lang="en-US" sz="2400" b="1" dirty="0">
              <a:latin typeface="Segoe UI Semilight" panose="020B0402040204020203" pitchFamily="34" charset="0"/>
              <a:cs typeface="Segoe UI Semilight" panose="020B0402040204020203" pitchFamily="34" charset="0"/>
            </a:rPr>
            <a:t>Other Business Nature</a:t>
          </a:r>
          <a:endParaRPr lang="en-IN" sz="2400" b="1" dirty="0">
            <a:latin typeface="Segoe UI Semilight" panose="020B0402040204020203" pitchFamily="34" charset="0"/>
            <a:cs typeface="Segoe UI Semilight" panose="020B0402040204020203" pitchFamily="34" charset="0"/>
          </a:endParaRPr>
        </a:p>
      </dgm:t>
    </dgm:pt>
    <dgm:pt modelId="{2E527AFF-D563-4D3B-937C-4A410BA2523B}" type="parTrans" cxnId="{EF016B7C-BEB5-4387-AF88-4CCE8E01DD1E}">
      <dgm:prSet/>
      <dgm:spPr/>
      <dgm:t>
        <a:bodyPr/>
        <a:lstStyle/>
        <a:p>
          <a:endParaRPr lang="en-IN"/>
        </a:p>
      </dgm:t>
    </dgm:pt>
    <dgm:pt modelId="{E9DE9913-2813-4F1E-9DBB-9F1FEAEA9292}" type="sibTrans" cxnId="{EF016B7C-BEB5-4387-AF88-4CCE8E01DD1E}">
      <dgm:prSet/>
      <dgm:spPr/>
      <dgm:t>
        <a:bodyPr/>
        <a:lstStyle/>
        <a:p>
          <a:endParaRPr lang="en-IN"/>
        </a:p>
      </dgm:t>
    </dgm:pt>
    <dgm:pt modelId="{EFDC791B-84A2-4F09-925F-78D299AE25B2}">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Exports</a:t>
          </a:r>
          <a:endParaRPr lang="en-IN" dirty="0">
            <a:latin typeface="Segoe UI Semilight" panose="020B0402040204020203" pitchFamily="34" charset="0"/>
            <a:cs typeface="Segoe UI Semilight" panose="020B0402040204020203" pitchFamily="34" charset="0"/>
          </a:endParaRPr>
        </a:p>
      </dgm:t>
    </dgm:pt>
    <dgm:pt modelId="{20437080-E4A3-486F-9547-735A04F8947E}" type="parTrans" cxnId="{1DD6493F-8077-4E51-B036-2D9AD5933E66}">
      <dgm:prSet/>
      <dgm:spPr/>
      <dgm:t>
        <a:bodyPr/>
        <a:lstStyle/>
        <a:p>
          <a:endParaRPr lang="en-IN"/>
        </a:p>
      </dgm:t>
    </dgm:pt>
    <dgm:pt modelId="{E0FE7942-2846-49D6-8E2F-A9318535DC2E}" type="sibTrans" cxnId="{1DD6493F-8077-4E51-B036-2D9AD5933E66}">
      <dgm:prSet/>
      <dgm:spPr/>
      <dgm:t>
        <a:bodyPr/>
        <a:lstStyle/>
        <a:p>
          <a:endParaRPr lang="en-IN"/>
        </a:p>
      </dgm:t>
    </dgm:pt>
    <dgm:pt modelId="{DF08E984-73A1-45EF-8D26-1DE2CB4A882A}">
      <dgm:prSet phldrT="[Text]" custT="1"/>
      <dgm:spPr/>
      <dgm:t>
        <a:bodyPr/>
        <a:lstStyle/>
        <a:p>
          <a:r>
            <a:rPr lang="en-US" sz="2400" b="1" dirty="0">
              <a:latin typeface="Segoe UI Semilight" panose="020B0402040204020203" pitchFamily="34" charset="0"/>
              <a:cs typeface="Segoe UI Semilight" panose="020B0402040204020203" pitchFamily="34" charset="0"/>
            </a:rPr>
            <a:t>Retailer or Trader</a:t>
          </a:r>
          <a:endParaRPr lang="en-IN" dirty="0">
            <a:latin typeface="Segoe UI Semilight" panose="020B0402040204020203" pitchFamily="34" charset="0"/>
            <a:cs typeface="Segoe UI Semilight" panose="020B0402040204020203" pitchFamily="34" charset="0"/>
          </a:endParaRPr>
        </a:p>
      </dgm:t>
    </dgm:pt>
    <dgm:pt modelId="{0271F813-6B6D-411A-8A6C-19A1B203FBD5}" type="parTrans" cxnId="{9173E218-AE6B-42F2-A91E-D9C5A605CA7F}">
      <dgm:prSet/>
      <dgm:spPr/>
      <dgm:t>
        <a:bodyPr/>
        <a:lstStyle/>
        <a:p>
          <a:endParaRPr lang="en-IN"/>
        </a:p>
      </dgm:t>
    </dgm:pt>
    <dgm:pt modelId="{2BB32E88-6412-4EA9-8A8B-EC1DEB25EE1B}" type="sibTrans" cxnId="{9173E218-AE6B-42F2-A91E-D9C5A605CA7F}">
      <dgm:prSet/>
      <dgm:spPr/>
      <dgm:t>
        <a:bodyPr/>
        <a:lstStyle/>
        <a:p>
          <a:endParaRPr lang="en-IN"/>
        </a:p>
      </dgm:t>
    </dgm:pt>
    <dgm:pt modelId="{6EE97878-CE31-497A-8006-84F0AB7240DC}">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Supplies with MRP Inclusive of GST</a:t>
          </a:r>
          <a:endParaRPr lang="en-IN" dirty="0">
            <a:latin typeface="Segoe UI Semilight" panose="020B0402040204020203" pitchFamily="34" charset="0"/>
            <a:cs typeface="Segoe UI Semilight" panose="020B0402040204020203" pitchFamily="34" charset="0"/>
          </a:endParaRPr>
        </a:p>
      </dgm:t>
    </dgm:pt>
    <dgm:pt modelId="{E29CA224-0D27-44B4-838E-1FC7CC257A75}" type="parTrans" cxnId="{C87F1755-E4C6-4152-B44E-261D0580D3AF}">
      <dgm:prSet/>
      <dgm:spPr/>
      <dgm:t>
        <a:bodyPr/>
        <a:lstStyle/>
        <a:p>
          <a:endParaRPr lang="en-IN"/>
        </a:p>
      </dgm:t>
    </dgm:pt>
    <dgm:pt modelId="{FFDB545C-C3D6-43B6-9080-01E22C48F8F0}" type="sibTrans" cxnId="{C87F1755-E4C6-4152-B44E-261D0580D3AF}">
      <dgm:prSet/>
      <dgm:spPr/>
      <dgm:t>
        <a:bodyPr/>
        <a:lstStyle/>
        <a:p>
          <a:endParaRPr lang="en-IN"/>
        </a:p>
      </dgm:t>
    </dgm:pt>
    <dgm:pt modelId="{0C6F7646-7826-453F-9952-B2F8DB642F41}">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Slab Rate with or without additional expense apportioning</a:t>
          </a:r>
          <a:endParaRPr lang="en-IN" dirty="0">
            <a:latin typeface="Segoe UI Semilight" panose="020B0402040204020203" pitchFamily="34" charset="0"/>
            <a:cs typeface="Segoe UI Semilight" panose="020B0402040204020203" pitchFamily="34" charset="0"/>
          </a:endParaRPr>
        </a:p>
      </dgm:t>
    </dgm:pt>
    <dgm:pt modelId="{CD62ADC8-B591-49D4-BC6C-A0F25D117789}" type="parTrans" cxnId="{333B5C8B-2915-440B-8EB4-6BE349785A19}">
      <dgm:prSet/>
      <dgm:spPr/>
      <dgm:t>
        <a:bodyPr/>
        <a:lstStyle/>
        <a:p>
          <a:endParaRPr lang="en-IN"/>
        </a:p>
      </dgm:t>
    </dgm:pt>
    <dgm:pt modelId="{6CD22C5F-74EC-4749-9237-9E96D38B43FF}" type="sibTrans" cxnId="{333B5C8B-2915-440B-8EB4-6BE349785A19}">
      <dgm:prSet/>
      <dgm:spPr/>
      <dgm:t>
        <a:bodyPr/>
        <a:lstStyle/>
        <a:p>
          <a:endParaRPr lang="en-IN"/>
        </a:p>
      </dgm:t>
    </dgm:pt>
    <dgm:pt modelId="{2C200C33-9B07-4252-A763-47AA8B7898C0}">
      <dgm:prSet phldrT="[Text]"/>
      <dgm:spPr/>
      <dgm:t>
        <a:bodyPr/>
        <a:lstStyle/>
        <a:p>
          <a:pPr>
            <a:buFont typeface="Wingdings" panose="05000000000000000000" pitchFamily="2" charset="2"/>
            <a:buChar char="ü"/>
          </a:pPr>
          <a:r>
            <a:rPr lang="en-IN" dirty="0">
              <a:latin typeface="Segoe UI Semilight" panose="020B0402040204020203" pitchFamily="34" charset="0"/>
              <a:cs typeface="Segoe UI Semilight" panose="020B0402040204020203" pitchFamily="34" charset="0"/>
            </a:rPr>
            <a:t>High Sea Sales</a:t>
          </a:r>
        </a:p>
      </dgm:t>
    </dgm:pt>
    <dgm:pt modelId="{1AA935D7-BCCF-4C05-A583-5FCA4860CEEF}" type="parTrans" cxnId="{ED4193A4-FE5F-4E6F-9723-4A46248BE102}">
      <dgm:prSet/>
      <dgm:spPr/>
      <dgm:t>
        <a:bodyPr/>
        <a:lstStyle/>
        <a:p>
          <a:endParaRPr lang="en-IN"/>
        </a:p>
      </dgm:t>
    </dgm:pt>
    <dgm:pt modelId="{760B0DB7-3217-427C-A200-2BB4D5E7A649}" type="sibTrans" cxnId="{ED4193A4-FE5F-4E6F-9723-4A46248BE102}">
      <dgm:prSet/>
      <dgm:spPr/>
      <dgm:t>
        <a:bodyPr/>
        <a:lstStyle/>
        <a:p>
          <a:endParaRPr lang="en-IN"/>
        </a:p>
      </dgm:t>
    </dgm:pt>
    <dgm:pt modelId="{7B227827-529B-4800-81F2-2439D23D6EE5}">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Supplies with Cess – On Quantity and Value</a:t>
          </a:r>
          <a:endParaRPr lang="en-IN" dirty="0">
            <a:latin typeface="Segoe UI Semilight" panose="020B0402040204020203" pitchFamily="34" charset="0"/>
            <a:cs typeface="Segoe UI Semilight" panose="020B0402040204020203" pitchFamily="34" charset="0"/>
          </a:endParaRPr>
        </a:p>
      </dgm:t>
    </dgm:pt>
    <dgm:pt modelId="{BF264E2C-18DC-4154-B516-B43A19C425ED}" type="parTrans" cxnId="{A6259297-3A15-419D-8936-C1CA472875C9}">
      <dgm:prSet/>
      <dgm:spPr/>
      <dgm:t>
        <a:bodyPr/>
        <a:lstStyle/>
        <a:p>
          <a:endParaRPr lang="en-IN"/>
        </a:p>
      </dgm:t>
    </dgm:pt>
    <dgm:pt modelId="{2A47835C-BF8C-46B4-92D5-FD4FB4AB7F2E}" type="sibTrans" cxnId="{A6259297-3A15-419D-8936-C1CA472875C9}">
      <dgm:prSet/>
      <dgm:spPr/>
      <dgm:t>
        <a:bodyPr/>
        <a:lstStyle/>
        <a:p>
          <a:endParaRPr lang="en-IN"/>
        </a:p>
      </dgm:t>
    </dgm:pt>
    <dgm:pt modelId="{2258CE30-2A80-4333-85B1-C7FB8C6EDCBE}">
      <dgm:prSet phldrT="[Text]"/>
      <dgm:spPr/>
      <dgm:t>
        <a:bodyPr/>
        <a:lstStyle/>
        <a:p>
          <a:pPr>
            <a:buFont typeface="Wingdings" panose="05000000000000000000" pitchFamily="2" charset="2"/>
            <a:buChar char="ü"/>
          </a:pPr>
          <a:r>
            <a:rPr lang="en-IN" dirty="0">
              <a:latin typeface="Segoe UI Semilight" panose="020B0402040204020203" pitchFamily="34" charset="0"/>
              <a:cs typeface="Segoe UI Semilight" panose="020B0402040204020203" pitchFamily="34" charset="0"/>
            </a:rPr>
            <a:t>Sale of Mixed Supply</a:t>
          </a:r>
        </a:p>
      </dgm:t>
    </dgm:pt>
    <dgm:pt modelId="{F118420E-A509-48C1-B45F-4579AD767B7C}" type="parTrans" cxnId="{86B397D2-0993-4A3F-8E10-2CE96AB835F2}">
      <dgm:prSet/>
      <dgm:spPr/>
      <dgm:t>
        <a:bodyPr/>
        <a:lstStyle/>
        <a:p>
          <a:endParaRPr lang="en-IN"/>
        </a:p>
      </dgm:t>
    </dgm:pt>
    <dgm:pt modelId="{118924B9-E02D-45F9-B3D9-E1F74CFD7176}" type="sibTrans" cxnId="{86B397D2-0993-4A3F-8E10-2CE96AB835F2}">
      <dgm:prSet/>
      <dgm:spPr/>
      <dgm:t>
        <a:bodyPr/>
        <a:lstStyle/>
        <a:p>
          <a:endParaRPr lang="en-IN"/>
        </a:p>
      </dgm:t>
    </dgm:pt>
    <dgm:pt modelId="{D3F547D2-AF09-4F7A-8C38-06996D5D2D4C}">
      <dgm:prSet phldrT="[Text]"/>
      <dgm:spPr/>
      <dgm:t>
        <a:bodyPr/>
        <a:lstStyle/>
        <a:p>
          <a:endParaRPr lang="en-IN" dirty="0">
            <a:latin typeface="Segoe UI Semilight" panose="020B0402040204020203" pitchFamily="34" charset="0"/>
            <a:cs typeface="Segoe UI Semilight" panose="020B0402040204020203" pitchFamily="34" charset="0"/>
          </a:endParaRPr>
        </a:p>
      </dgm:t>
    </dgm:pt>
    <dgm:pt modelId="{D508F674-B707-454A-999C-562DB81DF185}" type="parTrans" cxnId="{720D7AAB-13A3-4218-84E8-EC78EF70E221}">
      <dgm:prSet/>
      <dgm:spPr/>
      <dgm:t>
        <a:bodyPr/>
        <a:lstStyle/>
        <a:p>
          <a:endParaRPr lang="en-IN"/>
        </a:p>
      </dgm:t>
    </dgm:pt>
    <dgm:pt modelId="{B3010568-9062-40D7-9C36-986ADBB07D34}" type="sibTrans" cxnId="{720D7AAB-13A3-4218-84E8-EC78EF70E221}">
      <dgm:prSet/>
      <dgm:spPr/>
      <dgm:t>
        <a:bodyPr/>
        <a:lstStyle/>
        <a:p>
          <a:endParaRPr lang="en-IN"/>
        </a:p>
      </dgm:t>
    </dgm:pt>
    <dgm:pt modelId="{FFC6A00C-30C8-47D5-936E-28A588E492A3}">
      <dgm:prSe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Sale of Fixed Asset</a:t>
          </a:r>
          <a:endParaRPr lang="en-IN" dirty="0">
            <a:latin typeface="Segoe UI Semilight" panose="020B0402040204020203" pitchFamily="34" charset="0"/>
            <a:cs typeface="Segoe UI Semilight" panose="020B0402040204020203" pitchFamily="34" charset="0"/>
          </a:endParaRPr>
        </a:p>
      </dgm:t>
    </dgm:pt>
    <dgm:pt modelId="{5060BF10-35DB-4ABC-9A1D-59B2CF27495B}" type="parTrans" cxnId="{94103585-FDDC-4AD7-A296-3D371375F393}">
      <dgm:prSet/>
      <dgm:spPr/>
      <dgm:t>
        <a:bodyPr/>
        <a:lstStyle/>
        <a:p>
          <a:endParaRPr lang="en-IN"/>
        </a:p>
      </dgm:t>
    </dgm:pt>
    <dgm:pt modelId="{6AD6D151-949C-4E77-BB37-FCB6AD33A36B}" type="sibTrans" cxnId="{94103585-FDDC-4AD7-A296-3D371375F393}">
      <dgm:prSet/>
      <dgm:spPr/>
      <dgm:t>
        <a:bodyPr/>
        <a:lstStyle/>
        <a:p>
          <a:endParaRPr lang="en-IN"/>
        </a:p>
      </dgm:t>
    </dgm:pt>
    <dgm:pt modelId="{AC4B5D60-71D2-4341-8B59-9F2B1E502DEE}">
      <dgm:prSe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GST on TCS Sales</a:t>
          </a:r>
          <a:endParaRPr lang="en-IN" dirty="0">
            <a:latin typeface="Segoe UI Semilight" panose="020B0402040204020203" pitchFamily="34" charset="0"/>
            <a:cs typeface="Segoe UI Semilight" panose="020B0402040204020203" pitchFamily="34" charset="0"/>
          </a:endParaRPr>
        </a:p>
      </dgm:t>
    </dgm:pt>
    <dgm:pt modelId="{F5004536-6D62-44A0-B4E1-9DAEDD7B9034}" type="parTrans" cxnId="{73D6BB2D-EAF6-43A2-9242-CBF553008873}">
      <dgm:prSet/>
      <dgm:spPr/>
      <dgm:t>
        <a:bodyPr/>
        <a:lstStyle/>
        <a:p>
          <a:endParaRPr lang="en-IN"/>
        </a:p>
      </dgm:t>
    </dgm:pt>
    <dgm:pt modelId="{2C7F16E9-E50D-4BB7-B181-BC8B03A6E3E0}" type="sibTrans" cxnId="{73D6BB2D-EAF6-43A2-9242-CBF553008873}">
      <dgm:prSet/>
      <dgm:spPr/>
      <dgm:t>
        <a:bodyPr/>
        <a:lstStyle/>
        <a:p>
          <a:endParaRPr lang="en-IN"/>
        </a:p>
      </dgm:t>
    </dgm:pt>
    <dgm:pt modelId="{6F69810B-2C78-45BD-9F77-B25281D2C4CC}">
      <dgm:prSe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Supplies Through e-Commerce Operator</a:t>
          </a:r>
          <a:endParaRPr lang="en-IN" dirty="0">
            <a:latin typeface="Segoe UI Semilight" panose="020B0402040204020203" pitchFamily="34" charset="0"/>
            <a:cs typeface="Segoe UI Semilight" panose="020B0402040204020203" pitchFamily="34" charset="0"/>
          </a:endParaRPr>
        </a:p>
      </dgm:t>
    </dgm:pt>
    <dgm:pt modelId="{79E9821D-2FCC-4477-905C-1EB4C8A378D7}" type="parTrans" cxnId="{4AAA8F7D-0539-439C-919C-B0F197989545}">
      <dgm:prSet/>
      <dgm:spPr/>
      <dgm:t>
        <a:bodyPr/>
        <a:lstStyle/>
        <a:p>
          <a:endParaRPr lang="en-IN"/>
        </a:p>
      </dgm:t>
    </dgm:pt>
    <dgm:pt modelId="{9930280C-5613-4383-9836-D861A474AE3B}" type="sibTrans" cxnId="{4AAA8F7D-0539-439C-919C-B0F197989545}">
      <dgm:prSet/>
      <dgm:spPr/>
      <dgm:t>
        <a:bodyPr/>
        <a:lstStyle/>
        <a:p>
          <a:endParaRPr lang="en-IN"/>
        </a:p>
      </dgm:t>
    </dgm:pt>
    <dgm:pt modelId="{B7B654B4-4E00-44AC-BF69-B164D665DCAE}">
      <dgm:prSe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Supply of Works Contract Services</a:t>
          </a:r>
          <a:endParaRPr lang="en-IN" dirty="0">
            <a:latin typeface="Segoe UI Semilight" panose="020B0402040204020203" pitchFamily="34" charset="0"/>
            <a:cs typeface="Segoe UI Semilight" panose="020B0402040204020203" pitchFamily="34" charset="0"/>
          </a:endParaRPr>
        </a:p>
      </dgm:t>
    </dgm:pt>
    <dgm:pt modelId="{79B838A7-394B-4BF9-9F73-C9A10DD412EB}" type="parTrans" cxnId="{0829B5B3-9D95-4C2B-B296-6E519700D810}">
      <dgm:prSet/>
      <dgm:spPr/>
      <dgm:t>
        <a:bodyPr/>
        <a:lstStyle/>
        <a:p>
          <a:endParaRPr lang="en-IN"/>
        </a:p>
      </dgm:t>
    </dgm:pt>
    <dgm:pt modelId="{B540C759-89A9-4934-AEF2-6DCBB792EF9F}" type="sibTrans" cxnId="{0829B5B3-9D95-4C2B-B296-6E519700D810}">
      <dgm:prSet/>
      <dgm:spPr/>
      <dgm:t>
        <a:bodyPr/>
        <a:lstStyle/>
        <a:p>
          <a:endParaRPr lang="en-IN"/>
        </a:p>
      </dgm:t>
    </dgm:pt>
    <dgm:pt modelId="{3EB9BE34-BE39-4F99-A8A4-F0DDC765C875}">
      <dgm:prSe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Solar and Renewable Energy Projects</a:t>
          </a:r>
          <a:endParaRPr lang="en-IN" dirty="0">
            <a:latin typeface="Segoe UI Semilight" panose="020B0402040204020203" pitchFamily="34" charset="0"/>
            <a:cs typeface="Segoe UI Semilight" panose="020B0402040204020203" pitchFamily="34" charset="0"/>
          </a:endParaRPr>
        </a:p>
      </dgm:t>
    </dgm:pt>
    <dgm:pt modelId="{BCF9D7EE-C286-4700-9893-CCB4C48B2FB1}" type="parTrans" cxnId="{A26FD5F7-1340-4023-8A87-5DF2EC4E54F7}">
      <dgm:prSet/>
      <dgm:spPr/>
      <dgm:t>
        <a:bodyPr/>
        <a:lstStyle/>
        <a:p>
          <a:endParaRPr lang="en-IN"/>
        </a:p>
      </dgm:t>
    </dgm:pt>
    <dgm:pt modelId="{AC6E809F-46B7-4C9D-8DBF-854ECF65A28E}" type="sibTrans" cxnId="{A26FD5F7-1340-4023-8A87-5DF2EC4E54F7}">
      <dgm:prSet/>
      <dgm:spPr/>
      <dgm:t>
        <a:bodyPr/>
        <a:lstStyle/>
        <a:p>
          <a:endParaRPr lang="en-IN"/>
        </a:p>
      </dgm:t>
    </dgm:pt>
    <dgm:pt modelId="{650FA44E-ADE4-42CC-A200-9931E00AC92E}">
      <dgm:prSet/>
      <dgm:spPr/>
      <dgm:t>
        <a:bodyPr/>
        <a:lstStyle/>
        <a:p>
          <a:pPr>
            <a:buFont typeface="Wingdings" panose="05000000000000000000" pitchFamily="2" charset="2"/>
            <a:buNone/>
          </a:pPr>
          <a:endParaRPr lang="en-IN" dirty="0">
            <a:latin typeface="Segoe UI Semilight" panose="020B0402040204020203" pitchFamily="34" charset="0"/>
            <a:cs typeface="Segoe UI Semilight" panose="020B0402040204020203" pitchFamily="34" charset="0"/>
          </a:endParaRPr>
        </a:p>
      </dgm:t>
    </dgm:pt>
    <dgm:pt modelId="{6D51E58F-AE65-4C62-AAF7-8853D0AB5DA4}" type="parTrans" cxnId="{8229BBD3-CE22-4032-81C3-202BD9B9ADAB}">
      <dgm:prSet/>
      <dgm:spPr/>
      <dgm:t>
        <a:bodyPr/>
        <a:lstStyle/>
        <a:p>
          <a:endParaRPr lang="en-IN"/>
        </a:p>
      </dgm:t>
    </dgm:pt>
    <dgm:pt modelId="{675E6491-50C6-40CB-B6E0-5E736E24F408}" type="sibTrans" cxnId="{8229BBD3-CE22-4032-81C3-202BD9B9ADAB}">
      <dgm:prSet/>
      <dgm:spPr/>
      <dgm:t>
        <a:bodyPr/>
        <a:lstStyle/>
        <a:p>
          <a:endParaRPr lang="en-IN"/>
        </a:p>
      </dgm:t>
    </dgm:pt>
    <dgm:pt modelId="{1C97C375-771F-4819-A6FB-FF2CEE4FD6DA}">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GST Classification</a:t>
          </a:r>
          <a:endParaRPr lang="en-IN" dirty="0">
            <a:latin typeface="Segoe UI Semilight" panose="020B0402040204020203" pitchFamily="34" charset="0"/>
            <a:cs typeface="Segoe UI Semilight" panose="020B0402040204020203" pitchFamily="34" charset="0"/>
          </a:endParaRPr>
        </a:p>
      </dgm:t>
    </dgm:pt>
    <dgm:pt modelId="{B06033A8-8D81-43A8-93CD-5B863C666582}" type="parTrans" cxnId="{224FE071-A8A5-4D68-863A-0D29F21B8F3B}">
      <dgm:prSet/>
      <dgm:spPr/>
    </dgm:pt>
    <dgm:pt modelId="{87C3CF7D-150D-4134-AEA0-6C7929F9F79B}" type="sibTrans" cxnId="{224FE071-A8A5-4D68-863A-0D29F21B8F3B}">
      <dgm:prSet/>
      <dgm:spPr/>
    </dgm:pt>
    <dgm:pt modelId="{7E9593C9-EACF-46FF-ABD2-570DE3947E9D}" type="pres">
      <dgm:prSet presAssocID="{C89A6B12-5299-4CB3-9548-1A0153AA08A8}" presName="Name0" presStyleCnt="0">
        <dgm:presLayoutVars>
          <dgm:dir/>
          <dgm:animLvl val="lvl"/>
          <dgm:resizeHandles val="exact"/>
        </dgm:presLayoutVars>
      </dgm:prSet>
      <dgm:spPr/>
    </dgm:pt>
    <dgm:pt modelId="{E8776E89-D0B9-4AC8-A6E5-2470344AE015}" type="pres">
      <dgm:prSet presAssocID="{DF08E984-73A1-45EF-8D26-1DE2CB4A882A}" presName="composite" presStyleCnt="0"/>
      <dgm:spPr/>
    </dgm:pt>
    <dgm:pt modelId="{38B383E5-114A-427C-8C60-6D1018055394}" type="pres">
      <dgm:prSet presAssocID="{DF08E984-73A1-45EF-8D26-1DE2CB4A882A}" presName="parTx" presStyleLbl="alignNode1" presStyleIdx="0" presStyleCnt="2">
        <dgm:presLayoutVars>
          <dgm:chMax val="0"/>
          <dgm:chPref val="0"/>
          <dgm:bulletEnabled val="1"/>
        </dgm:presLayoutVars>
      </dgm:prSet>
      <dgm:spPr/>
    </dgm:pt>
    <dgm:pt modelId="{FB52DE93-A97B-4602-A118-6DF6F07102F0}" type="pres">
      <dgm:prSet presAssocID="{DF08E984-73A1-45EF-8D26-1DE2CB4A882A}" presName="desTx" presStyleLbl="alignAccFollowNode1" presStyleIdx="0" presStyleCnt="2">
        <dgm:presLayoutVars>
          <dgm:bulletEnabled val="1"/>
        </dgm:presLayoutVars>
      </dgm:prSet>
      <dgm:spPr/>
    </dgm:pt>
    <dgm:pt modelId="{781D8C8C-ED8A-4B49-9E56-227191B37C8F}" type="pres">
      <dgm:prSet presAssocID="{2BB32E88-6412-4EA9-8A8B-EC1DEB25EE1B}" presName="space" presStyleCnt="0"/>
      <dgm:spPr/>
    </dgm:pt>
    <dgm:pt modelId="{A871AED0-4314-4EF5-8675-6A91FB1E7935}" type="pres">
      <dgm:prSet presAssocID="{60B9D18D-1D21-4BEE-A1C4-C466DC2B681B}" presName="composite" presStyleCnt="0"/>
      <dgm:spPr/>
    </dgm:pt>
    <dgm:pt modelId="{D08EC692-007E-42EE-9BAA-4404B357B0F5}" type="pres">
      <dgm:prSet presAssocID="{60B9D18D-1D21-4BEE-A1C4-C466DC2B681B}" presName="parTx" presStyleLbl="alignNode1" presStyleIdx="1" presStyleCnt="2">
        <dgm:presLayoutVars>
          <dgm:chMax val="0"/>
          <dgm:chPref val="0"/>
          <dgm:bulletEnabled val="1"/>
        </dgm:presLayoutVars>
      </dgm:prSet>
      <dgm:spPr/>
    </dgm:pt>
    <dgm:pt modelId="{51802BF3-141A-487A-BE39-0D0D31089261}" type="pres">
      <dgm:prSet presAssocID="{60B9D18D-1D21-4BEE-A1C4-C466DC2B681B}" presName="desTx" presStyleLbl="alignAccFollowNode1" presStyleIdx="1" presStyleCnt="2">
        <dgm:presLayoutVars>
          <dgm:bulletEnabled val="1"/>
        </dgm:presLayoutVars>
      </dgm:prSet>
      <dgm:spPr/>
    </dgm:pt>
  </dgm:ptLst>
  <dgm:cxnLst>
    <dgm:cxn modelId="{CFF37101-446B-4BFE-A030-F66D655039A7}" type="presOf" srcId="{6F69810B-2C78-45BD-9F77-B25281D2C4CC}" destId="{FB52DE93-A97B-4602-A118-6DF6F07102F0}" srcOrd="0" destOrd="4" presId="urn:microsoft.com/office/officeart/2005/8/layout/hList1"/>
    <dgm:cxn modelId="{9173E218-AE6B-42F2-A91E-D9C5A605CA7F}" srcId="{C89A6B12-5299-4CB3-9548-1A0153AA08A8}" destId="{DF08E984-73A1-45EF-8D26-1DE2CB4A882A}" srcOrd="0" destOrd="0" parTransId="{0271F813-6B6D-411A-8A6C-19A1B203FBD5}" sibTransId="{2BB32E88-6412-4EA9-8A8B-EC1DEB25EE1B}"/>
    <dgm:cxn modelId="{E91CEB1C-6117-4E9A-BAB1-6064D5D40D91}" type="presOf" srcId="{2C200C33-9B07-4252-A763-47AA8B7898C0}" destId="{51802BF3-141A-487A-BE39-0D0D31089261}" srcOrd="0" destOrd="4" presId="urn:microsoft.com/office/officeart/2005/8/layout/hList1"/>
    <dgm:cxn modelId="{98507A24-7FF2-4DFF-8AAF-102565F9D954}" type="presOf" srcId="{D3F547D2-AF09-4F7A-8C38-06996D5D2D4C}" destId="{FB52DE93-A97B-4602-A118-6DF6F07102F0}" srcOrd="0" destOrd="8" presId="urn:microsoft.com/office/officeart/2005/8/layout/hList1"/>
    <dgm:cxn modelId="{E271632B-7AC3-4998-BB41-4DD73AE93EAE}" type="presOf" srcId="{7B227827-529B-4800-81F2-2439D23D6EE5}" destId="{51802BF3-141A-487A-BE39-0D0D31089261}" srcOrd="0" destOrd="0" presId="urn:microsoft.com/office/officeart/2005/8/layout/hList1"/>
    <dgm:cxn modelId="{4029892D-A30D-4B84-BEB1-CD63FF940B06}" type="presOf" srcId="{6EE97878-CE31-497A-8006-84F0AB7240DC}" destId="{51802BF3-141A-487A-BE39-0D0D31089261}" srcOrd="0" destOrd="1" presId="urn:microsoft.com/office/officeart/2005/8/layout/hList1"/>
    <dgm:cxn modelId="{73D6BB2D-EAF6-43A2-9242-CBF553008873}" srcId="{DF08E984-73A1-45EF-8D26-1DE2CB4A882A}" destId="{AC4B5D60-71D2-4341-8B59-9F2B1E502DEE}" srcOrd="3" destOrd="0" parTransId="{F5004536-6D62-44A0-B4E1-9DAEDD7B9034}" sibTransId="{2C7F16E9-E50D-4BB7-B181-BC8B03A6E3E0}"/>
    <dgm:cxn modelId="{D503FB37-13F6-44BB-9831-477CF23E3C6A}" type="presOf" srcId="{B7B654B4-4E00-44AC-BF69-B164D665DCAE}" destId="{FB52DE93-A97B-4602-A118-6DF6F07102F0}" srcOrd="0" destOrd="5" presId="urn:microsoft.com/office/officeart/2005/8/layout/hList1"/>
    <dgm:cxn modelId="{1DD6493F-8077-4E51-B036-2D9AD5933E66}" srcId="{60B9D18D-1D21-4BEE-A1C4-C466DC2B681B}" destId="{EFDC791B-84A2-4F09-925F-78D299AE25B2}" srcOrd="3" destOrd="0" parTransId="{20437080-E4A3-486F-9547-735A04F8947E}" sibTransId="{E0FE7942-2846-49D6-8E2F-A9318535DC2E}"/>
    <dgm:cxn modelId="{984EF95B-905D-4DC8-89B2-51FEDA437711}" type="presOf" srcId="{1C97C375-771F-4819-A6FB-FF2CEE4FD6DA}" destId="{FB52DE93-A97B-4602-A118-6DF6F07102F0}" srcOrd="0" destOrd="1" presId="urn:microsoft.com/office/officeart/2005/8/layout/hList1"/>
    <dgm:cxn modelId="{9DED4B6E-30AA-4F57-89FD-C6C004728498}" type="presOf" srcId="{0C6F7646-7826-453F-9952-B2F8DB642F41}" destId="{51802BF3-141A-487A-BE39-0D0D31089261}" srcOrd="0" destOrd="2" presId="urn:microsoft.com/office/officeart/2005/8/layout/hList1"/>
    <dgm:cxn modelId="{EAEE054F-5EE5-478F-9C30-7AA2D68A36E0}" type="presOf" srcId="{DF08E984-73A1-45EF-8D26-1DE2CB4A882A}" destId="{38B383E5-114A-427C-8C60-6D1018055394}" srcOrd="0" destOrd="0" presId="urn:microsoft.com/office/officeart/2005/8/layout/hList1"/>
    <dgm:cxn modelId="{224FE071-A8A5-4D68-863A-0D29F21B8F3B}" srcId="{DF08E984-73A1-45EF-8D26-1DE2CB4A882A}" destId="{1C97C375-771F-4819-A6FB-FF2CEE4FD6DA}" srcOrd="1" destOrd="0" parTransId="{B06033A8-8D81-43A8-93CD-5B863C666582}" sibTransId="{87C3CF7D-150D-4134-AEA0-6C7929F9F79B}"/>
    <dgm:cxn modelId="{C87F1755-E4C6-4152-B44E-261D0580D3AF}" srcId="{60B9D18D-1D21-4BEE-A1C4-C466DC2B681B}" destId="{6EE97878-CE31-497A-8006-84F0AB7240DC}" srcOrd="1" destOrd="0" parTransId="{E29CA224-0D27-44B4-838E-1FC7CC257A75}" sibTransId="{FFDB545C-C3D6-43B6-9080-01E22C48F8F0}"/>
    <dgm:cxn modelId="{EF016B7C-BEB5-4387-AF88-4CCE8E01DD1E}" srcId="{C89A6B12-5299-4CB3-9548-1A0153AA08A8}" destId="{60B9D18D-1D21-4BEE-A1C4-C466DC2B681B}" srcOrd="1" destOrd="0" parTransId="{2E527AFF-D563-4D3B-937C-4A410BA2523B}" sibTransId="{E9DE9913-2813-4F1E-9DBB-9F1FEAEA9292}"/>
    <dgm:cxn modelId="{4AAA8F7D-0539-439C-919C-B0F197989545}" srcId="{DF08E984-73A1-45EF-8D26-1DE2CB4A882A}" destId="{6F69810B-2C78-45BD-9F77-B25281D2C4CC}" srcOrd="4" destOrd="0" parTransId="{79E9821D-2FCC-4477-905C-1EB4C8A378D7}" sibTransId="{9930280C-5613-4383-9836-D861A474AE3B}"/>
    <dgm:cxn modelId="{8A377884-EBF7-4B66-84AE-C64F90A5E644}" type="presOf" srcId="{EFDC791B-84A2-4F09-925F-78D299AE25B2}" destId="{51802BF3-141A-487A-BE39-0D0D31089261}" srcOrd="0" destOrd="3" presId="urn:microsoft.com/office/officeart/2005/8/layout/hList1"/>
    <dgm:cxn modelId="{94103585-FDDC-4AD7-A296-3D371375F393}" srcId="{DF08E984-73A1-45EF-8D26-1DE2CB4A882A}" destId="{FFC6A00C-30C8-47D5-936E-28A588E492A3}" srcOrd="2" destOrd="0" parTransId="{5060BF10-35DB-4ABC-9A1D-59B2CF27495B}" sibTransId="{6AD6D151-949C-4E77-BB37-FCB6AD33A36B}"/>
    <dgm:cxn modelId="{333B5C8B-2915-440B-8EB4-6BE349785A19}" srcId="{60B9D18D-1D21-4BEE-A1C4-C466DC2B681B}" destId="{0C6F7646-7826-453F-9952-B2F8DB642F41}" srcOrd="2" destOrd="0" parTransId="{CD62ADC8-B591-49D4-BC6C-A0F25D117789}" sibTransId="{6CD22C5F-74EC-4749-9237-9E96D38B43FF}"/>
    <dgm:cxn modelId="{A6259297-3A15-419D-8936-C1CA472875C9}" srcId="{60B9D18D-1D21-4BEE-A1C4-C466DC2B681B}" destId="{7B227827-529B-4800-81F2-2439D23D6EE5}" srcOrd="0" destOrd="0" parTransId="{BF264E2C-18DC-4154-B516-B43A19C425ED}" sibTransId="{2A47835C-BF8C-46B4-92D5-FD4FB4AB7F2E}"/>
    <dgm:cxn modelId="{6F0038A1-B1A4-46F7-8C5F-DE293B9AE9A3}" type="presOf" srcId="{3EB9BE34-BE39-4F99-A8A4-F0DDC765C875}" destId="{FB52DE93-A97B-4602-A118-6DF6F07102F0}" srcOrd="0" destOrd="6" presId="urn:microsoft.com/office/officeart/2005/8/layout/hList1"/>
    <dgm:cxn modelId="{E1A686A2-A009-484A-A1F8-95A274581AFE}" type="presOf" srcId="{068D55B1-0DB4-4E56-B1D6-1F6E7CD5DE76}" destId="{FB52DE93-A97B-4602-A118-6DF6F07102F0}" srcOrd="0" destOrd="0" presId="urn:microsoft.com/office/officeart/2005/8/layout/hList1"/>
    <dgm:cxn modelId="{ED4193A4-FE5F-4E6F-9723-4A46248BE102}" srcId="{60B9D18D-1D21-4BEE-A1C4-C466DC2B681B}" destId="{2C200C33-9B07-4252-A763-47AA8B7898C0}" srcOrd="4" destOrd="0" parTransId="{1AA935D7-BCCF-4C05-A583-5FCA4860CEEF}" sibTransId="{760B0DB7-3217-427C-A200-2BB4D5E7A649}"/>
    <dgm:cxn modelId="{720D7AAB-13A3-4218-84E8-EC78EF70E221}" srcId="{650FA44E-ADE4-42CC-A200-9931E00AC92E}" destId="{D3F547D2-AF09-4F7A-8C38-06996D5D2D4C}" srcOrd="0" destOrd="0" parTransId="{D508F674-B707-454A-999C-562DB81DF185}" sibTransId="{B3010568-9062-40D7-9C36-986ADBB07D34}"/>
    <dgm:cxn modelId="{43AE7AAF-F3E4-4683-B44E-CD567AD2B4A1}" type="presOf" srcId="{AC4B5D60-71D2-4341-8B59-9F2B1E502DEE}" destId="{FB52DE93-A97B-4602-A118-6DF6F07102F0}" srcOrd="0" destOrd="3" presId="urn:microsoft.com/office/officeart/2005/8/layout/hList1"/>
    <dgm:cxn modelId="{BEAA59B3-6383-4BDB-A492-9833DCFEBA2B}" type="presOf" srcId="{FFC6A00C-30C8-47D5-936E-28A588E492A3}" destId="{FB52DE93-A97B-4602-A118-6DF6F07102F0}" srcOrd="0" destOrd="2" presId="urn:microsoft.com/office/officeart/2005/8/layout/hList1"/>
    <dgm:cxn modelId="{0829B5B3-9D95-4C2B-B296-6E519700D810}" srcId="{DF08E984-73A1-45EF-8D26-1DE2CB4A882A}" destId="{B7B654B4-4E00-44AC-BF69-B164D665DCAE}" srcOrd="5" destOrd="0" parTransId="{79B838A7-394B-4BF9-9F73-C9A10DD412EB}" sibTransId="{B540C759-89A9-4934-AEF2-6DCBB792EF9F}"/>
    <dgm:cxn modelId="{C284CCBD-3FE7-4E65-B915-8D0EEBC9A063}" srcId="{DF08E984-73A1-45EF-8D26-1DE2CB4A882A}" destId="{068D55B1-0DB4-4E56-B1D6-1F6E7CD5DE76}" srcOrd="0" destOrd="0" parTransId="{72FC21EA-36C9-4A9E-AD68-BE47739AC164}" sibTransId="{52D86F70-A3C3-459E-93B4-3CF9099BD1AE}"/>
    <dgm:cxn modelId="{86B397D2-0993-4A3F-8E10-2CE96AB835F2}" srcId="{60B9D18D-1D21-4BEE-A1C4-C466DC2B681B}" destId="{2258CE30-2A80-4333-85B1-C7FB8C6EDCBE}" srcOrd="5" destOrd="0" parTransId="{F118420E-A509-48C1-B45F-4579AD767B7C}" sibTransId="{118924B9-E02D-45F9-B3D9-E1F74CFD7176}"/>
    <dgm:cxn modelId="{8229BBD3-CE22-4032-81C3-202BD9B9ADAB}" srcId="{DF08E984-73A1-45EF-8D26-1DE2CB4A882A}" destId="{650FA44E-ADE4-42CC-A200-9931E00AC92E}" srcOrd="7" destOrd="0" parTransId="{6D51E58F-AE65-4C62-AAF7-8853D0AB5DA4}" sibTransId="{675E6491-50C6-40CB-B6E0-5E736E24F408}"/>
    <dgm:cxn modelId="{344E8DDD-8199-40FF-86F1-AB2F73D6588A}" type="presOf" srcId="{2258CE30-2A80-4333-85B1-C7FB8C6EDCBE}" destId="{51802BF3-141A-487A-BE39-0D0D31089261}" srcOrd="0" destOrd="5" presId="urn:microsoft.com/office/officeart/2005/8/layout/hList1"/>
    <dgm:cxn modelId="{D3AA20EB-143B-4EEC-98D4-4817C697F2C6}" type="presOf" srcId="{60B9D18D-1D21-4BEE-A1C4-C466DC2B681B}" destId="{D08EC692-007E-42EE-9BAA-4404B357B0F5}" srcOrd="0" destOrd="0" presId="urn:microsoft.com/office/officeart/2005/8/layout/hList1"/>
    <dgm:cxn modelId="{7E7416EC-D47D-4ACB-8CF4-58CF5C4A3842}" type="presOf" srcId="{650FA44E-ADE4-42CC-A200-9931E00AC92E}" destId="{FB52DE93-A97B-4602-A118-6DF6F07102F0}" srcOrd="0" destOrd="7" presId="urn:microsoft.com/office/officeart/2005/8/layout/hList1"/>
    <dgm:cxn modelId="{A26FD5F7-1340-4023-8A87-5DF2EC4E54F7}" srcId="{DF08E984-73A1-45EF-8D26-1DE2CB4A882A}" destId="{3EB9BE34-BE39-4F99-A8A4-F0DDC765C875}" srcOrd="6" destOrd="0" parTransId="{BCF9D7EE-C286-4700-9893-CCB4C48B2FB1}" sibTransId="{AC6E809F-46B7-4C9D-8DBF-854ECF65A28E}"/>
    <dgm:cxn modelId="{83331FF8-2602-4F3D-9382-8633EF1F6C83}" type="presOf" srcId="{C89A6B12-5299-4CB3-9548-1A0153AA08A8}" destId="{7E9593C9-EACF-46FF-ABD2-570DE3947E9D}" srcOrd="0" destOrd="0" presId="urn:microsoft.com/office/officeart/2005/8/layout/hList1"/>
    <dgm:cxn modelId="{9EB9B5A9-1259-4D46-8B04-B3D57083294F}" type="presParOf" srcId="{7E9593C9-EACF-46FF-ABD2-570DE3947E9D}" destId="{E8776E89-D0B9-4AC8-A6E5-2470344AE015}" srcOrd="0" destOrd="0" presId="urn:microsoft.com/office/officeart/2005/8/layout/hList1"/>
    <dgm:cxn modelId="{93D19B58-F3AE-466C-8FE9-8C164A510F8F}" type="presParOf" srcId="{E8776E89-D0B9-4AC8-A6E5-2470344AE015}" destId="{38B383E5-114A-427C-8C60-6D1018055394}" srcOrd="0" destOrd="0" presId="urn:microsoft.com/office/officeart/2005/8/layout/hList1"/>
    <dgm:cxn modelId="{A99F129E-29CE-477A-BAB2-2A397262017B}" type="presParOf" srcId="{E8776E89-D0B9-4AC8-A6E5-2470344AE015}" destId="{FB52DE93-A97B-4602-A118-6DF6F07102F0}" srcOrd="1" destOrd="0" presId="urn:microsoft.com/office/officeart/2005/8/layout/hList1"/>
    <dgm:cxn modelId="{42130121-F589-4F10-8BD3-8C26D221632E}" type="presParOf" srcId="{7E9593C9-EACF-46FF-ABD2-570DE3947E9D}" destId="{781D8C8C-ED8A-4B49-9E56-227191B37C8F}" srcOrd="1" destOrd="0" presId="urn:microsoft.com/office/officeart/2005/8/layout/hList1"/>
    <dgm:cxn modelId="{E3DC4DE1-7E60-4DD2-AB64-CD34981DF5B4}" type="presParOf" srcId="{7E9593C9-EACF-46FF-ABD2-570DE3947E9D}" destId="{A871AED0-4314-4EF5-8675-6A91FB1E7935}" srcOrd="2" destOrd="0" presId="urn:microsoft.com/office/officeart/2005/8/layout/hList1"/>
    <dgm:cxn modelId="{4C56E700-D62D-4908-A640-708C11F277EE}" type="presParOf" srcId="{A871AED0-4314-4EF5-8675-6A91FB1E7935}" destId="{D08EC692-007E-42EE-9BAA-4404B357B0F5}" srcOrd="0" destOrd="0" presId="urn:microsoft.com/office/officeart/2005/8/layout/hList1"/>
    <dgm:cxn modelId="{EDCCE5E6-6AE0-4344-87AE-94D76CD85A76}" type="presParOf" srcId="{A871AED0-4314-4EF5-8675-6A91FB1E7935}" destId="{51802BF3-141A-487A-BE39-0D0D3108926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9A6B12-5299-4CB3-9548-1A0153AA08A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068D55B1-0DB4-4E56-B1D6-1F6E7CD5DE76}">
      <dgm:prSet phldrT="[Text]"/>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Purchases of Goods – Local / Interstate</a:t>
          </a:r>
          <a:endParaRPr lang="en-IN" sz="2100" kern="1200" dirty="0">
            <a:latin typeface="Segoe UI Semilight" panose="020B0402040204020203" pitchFamily="34" charset="0"/>
            <a:cs typeface="Segoe UI Semilight" panose="020B0402040204020203" pitchFamily="34" charset="0"/>
          </a:endParaRPr>
        </a:p>
      </dgm:t>
    </dgm:pt>
    <dgm:pt modelId="{72FC21EA-36C9-4A9E-AD68-BE47739AC164}" type="parTrans" cxnId="{C284CCBD-3FE7-4E65-B915-8D0EEBC9A063}">
      <dgm:prSet/>
      <dgm:spPr/>
      <dgm:t>
        <a:bodyPr/>
        <a:lstStyle/>
        <a:p>
          <a:endParaRPr lang="en-IN"/>
        </a:p>
      </dgm:t>
    </dgm:pt>
    <dgm:pt modelId="{52D86F70-A3C3-459E-93B4-3CF9099BD1AE}" type="sibTrans" cxnId="{C284CCBD-3FE7-4E65-B915-8D0EEBC9A063}">
      <dgm:prSet/>
      <dgm:spPr/>
      <dgm:t>
        <a:bodyPr/>
        <a:lstStyle/>
        <a:p>
          <a:endParaRPr lang="en-IN"/>
        </a:p>
      </dgm:t>
    </dgm:pt>
    <dgm:pt modelId="{1D542E00-6956-4642-938D-3CAFD5080407}">
      <dgm:prSet phldrT="[Text]"/>
      <dgm:spPr/>
      <dgm:t>
        <a:bodyPr/>
        <a:lstStyle/>
        <a:p>
          <a:pPr marL="457200" lvl="2" indent="0" algn="l" defTabSz="933450">
            <a:lnSpc>
              <a:spcPct val="90000"/>
            </a:lnSpc>
            <a:spcBef>
              <a:spcPct val="0"/>
            </a:spcBef>
            <a:spcAft>
              <a:spcPct val="15000"/>
            </a:spcAft>
          </a:pPr>
          <a:r>
            <a:rPr lang="en-US" sz="2100" kern="1200" dirty="0">
              <a:latin typeface="Segoe UI Semilight" panose="020B0402040204020203" pitchFamily="34" charset="0"/>
              <a:cs typeface="Segoe UI Semilight" panose="020B0402040204020203" pitchFamily="34" charset="0"/>
            </a:rPr>
            <a:t>Accounting Item Invoice / Accounting Invoice</a:t>
          </a:r>
          <a:endParaRPr lang="en-IN" sz="2100" kern="1200" dirty="0">
            <a:latin typeface="Segoe UI Semilight" panose="020B0402040204020203" pitchFamily="34" charset="0"/>
            <a:cs typeface="Segoe UI Semilight" panose="020B0402040204020203" pitchFamily="34" charset="0"/>
          </a:endParaRPr>
        </a:p>
      </dgm:t>
    </dgm:pt>
    <dgm:pt modelId="{6DAD7B96-5C0A-4558-A5F6-A7A7C61E0E7C}" type="parTrans" cxnId="{DFECA1A4-D628-43CB-9D42-EFE6560A02EC}">
      <dgm:prSet/>
      <dgm:spPr/>
      <dgm:t>
        <a:bodyPr/>
        <a:lstStyle/>
        <a:p>
          <a:endParaRPr lang="en-IN"/>
        </a:p>
      </dgm:t>
    </dgm:pt>
    <dgm:pt modelId="{5F063B36-8997-4FA7-8543-A10151842D3B}" type="sibTrans" cxnId="{DFECA1A4-D628-43CB-9D42-EFE6560A02EC}">
      <dgm:prSet/>
      <dgm:spPr/>
      <dgm:t>
        <a:bodyPr/>
        <a:lstStyle/>
        <a:p>
          <a:endParaRPr lang="en-IN"/>
        </a:p>
      </dgm:t>
    </dgm:pt>
    <dgm:pt modelId="{60B9D18D-1D21-4BEE-A1C4-C466DC2B681B}">
      <dgm:prSet phldrT="[Text]" custT="1"/>
      <dgm:spPr/>
      <dgm:t>
        <a:bodyPr/>
        <a:lstStyle/>
        <a:p>
          <a:r>
            <a:rPr lang="en-US" sz="2400" b="1" dirty="0">
              <a:latin typeface="Segoe UI Semilight" panose="020B0402040204020203" pitchFamily="34" charset="0"/>
              <a:cs typeface="Segoe UI Semilight" panose="020B0402040204020203" pitchFamily="34" charset="0"/>
            </a:rPr>
            <a:t>Business Expenses</a:t>
          </a:r>
          <a:endParaRPr lang="en-IN" sz="2400" b="1" dirty="0">
            <a:latin typeface="Segoe UI Semilight" panose="020B0402040204020203" pitchFamily="34" charset="0"/>
            <a:cs typeface="Segoe UI Semilight" panose="020B0402040204020203" pitchFamily="34" charset="0"/>
          </a:endParaRPr>
        </a:p>
      </dgm:t>
    </dgm:pt>
    <dgm:pt modelId="{2E527AFF-D563-4D3B-937C-4A410BA2523B}" type="parTrans" cxnId="{EF016B7C-BEB5-4387-AF88-4CCE8E01DD1E}">
      <dgm:prSet/>
      <dgm:spPr/>
      <dgm:t>
        <a:bodyPr/>
        <a:lstStyle/>
        <a:p>
          <a:endParaRPr lang="en-IN"/>
        </a:p>
      </dgm:t>
    </dgm:pt>
    <dgm:pt modelId="{E9DE9913-2813-4F1E-9DBB-9F1FEAEA9292}" type="sibTrans" cxnId="{EF016B7C-BEB5-4387-AF88-4CCE8E01DD1E}">
      <dgm:prSet/>
      <dgm:spPr/>
      <dgm:t>
        <a:bodyPr/>
        <a:lstStyle/>
        <a:p>
          <a:endParaRPr lang="en-IN"/>
        </a:p>
      </dgm:t>
    </dgm:pt>
    <dgm:pt modelId="{9BC386CD-84A4-4BEE-8B7B-F9D65FA89484}">
      <dgm:prSet phldrT="[Text]"/>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Purchases when Supplier and Consignee are Different</a:t>
          </a:r>
          <a:endParaRPr lang="en-IN" sz="2100" kern="1200" dirty="0">
            <a:latin typeface="Segoe UI Semilight" panose="020B0402040204020203" pitchFamily="34" charset="0"/>
            <a:cs typeface="Segoe UI Semilight" panose="020B0402040204020203" pitchFamily="34" charset="0"/>
          </a:endParaRPr>
        </a:p>
      </dgm:t>
    </dgm:pt>
    <dgm:pt modelId="{319588A6-CBB3-482A-850A-2979BAE858FA}" type="sibTrans" cxnId="{B5E7C602-5C63-4E6B-9C5A-3ECF0D595C7F}">
      <dgm:prSet/>
      <dgm:spPr/>
      <dgm:t>
        <a:bodyPr/>
        <a:lstStyle/>
        <a:p>
          <a:endParaRPr lang="en-IN"/>
        </a:p>
      </dgm:t>
    </dgm:pt>
    <dgm:pt modelId="{41DA5D94-34E4-4877-BF89-D63E63176234}" type="parTrans" cxnId="{B5E7C602-5C63-4E6B-9C5A-3ECF0D595C7F}">
      <dgm:prSet/>
      <dgm:spPr/>
      <dgm:t>
        <a:bodyPr/>
        <a:lstStyle/>
        <a:p>
          <a:endParaRPr lang="en-IN"/>
        </a:p>
      </dgm:t>
    </dgm:pt>
    <dgm:pt modelId="{C45B1D2B-227E-4FBF-BF8C-A4E2CD087D48}">
      <dgm:prSet phldrT="[Text]"/>
      <dgm:spPr/>
      <dgm:t>
        <a:bodyPr/>
        <a:lstStyle/>
        <a:p>
          <a:pPr marL="457200" lvl="2" indent="0" algn="l" defTabSz="933450">
            <a:lnSpc>
              <a:spcPct val="90000"/>
            </a:lnSpc>
            <a:spcBef>
              <a:spcPct val="0"/>
            </a:spcBef>
            <a:spcAft>
              <a:spcPct val="15000"/>
            </a:spcAft>
          </a:pPr>
          <a:r>
            <a:rPr lang="en-US" sz="2100" kern="1200" dirty="0">
              <a:latin typeface="Segoe UI Semilight" panose="020B0402040204020203" pitchFamily="34" charset="0"/>
              <a:cs typeface="Segoe UI Semilight" panose="020B0402040204020203" pitchFamily="34" charset="0"/>
            </a:rPr>
            <a:t>Multiple GST Rates for Different Goods</a:t>
          </a:r>
          <a:endParaRPr lang="en-IN" sz="2100" kern="1200" dirty="0">
            <a:latin typeface="Segoe UI Semilight" panose="020B0402040204020203" pitchFamily="34" charset="0"/>
            <a:cs typeface="Segoe UI Semilight" panose="020B0402040204020203" pitchFamily="34" charset="0"/>
          </a:endParaRPr>
        </a:p>
      </dgm:t>
    </dgm:pt>
    <dgm:pt modelId="{091FFD81-7E36-4161-B948-B3BEFEF86380}" type="parTrans" cxnId="{DB5B52DA-55F2-4421-99C2-BFF62E7EF68E}">
      <dgm:prSet/>
      <dgm:spPr/>
      <dgm:t>
        <a:bodyPr/>
        <a:lstStyle/>
        <a:p>
          <a:endParaRPr lang="en-IN"/>
        </a:p>
      </dgm:t>
    </dgm:pt>
    <dgm:pt modelId="{33EC7038-9A12-4071-9EB3-0EAF0FB21884}" type="sibTrans" cxnId="{DB5B52DA-55F2-4421-99C2-BFF62E7EF68E}">
      <dgm:prSet/>
      <dgm:spPr/>
      <dgm:t>
        <a:bodyPr/>
        <a:lstStyle/>
        <a:p>
          <a:endParaRPr lang="en-IN"/>
        </a:p>
      </dgm:t>
    </dgm:pt>
    <dgm:pt modelId="{16B9FE2D-B43C-4080-8365-43642F732E90}">
      <dgm:prSet phldrT="[Text]"/>
      <dgm:spPr/>
      <dgm:t>
        <a:bodyPr/>
        <a:lstStyle/>
        <a:p>
          <a:endParaRPr lang="en-IN" dirty="0"/>
        </a:p>
      </dgm:t>
    </dgm:pt>
    <dgm:pt modelId="{310ED777-6312-400B-A4E1-592259F3FFAE}" type="parTrans" cxnId="{E8EDAD30-F928-4DCB-B96A-51313B7A9D7A}">
      <dgm:prSet/>
      <dgm:spPr/>
      <dgm:t>
        <a:bodyPr/>
        <a:lstStyle/>
        <a:p>
          <a:endParaRPr lang="en-IN"/>
        </a:p>
      </dgm:t>
    </dgm:pt>
    <dgm:pt modelId="{FC5E9BF7-C6E5-4C00-A916-7B122BF53BAC}" type="sibTrans" cxnId="{E8EDAD30-F928-4DCB-B96A-51313B7A9D7A}">
      <dgm:prSet/>
      <dgm:spPr/>
      <dgm:t>
        <a:bodyPr/>
        <a:lstStyle/>
        <a:p>
          <a:endParaRPr lang="en-IN"/>
        </a:p>
      </dgm:t>
    </dgm:pt>
    <dgm:pt modelId="{7B227827-529B-4800-81F2-2439D23D6EE5}">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Purchase of Fixed Asset</a:t>
          </a:r>
          <a:endParaRPr lang="en-IN" dirty="0">
            <a:latin typeface="Segoe UI Semilight" panose="020B0402040204020203" pitchFamily="34" charset="0"/>
            <a:cs typeface="Segoe UI Semilight" panose="020B0402040204020203" pitchFamily="34" charset="0"/>
          </a:endParaRPr>
        </a:p>
      </dgm:t>
    </dgm:pt>
    <dgm:pt modelId="{BF264E2C-18DC-4154-B516-B43A19C425ED}" type="parTrans" cxnId="{A6259297-3A15-419D-8936-C1CA472875C9}">
      <dgm:prSet/>
      <dgm:spPr/>
      <dgm:t>
        <a:bodyPr/>
        <a:lstStyle/>
        <a:p>
          <a:endParaRPr lang="en-IN"/>
        </a:p>
      </dgm:t>
    </dgm:pt>
    <dgm:pt modelId="{2A47835C-BF8C-46B4-92D5-FD4FB4AB7F2E}" type="sibTrans" cxnId="{A6259297-3A15-419D-8936-C1CA472875C9}">
      <dgm:prSet/>
      <dgm:spPr/>
      <dgm:t>
        <a:bodyPr/>
        <a:lstStyle/>
        <a:p>
          <a:endParaRPr lang="en-IN"/>
        </a:p>
      </dgm:t>
    </dgm:pt>
    <dgm:pt modelId="{AA61ABCF-166C-4DEA-BF43-1DB121818DDD}">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Business Expenses </a:t>
          </a:r>
          <a:endParaRPr lang="en-IN" dirty="0">
            <a:latin typeface="Segoe UI Semilight" panose="020B0402040204020203" pitchFamily="34" charset="0"/>
            <a:cs typeface="Segoe UI Semilight" panose="020B0402040204020203" pitchFamily="34" charset="0"/>
          </a:endParaRPr>
        </a:p>
      </dgm:t>
    </dgm:pt>
    <dgm:pt modelId="{4E9C92AE-2CD8-49AF-B5C8-B4B9FDE6CA1E}" type="parTrans" cxnId="{276E6724-5A9F-4953-B9B5-78C92647669F}">
      <dgm:prSet/>
      <dgm:spPr/>
      <dgm:t>
        <a:bodyPr/>
        <a:lstStyle/>
        <a:p>
          <a:endParaRPr lang="en-IN"/>
        </a:p>
      </dgm:t>
    </dgm:pt>
    <dgm:pt modelId="{69BABDD0-1CEB-40FE-A15E-01AAA0027479}" type="sibTrans" cxnId="{276E6724-5A9F-4953-B9B5-78C92647669F}">
      <dgm:prSet/>
      <dgm:spPr/>
      <dgm:t>
        <a:bodyPr/>
        <a:lstStyle/>
        <a:p>
          <a:endParaRPr lang="en-IN"/>
        </a:p>
      </dgm:t>
    </dgm:pt>
    <dgm:pt modelId="{FDF78A64-5839-460C-955C-7EFAC8AB29E8}">
      <dgm:prSet phldrT="[Text]"/>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GST on Purchase with TDS</a:t>
          </a:r>
          <a:endParaRPr lang="en-IN" sz="2100" kern="1200" dirty="0">
            <a:latin typeface="Segoe UI Semilight" panose="020B0402040204020203" pitchFamily="34" charset="0"/>
            <a:cs typeface="Segoe UI Semilight" panose="020B0402040204020203" pitchFamily="34" charset="0"/>
          </a:endParaRPr>
        </a:p>
      </dgm:t>
    </dgm:pt>
    <dgm:pt modelId="{0783EE96-AEAA-4A4E-83E1-707ED844A7D3}" type="parTrans" cxnId="{488E293B-A3C2-4654-8213-21E89FBB71D0}">
      <dgm:prSet/>
      <dgm:spPr/>
      <dgm:t>
        <a:bodyPr/>
        <a:lstStyle/>
        <a:p>
          <a:endParaRPr lang="en-IN"/>
        </a:p>
      </dgm:t>
    </dgm:pt>
    <dgm:pt modelId="{3BCE2AF0-CFBE-490C-AB8A-F00255F5380B}" type="sibTrans" cxnId="{488E293B-A3C2-4654-8213-21E89FBB71D0}">
      <dgm:prSet/>
      <dgm:spPr/>
      <dgm:t>
        <a:bodyPr/>
        <a:lstStyle/>
        <a:p>
          <a:endParaRPr lang="en-IN"/>
        </a:p>
      </dgm:t>
    </dgm:pt>
    <dgm:pt modelId="{4FBD198D-2C99-4AEA-8902-644D3EA069DF}">
      <dgm:prSet phldrT="[Text]" custT="1"/>
      <dgm:spPr/>
      <dgm:t>
        <a:bodyPr/>
        <a:lstStyle/>
        <a:p>
          <a:r>
            <a:rPr lang="en-US" sz="2400" b="1" dirty="0">
              <a:latin typeface="Segoe UI Semilight" panose="020B0402040204020203" pitchFamily="34" charset="0"/>
              <a:cs typeface="Segoe UI Semilight" panose="020B0402040204020203" pitchFamily="34" charset="0"/>
            </a:rPr>
            <a:t>Trading or Manufacturing Purchases </a:t>
          </a:r>
          <a:endParaRPr lang="en-IN" sz="2400" dirty="0">
            <a:latin typeface="Segoe UI Semilight" panose="020B0402040204020203" pitchFamily="34" charset="0"/>
            <a:cs typeface="Segoe UI Semilight" panose="020B0402040204020203" pitchFamily="34" charset="0"/>
          </a:endParaRPr>
        </a:p>
      </dgm:t>
    </dgm:pt>
    <dgm:pt modelId="{71F618DB-02BC-4A74-AAC2-EC289A01B104}" type="parTrans" cxnId="{27BE7031-C87A-4B29-81C2-A6F41DA3F945}">
      <dgm:prSet/>
      <dgm:spPr/>
      <dgm:t>
        <a:bodyPr/>
        <a:lstStyle/>
        <a:p>
          <a:endParaRPr lang="en-IN"/>
        </a:p>
      </dgm:t>
    </dgm:pt>
    <dgm:pt modelId="{6FC44264-3F34-40F3-8316-51FA72B90CE4}" type="sibTrans" cxnId="{27BE7031-C87A-4B29-81C2-A6F41DA3F945}">
      <dgm:prSet/>
      <dgm:spPr/>
      <dgm:t>
        <a:bodyPr/>
        <a:lstStyle/>
        <a:p>
          <a:endParaRPr lang="en-IN"/>
        </a:p>
      </dgm:t>
    </dgm:pt>
    <dgm:pt modelId="{D2D9890A-6519-49F9-8C62-540C3323D740}">
      <dgm:prSet phldrT="[Text]"/>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High Sea Purchase</a:t>
          </a:r>
          <a:endParaRPr lang="en-IN" sz="2100" kern="1200" dirty="0">
            <a:latin typeface="Segoe UI Semilight" panose="020B0402040204020203" pitchFamily="34" charset="0"/>
            <a:cs typeface="Segoe UI Semilight" panose="020B0402040204020203" pitchFamily="34" charset="0"/>
          </a:endParaRPr>
        </a:p>
      </dgm:t>
    </dgm:pt>
    <dgm:pt modelId="{B688ED37-EB21-4668-8D10-0665E67AAF7F}" type="parTrans" cxnId="{4367E79A-5CF3-4246-9745-30F9D3A0284D}">
      <dgm:prSet/>
      <dgm:spPr/>
      <dgm:t>
        <a:bodyPr/>
        <a:lstStyle/>
        <a:p>
          <a:endParaRPr lang="en-IN"/>
        </a:p>
      </dgm:t>
    </dgm:pt>
    <dgm:pt modelId="{7B75DC18-3A23-416E-B1A8-CE026E968AD0}" type="sibTrans" cxnId="{4367E79A-5CF3-4246-9745-30F9D3A0284D}">
      <dgm:prSet/>
      <dgm:spPr/>
      <dgm:t>
        <a:bodyPr/>
        <a:lstStyle/>
        <a:p>
          <a:endParaRPr lang="en-IN"/>
        </a:p>
      </dgm:t>
    </dgm:pt>
    <dgm:pt modelId="{2D9ED5F2-7E35-43AD-B29B-AA442B52BD5B}">
      <dgm:prSet phldrT="[Text]" custT="1"/>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solidFill>
                <a:srgbClr val="00B0F0"/>
              </a:solidFill>
              <a:latin typeface="Segoe UI Semilight" panose="020B0402040204020203" pitchFamily="34" charset="0"/>
              <a:cs typeface="Segoe UI Semilight" panose="020B0402040204020203" pitchFamily="34" charset="0"/>
            </a:rPr>
            <a:t>RCM Purchases of Goods &amp; Services</a:t>
          </a:r>
          <a:endParaRPr lang="en-IN" sz="2100" kern="1200" dirty="0">
            <a:latin typeface="Segoe UI Semilight" panose="020B0402040204020203" pitchFamily="34" charset="0"/>
            <a:cs typeface="Segoe UI Semilight" panose="020B0402040204020203" pitchFamily="34" charset="0"/>
          </a:endParaRPr>
        </a:p>
      </dgm:t>
    </dgm:pt>
    <dgm:pt modelId="{2BC30CBC-5E06-4F7B-8148-9D8D88BAF6CD}" type="parTrans" cxnId="{445AC49A-E74A-4D6B-991B-365D1BD23496}">
      <dgm:prSet/>
      <dgm:spPr/>
      <dgm:t>
        <a:bodyPr/>
        <a:lstStyle/>
        <a:p>
          <a:endParaRPr lang="en-IN"/>
        </a:p>
      </dgm:t>
    </dgm:pt>
    <dgm:pt modelId="{35C9E080-2D43-4115-AA74-049FB1310313}" type="sibTrans" cxnId="{445AC49A-E74A-4D6B-991B-365D1BD23496}">
      <dgm:prSet/>
      <dgm:spPr/>
      <dgm:t>
        <a:bodyPr/>
        <a:lstStyle/>
        <a:p>
          <a:endParaRPr lang="en-IN"/>
        </a:p>
      </dgm:t>
    </dgm:pt>
    <dgm:pt modelId="{91D79D67-011B-4282-A4F9-CA3C0475B6DF}">
      <dgm:prSet phldrT="[Text]"/>
      <dgm:spPr/>
      <dgm:t>
        <a:bodyPr/>
        <a:lstStyle/>
        <a:p>
          <a:pPr>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Payment Vouchers</a:t>
          </a:r>
          <a:endParaRPr lang="en-IN" dirty="0">
            <a:latin typeface="Segoe UI Semilight" panose="020B0402040204020203" pitchFamily="34" charset="0"/>
            <a:cs typeface="Segoe UI Semilight" panose="020B0402040204020203" pitchFamily="34" charset="0"/>
          </a:endParaRPr>
        </a:p>
      </dgm:t>
    </dgm:pt>
    <dgm:pt modelId="{3B30D4DC-02FD-4A45-AF4A-297ACF24B9A2}" type="parTrans" cxnId="{40F04F5F-F1EF-4120-BCA7-DEA767AA09D2}">
      <dgm:prSet/>
      <dgm:spPr/>
      <dgm:t>
        <a:bodyPr/>
        <a:lstStyle/>
        <a:p>
          <a:endParaRPr lang="en-IN"/>
        </a:p>
      </dgm:t>
    </dgm:pt>
    <dgm:pt modelId="{80ED3651-DAA9-449D-A4ED-A41C4E647412}" type="sibTrans" cxnId="{40F04F5F-F1EF-4120-BCA7-DEA767AA09D2}">
      <dgm:prSet/>
      <dgm:spPr/>
      <dgm:t>
        <a:bodyPr/>
        <a:lstStyle/>
        <a:p>
          <a:endParaRPr lang="en-IN"/>
        </a:p>
      </dgm:t>
    </dgm:pt>
    <dgm:pt modelId="{34CBEF54-23FC-400D-8E88-337E7AF05DA9}">
      <dgm:prSet phldrT="[Text]"/>
      <dgm:spPr/>
      <dgm:t>
        <a:bodyPr/>
        <a:lstStyle/>
        <a:p>
          <a:pPr>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Journal Vouchers</a:t>
          </a:r>
          <a:endParaRPr lang="en-IN" dirty="0">
            <a:latin typeface="Segoe UI Semilight" panose="020B0402040204020203" pitchFamily="34" charset="0"/>
            <a:cs typeface="Segoe UI Semilight" panose="020B0402040204020203" pitchFamily="34" charset="0"/>
          </a:endParaRPr>
        </a:p>
      </dgm:t>
    </dgm:pt>
    <dgm:pt modelId="{51F026F1-0ED7-4508-AE7A-3F4B7F6E10DE}" type="parTrans" cxnId="{4E21F0C4-6B21-4C3D-A6A8-D129085A873F}">
      <dgm:prSet/>
      <dgm:spPr/>
      <dgm:t>
        <a:bodyPr/>
        <a:lstStyle/>
        <a:p>
          <a:endParaRPr lang="en-IN"/>
        </a:p>
      </dgm:t>
    </dgm:pt>
    <dgm:pt modelId="{7B2388B5-4B70-4227-9F43-E77B5666A08E}" type="sibTrans" cxnId="{4E21F0C4-6B21-4C3D-A6A8-D129085A873F}">
      <dgm:prSet/>
      <dgm:spPr/>
      <dgm:t>
        <a:bodyPr/>
        <a:lstStyle/>
        <a:p>
          <a:endParaRPr lang="en-IN"/>
        </a:p>
      </dgm:t>
    </dgm:pt>
    <dgm:pt modelId="{903D02A0-0FA6-44C4-AF2E-27B130A9160A}">
      <dgm:prSet phldrT="[Text]"/>
      <dgm:spPr/>
      <dgm:t>
        <a:bodyPr/>
        <a:lstStyle/>
        <a:p>
          <a:pPr>
            <a:buFont typeface="Wingdings" panose="05000000000000000000" pitchFamily="2" charset="2"/>
            <a:buChar char="ü"/>
          </a:pPr>
          <a:endParaRPr lang="en-IN" dirty="0">
            <a:latin typeface="Segoe UI Semilight" panose="020B0402040204020203" pitchFamily="34" charset="0"/>
            <a:cs typeface="Segoe UI Semilight" panose="020B0402040204020203" pitchFamily="34" charset="0"/>
          </a:endParaRPr>
        </a:p>
      </dgm:t>
    </dgm:pt>
    <dgm:pt modelId="{E0199E97-FE2B-4C43-BE5A-29F4EBC2696F}" type="parTrans" cxnId="{87AD394C-3598-4C80-ADAB-30C18DBAA8A7}">
      <dgm:prSet/>
      <dgm:spPr/>
      <dgm:t>
        <a:bodyPr/>
        <a:lstStyle/>
        <a:p>
          <a:endParaRPr lang="en-IN"/>
        </a:p>
      </dgm:t>
    </dgm:pt>
    <dgm:pt modelId="{73E62161-0C67-43E3-B717-BEC270A22454}" type="sibTrans" cxnId="{87AD394C-3598-4C80-ADAB-30C18DBAA8A7}">
      <dgm:prSet/>
      <dgm:spPr/>
      <dgm:t>
        <a:bodyPr/>
        <a:lstStyle/>
        <a:p>
          <a:endParaRPr lang="en-IN"/>
        </a:p>
      </dgm:t>
    </dgm:pt>
    <dgm:pt modelId="{8244FEF1-7B7F-4539-B273-F343B2B679A3}">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Expense through Purchases</a:t>
          </a:r>
          <a:endParaRPr lang="en-IN" dirty="0">
            <a:latin typeface="Segoe UI Semilight" panose="020B0402040204020203" pitchFamily="34" charset="0"/>
            <a:cs typeface="Segoe UI Semilight" panose="020B0402040204020203" pitchFamily="34" charset="0"/>
          </a:endParaRPr>
        </a:p>
      </dgm:t>
    </dgm:pt>
    <dgm:pt modelId="{C773CEB9-7E77-453F-BABE-3432E65002E5}" type="parTrans" cxnId="{00104E1A-52D3-40EC-80D0-F8452A34DA9A}">
      <dgm:prSet/>
      <dgm:spPr/>
      <dgm:t>
        <a:bodyPr/>
        <a:lstStyle/>
        <a:p>
          <a:endParaRPr lang="en-IN"/>
        </a:p>
      </dgm:t>
    </dgm:pt>
    <dgm:pt modelId="{4CF563BE-9BAC-49F0-9E4D-8D9014DE7D82}" type="sibTrans" cxnId="{00104E1A-52D3-40EC-80D0-F8452A34DA9A}">
      <dgm:prSet/>
      <dgm:spPr/>
      <dgm:t>
        <a:bodyPr/>
        <a:lstStyle/>
        <a:p>
          <a:endParaRPr lang="en-IN"/>
        </a:p>
      </dgm:t>
    </dgm:pt>
    <dgm:pt modelId="{2FE87395-DEC0-413F-B7C3-64045B33FD44}">
      <dgm:prSet phldrT="[Text]"/>
      <dgm:spPr/>
      <dgm:t>
        <a:bodyPr/>
        <a:lstStyle/>
        <a:p>
          <a:pPr>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Ineligibility of Tax Credit During Purchases</a:t>
          </a:r>
          <a:endParaRPr lang="en-IN" dirty="0">
            <a:latin typeface="Segoe UI Semilight" panose="020B0402040204020203" pitchFamily="34" charset="0"/>
            <a:cs typeface="Segoe UI Semilight" panose="020B0402040204020203" pitchFamily="34" charset="0"/>
          </a:endParaRPr>
        </a:p>
      </dgm:t>
    </dgm:pt>
    <dgm:pt modelId="{A0333A69-389D-44F8-913A-A72E8E5CBF05}" type="parTrans" cxnId="{0E732594-5F78-49F6-BDE9-8E9F61CF174F}">
      <dgm:prSet/>
      <dgm:spPr/>
      <dgm:t>
        <a:bodyPr/>
        <a:lstStyle/>
        <a:p>
          <a:endParaRPr lang="en-IN"/>
        </a:p>
      </dgm:t>
    </dgm:pt>
    <dgm:pt modelId="{EA30DFA7-A9CA-4DCA-938C-EA3EF36DA19D}" type="sibTrans" cxnId="{0E732594-5F78-49F6-BDE9-8E9F61CF174F}">
      <dgm:prSet/>
      <dgm:spPr/>
      <dgm:t>
        <a:bodyPr/>
        <a:lstStyle/>
        <a:p>
          <a:endParaRPr lang="en-IN"/>
        </a:p>
      </dgm:t>
    </dgm:pt>
    <dgm:pt modelId="{B5F8C02B-2D04-4840-97FB-6320F5287EAF}">
      <dgm:prSet phldrT="[Text]"/>
      <dgm:spPr/>
      <dgm:t>
        <a:bodyPr/>
        <a:lstStyle/>
        <a:p>
          <a:pPr>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Separate Adjustment for ineligible ITC</a:t>
          </a:r>
          <a:endParaRPr lang="en-IN" dirty="0">
            <a:latin typeface="Segoe UI Semilight" panose="020B0402040204020203" pitchFamily="34" charset="0"/>
            <a:cs typeface="Segoe UI Semilight" panose="020B0402040204020203" pitchFamily="34" charset="0"/>
          </a:endParaRPr>
        </a:p>
      </dgm:t>
    </dgm:pt>
    <dgm:pt modelId="{97CA97B4-3C69-46A0-B675-26D616A1AB4F}" type="parTrans" cxnId="{0A993A34-D503-44D9-A33D-71E134307D72}">
      <dgm:prSet/>
      <dgm:spPr/>
      <dgm:t>
        <a:bodyPr/>
        <a:lstStyle/>
        <a:p>
          <a:endParaRPr lang="en-IN"/>
        </a:p>
      </dgm:t>
    </dgm:pt>
    <dgm:pt modelId="{DBB6EB6C-78DB-4831-96D9-70CE439B6453}" type="sibTrans" cxnId="{0A993A34-D503-44D9-A33D-71E134307D72}">
      <dgm:prSet/>
      <dgm:spPr/>
      <dgm:t>
        <a:bodyPr/>
        <a:lstStyle/>
        <a:p>
          <a:endParaRPr lang="en-IN"/>
        </a:p>
      </dgm:t>
    </dgm:pt>
    <dgm:pt modelId="{BC096AB6-F3E4-428C-9E96-4F9E8870BA8F}">
      <dgm:prSet phldrT="[Text]" custT="1"/>
      <dgm:spPr/>
      <dgm: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solidFill>
                <a:srgbClr val="00B0F0"/>
              </a:solidFill>
              <a:latin typeface="Segoe UI Semilight" panose="020B0402040204020203" pitchFamily="34" charset="0"/>
              <a:ea typeface="+mn-ea"/>
              <a:cs typeface="Segoe UI Semilight" panose="020B0402040204020203" pitchFamily="34" charset="0"/>
            </a:rPr>
            <a:t>Imports</a:t>
          </a:r>
          <a:endParaRPr lang="en-IN" sz="2100" kern="1200" dirty="0">
            <a:latin typeface="Segoe UI Semilight" panose="020B0402040204020203" pitchFamily="34" charset="0"/>
            <a:cs typeface="Segoe UI Semilight" panose="020B0402040204020203" pitchFamily="34" charset="0"/>
          </a:endParaRPr>
        </a:p>
      </dgm:t>
    </dgm:pt>
    <dgm:pt modelId="{393855B7-5331-4139-ACD2-C8A912563BEC}" type="parTrans" cxnId="{20200186-72D4-4966-B89E-5580CA38912B}">
      <dgm:prSet/>
      <dgm:spPr/>
      <dgm:t>
        <a:bodyPr/>
        <a:lstStyle/>
        <a:p>
          <a:endParaRPr lang="en-IN"/>
        </a:p>
      </dgm:t>
    </dgm:pt>
    <dgm:pt modelId="{135281C3-797A-4443-A2A3-2DF661F000AE}" type="sibTrans" cxnId="{20200186-72D4-4966-B89E-5580CA38912B}">
      <dgm:prSet/>
      <dgm:spPr/>
      <dgm:t>
        <a:bodyPr/>
        <a:lstStyle/>
        <a:p>
          <a:endParaRPr lang="en-IN"/>
        </a:p>
      </dgm:t>
    </dgm:pt>
    <dgm:pt modelId="{7E9593C9-EACF-46FF-ABD2-570DE3947E9D}" type="pres">
      <dgm:prSet presAssocID="{C89A6B12-5299-4CB3-9548-1A0153AA08A8}" presName="Name0" presStyleCnt="0">
        <dgm:presLayoutVars>
          <dgm:dir/>
          <dgm:animLvl val="lvl"/>
          <dgm:resizeHandles val="exact"/>
        </dgm:presLayoutVars>
      </dgm:prSet>
      <dgm:spPr/>
    </dgm:pt>
    <dgm:pt modelId="{47835682-9639-4F6C-9EEE-A50CD03F5875}" type="pres">
      <dgm:prSet presAssocID="{4FBD198D-2C99-4AEA-8902-644D3EA069DF}" presName="composite" presStyleCnt="0"/>
      <dgm:spPr/>
    </dgm:pt>
    <dgm:pt modelId="{B994979B-9897-4689-99BC-987637B9BACD}" type="pres">
      <dgm:prSet presAssocID="{4FBD198D-2C99-4AEA-8902-644D3EA069DF}" presName="parTx" presStyleLbl="alignNode1" presStyleIdx="0" presStyleCnt="2">
        <dgm:presLayoutVars>
          <dgm:chMax val="0"/>
          <dgm:chPref val="0"/>
          <dgm:bulletEnabled val="1"/>
        </dgm:presLayoutVars>
      </dgm:prSet>
      <dgm:spPr/>
    </dgm:pt>
    <dgm:pt modelId="{7324619A-978E-40DC-8CB8-396E0DB23D64}" type="pres">
      <dgm:prSet presAssocID="{4FBD198D-2C99-4AEA-8902-644D3EA069DF}" presName="desTx" presStyleLbl="alignAccFollowNode1" presStyleIdx="0" presStyleCnt="2">
        <dgm:presLayoutVars>
          <dgm:bulletEnabled val="1"/>
        </dgm:presLayoutVars>
      </dgm:prSet>
      <dgm:spPr/>
    </dgm:pt>
    <dgm:pt modelId="{BFAD9916-8EB2-4E7D-A1EB-A8A13ECEA48C}" type="pres">
      <dgm:prSet presAssocID="{6FC44264-3F34-40F3-8316-51FA72B90CE4}" presName="space" presStyleCnt="0"/>
      <dgm:spPr/>
    </dgm:pt>
    <dgm:pt modelId="{A871AED0-4314-4EF5-8675-6A91FB1E7935}" type="pres">
      <dgm:prSet presAssocID="{60B9D18D-1D21-4BEE-A1C4-C466DC2B681B}" presName="composite" presStyleCnt="0"/>
      <dgm:spPr/>
    </dgm:pt>
    <dgm:pt modelId="{D08EC692-007E-42EE-9BAA-4404B357B0F5}" type="pres">
      <dgm:prSet presAssocID="{60B9D18D-1D21-4BEE-A1C4-C466DC2B681B}" presName="parTx" presStyleLbl="alignNode1" presStyleIdx="1" presStyleCnt="2">
        <dgm:presLayoutVars>
          <dgm:chMax val="0"/>
          <dgm:chPref val="0"/>
          <dgm:bulletEnabled val="1"/>
        </dgm:presLayoutVars>
      </dgm:prSet>
      <dgm:spPr/>
    </dgm:pt>
    <dgm:pt modelId="{51802BF3-141A-487A-BE39-0D0D31089261}" type="pres">
      <dgm:prSet presAssocID="{60B9D18D-1D21-4BEE-A1C4-C466DC2B681B}" presName="desTx" presStyleLbl="alignAccFollowNode1" presStyleIdx="1" presStyleCnt="2" custLinFactNeighborX="1" custLinFactNeighborY="-853">
        <dgm:presLayoutVars>
          <dgm:bulletEnabled val="1"/>
        </dgm:presLayoutVars>
      </dgm:prSet>
      <dgm:spPr/>
    </dgm:pt>
  </dgm:ptLst>
  <dgm:cxnLst>
    <dgm:cxn modelId="{32164802-8FEE-4C7A-859D-301FA651740F}" type="presOf" srcId="{BC096AB6-F3E4-428C-9E96-4F9E8870BA8F}" destId="{7324619A-978E-40DC-8CB8-396E0DB23D64}" srcOrd="0" destOrd="7" presId="urn:microsoft.com/office/officeart/2005/8/layout/hList1"/>
    <dgm:cxn modelId="{B5E7C602-5C63-4E6B-9C5A-3ECF0D595C7F}" srcId="{4FBD198D-2C99-4AEA-8902-644D3EA069DF}" destId="{9BC386CD-84A4-4BEE-8B7B-F9D65FA89484}" srcOrd="1" destOrd="0" parTransId="{41DA5D94-34E4-4877-BF89-D63E63176234}" sibTransId="{319588A6-CBB3-482A-850A-2979BAE858FA}"/>
    <dgm:cxn modelId="{D7A21214-AA5E-4D0B-8855-CAE0E313176E}" type="presOf" srcId="{1D542E00-6956-4642-938D-3CAFD5080407}" destId="{7324619A-978E-40DC-8CB8-396E0DB23D64}" srcOrd="0" destOrd="1" presId="urn:microsoft.com/office/officeart/2005/8/layout/hList1"/>
    <dgm:cxn modelId="{00104E1A-52D3-40EC-80D0-F8452A34DA9A}" srcId="{60B9D18D-1D21-4BEE-A1C4-C466DC2B681B}" destId="{8244FEF1-7B7F-4539-B273-F343B2B679A3}" srcOrd="2" destOrd="0" parTransId="{C773CEB9-7E77-453F-BABE-3432E65002E5}" sibTransId="{4CF563BE-9BAC-49F0-9E4D-8D9014DE7D82}"/>
    <dgm:cxn modelId="{BD7DD01F-51DB-4974-99C7-5B9ADFDD30AA}" type="presOf" srcId="{9BC386CD-84A4-4BEE-8B7B-F9D65FA89484}" destId="{7324619A-978E-40DC-8CB8-396E0DB23D64}" srcOrd="0" destOrd="3" presId="urn:microsoft.com/office/officeart/2005/8/layout/hList1"/>
    <dgm:cxn modelId="{9FE11122-30C9-47DF-B6D0-CABD1452813E}" type="presOf" srcId="{8244FEF1-7B7F-4539-B273-F343B2B679A3}" destId="{51802BF3-141A-487A-BE39-0D0D31089261}" srcOrd="0" destOrd="4" presId="urn:microsoft.com/office/officeart/2005/8/layout/hList1"/>
    <dgm:cxn modelId="{D8861624-5BA5-4753-978C-253F1DBC9A5A}" type="presOf" srcId="{B5F8C02B-2D04-4840-97FB-6320F5287EAF}" destId="{51802BF3-141A-487A-BE39-0D0D31089261}" srcOrd="0" destOrd="6" presId="urn:microsoft.com/office/officeart/2005/8/layout/hList1"/>
    <dgm:cxn modelId="{276E6724-5A9F-4953-B9B5-78C92647669F}" srcId="{60B9D18D-1D21-4BEE-A1C4-C466DC2B681B}" destId="{AA61ABCF-166C-4DEA-BF43-1DB121818DDD}" srcOrd="1" destOrd="0" parTransId="{4E9C92AE-2CD8-49AF-B5C8-B4B9FDE6CA1E}" sibTransId="{69BABDD0-1CEB-40FE-A15E-01AAA0027479}"/>
    <dgm:cxn modelId="{21E53D28-F67A-4DC2-962E-2602FD4DDFBC}" type="presOf" srcId="{16B9FE2D-B43C-4080-8365-43642F732E90}" destId="{51802BF3-141A-487A-BE39-0D0D31089261}" srcOrd="0" destOrd="8" presId="urn:microsoft.com/office/officeart/2005/8/layout/hList1"/>
    <dgm:cxn modelId="{E271632B-7AC3-4998-BB41-4DD73AE93EAE}" type="presOf" srcId="{7B227827-529B-4800-81F2-2439D23D6EE5}" destId="{51802BF3-141A-487A-BE39-0D0D31089261}" srcOrd="0" destOrd="0" presId="urn:microsoft.com/office/officeart/2005/8/layout/hList1"/>
    <dgm:cxn modelId="{E8EDAD30-F928-4DCB-B96A-51313B7A9D7A}" srcId="{60B9D18D-1D21-4BEE-A1C4-C466DC2B681B}" destId="{16B9FE2D-B43C-4080-8365-43642F732E90}" srcOrd="4" destOrd="0" parTransId="{310ED777-6312-400B-A4E1-592259F3FFAE}" sibTransId="{FC5E9BF7-C6E5-4C00-A916-7B122BF53BAC}"/>
    <dgm:cxn modelId="{27BE7031-C87A-4B29-81C2-A6F41DA3F945}" srcId="{C89A6B12-5299-4CB3-9548-1A0153AA08A8}" destId="{4FBD198D-2C99-4AEA-8902-644D3EA069DF}" srcOrd="0" destOrd="0" parTransId="{71F618DB-02BC-4A74-AAC2-EC289A01B104}" sibTransId="{6FC44264-3F34-40F3-8316-51FA72B90CE4}"/>
    <dgm:cxn modelId="{0A993A34-D503-44D9-A33D-71E134307D72}" srcId="{8244FEF1-7B7F-4539-B273-F343B2B679A3}" destId="{B5F8C02B-2D04-4840-97FB-6320F5287EAF}" srcOrd="1" destOrd="0" parTransId="{97CA97B4-3C69-46A0-B675-26D616A1AB4F}" sibTransId="{DBB6EB6C-78DB-4831-96D9-70CE439B6453}"/>
    <dgm:cxn modelId="{488E293B-A3C2-4654-8213-21E89FBB71D0}" srcId="{4FBD198D-2C99-4AEA-8902-644D3EA069DF}" destId="{FDF78A64-5839-460C-955C-7EFAC8AB29E8}" srcOrd="2" destOrd="0" parTransId="{0783EE96-AEAA-4A4E-83E1-707ED844A7D3}" sibTransId="{3BCE2AF0-CFBE-490C-AB8A-F00255F5380B}"/>
    <dgm:cxn modelId="{40F04F5F-F1EF-4120-BCA7-DEA767AA09D2}" srcId="{AA61ABCF-166C-4DEA-BF43-1DB121818DDD}" destId="{91D79D67-011B-4282-A4F9-CA3C0475B6DF}" srcOrd="0" destOrd="0" parTransId="{3B30D4DC-02FD-4A45-AF4A-297ACF24B9A2}" sibTransId="{80ED3651-DAA9-449D-A4ED-A41C4E647412}"/>
    <dgm:cxn modelId="{50953B41-9C3A-4859-9AEB-D1D51205872E}" type="presOf" srcId="{C45B1D2B-227E-4FBF-BF8C-A4E2CD087D48}" destId="{7324619A-978E-40DC-8CB8-396E0DB23D64}" srcOrd="0" destOrd="2" presId="urn:microsoft.com/office/officeart/2005/8/layout/hList1"/>
    <dgm:cxn modelId="{87AD394C-3598-4C80-ADAB-30C18DBAA8A7}" srcId="{60B9D18D-1D21-4BEE-A1C4-C466DC2B681B}" destId="{903D02A0-0FA6-44C4-AF2E-27B130A9160A}" srcOrd="3" destOrd="0" parTransId="{E0199E97-FE2B-4C43-BE5A-29F4EBC2696F}" sibTransId="{73E62161-0C67-43E3-B717-BEC270A22454}"/>
    <dgm:cxn modelId="{CD07E179-9361-4221-BF21-41BE6B2BE4A4}" type="presOf" srcId="{91D79D67-011B-4282-A4F9-CA3C0475B6DF}" destId="{51802BF3-141A-487A-BE39-0D0D31089261}" srcOrd="0" destOrd="2" presId="urn:microsoft.com/office/officeart/2005/8/layout/hList1"/>
    <dgm:cxn modelId="{EF016B7C-BEB5-4387-AF88-4CCE8E01DD1E}" srcId="{C89A6B12-5299-4CB3-9548-1A0153AA08A8}" destId="{60B9D18D-1D21-4BEE-A1C4-C466DC2B681B}" srcOrd="1" destOrd="0" parTransId="{2E527AFF-D563-4D3B-937C-4A410BA2523B}" sibTransId="{E9DE9913-2813-4F1E-9DBB-9F1FEAEA9292}"/>
    <dgm:cxn modelId="{EEB1FD82-1537-44E7-81B7-9505868A360C}" type="presOf" srcId="{2FE87395-DEC0-413F-B7C3-64045B33FD44}" destId="{51802BF3-141A-487A-BE39-0D0D31089261}" srcOrd="0" destOrd="5" presId="urn:microsoft.com/office/officeart/2005/8/layout/hList1"/>
    <dgm:cxn modelId="{20200186-72D4-4966-B89E-5580CA38912B}" srcId="{4FBD198D-2C99-4AEA-8902-644D3EA069DF}" destId="{BC096AB6-F3E4-428C-9E96-4F9E8870BA8F}" srcOrd="5" destOrd="0" parTransId="{393855B7-5331-4139-ACD2-C8A912563BEC}" sibTransId="{135281C3-797A-4443-A2A3-2DF661F000AE}"/>
    <dgm:cxn modelId="{0E732594-5F78-49F6-BDE9-8E9F61CF174F}" srcId="{8244FEF1-7B7F-4539-B273-F343B2B679A3}" destId="{2FE87395-DEC0-413F-B7C3-64045B33FD44}" srcOrd="0" destOrd="0" parTransId="{A0333A69-389D-44F8-913A-A72E8E5CBF05}" sibTransId="{EA30DFA7-A9CA-4DCA-938C-EA3EF36DA19D}"/>
    <dgm:cxn modelId="{A6259297-3A15-419D-8936-C1CA472875C9}" srcId="{60B9D18D-1D21-4BEE-A1C4-C466DC2B681B}" destId="{7B227827-529B-4800-81F2-2439D23D6EE5}" srcOrd="0" destOrd="0" parTransId="{BF264E2C-18DC-4154-B516-B43A19C425ED}" sibTransId="{2A47835C-BF8C-46B4-92D5-FD4FB4AB7F2E}"/>
    <dgm:cxn modelId="{445AC49A-E74A-4D6B-991B-365D1BD23496}" srcId="{4FBD198D-2C99-4AEA-8902-644D3EA069DF}" destId="{2D9ED5F2-7E35-43AD-B29B-AA442B52BD5B}" srcOrd="4" destOrd="0" parTransId="{2BC30CBC-5E06-4F7B-8148-9D8D88BAF6CD}" sibTransId="{35C9E080-2D43-4115-AA74-049FB1310313}"/>
    <dgm:cxn modelId="{4367E79A-5CF3-4246-9745-30F9D3A0284D}" srcId="{4FBD198D-2C99-4AEA-8902-644D3EA069DF}" destId="{D2D9890A-6519-49F9-8C62-540C3323D740}" srcOrd="3" destOrd="0" parTransId="{B688ED37-EB21-4668-8D10-0665E67AAF7F}" sibTransId="{7B75DC18-3A23-416E-B1A8-CE026E968AD0}"/>
    <dgm:cxn modelId="{A3023CA0-A65C-47AF-8655-6D14ED388DE5}" type="presOf" srcId="{2D9ED5F2-7E35-43AD-B29B-AA442B52BD5B}" destId="{7324619A-978E-40DC-8CB8-396E0DB23D64}" srcOrd="0" destOrd="6" presId="urn:microsoft.com/office/officeart/2005/8/layout/hList1"/>
    <dgm:cxn modelId="{DFECA1A4-D628-43CB-9D42-EFE6560A02EC}" srcId="{068D55B1-0DB4-4E56-B1D6-1F6E7CD5DE76}" destId="{1D542E00-6956-4642-938D-3CAFD5080407}" srcOrd="0" destOrd="0" parTransId="{6DAD7B96-5C0A-4558-A5F6-A7A7C61E0E7C}" sibTransId="{5F063B36-8997-4FA7-8543-A10151842D3B}"/>
    <dgm:cxn modelId="{82CE2CA5-434E-43FE-A644-517ACC8B4F7F}" type="presOf" srcId="{FDF78A64-5839-460C-955C-7EFAC8AB29E8}" destId="{7324619A-978E-40DC-8CB8-396E0DB23D64}" srcOrd="0" destOrd="4" presId="urn:microsoft.com/office/officeart/2005/8/layout/hList1"/>
    <dgm:cxn modelId="{298708B7-93EC-4DC6-A4A5-D119D92CABEC}" type="presOf" srcId="{AA61ABCF-166C-4DEA-BF43-1DB121818DDD}" destId="{51802BF3-141A-487A-BE39-0D0D31089261}" srcOrd="0" destOrd="1" presId="urn:microsoft.com/office/officeart/2005/8/layout/hList1"/>
    <dgm:cxn modelId="{C284CCBD-3FE7-4E65-B915-8D0EEBC9A063}" srcId="{4FBD198D-2C99-4AEA-8902-644D3EA069DF}" destId="{068D55B1-0DB4-4E56-B1D6-1F6E7CD5DE76}" srcOrd="0" destOrd="0" parTransId="{72FC21EA-36C9-4A9E-AD68-BE47739AC164}" sibTransId="{52D86F70-A3C3-459E-93B4-3CF9099BD1AE}"/>
    <dgm:cxn modelId="{4E21F0C4-6B21-4C3D-A6A8-D129085A873F}" srcId="{AA61ABCF-166C-4DEA-BF43-1DB121818DDD}" destId="{34CBEF54-23FC-400D-8E88-337E7AF05DA9}" srcOrd="1" destOrd="0" parTransId="{51F026F1-0ED7-4508-AE7A-3F4B7F6E10DE}" sibTransId="{7B2388B5-4B70-4227-9F43-E77B5666A08E}"/>
    <dgm:cxn modelId="{FF76BCC6-4B2A-4F57-B0D2-7FF94CCF17B2}" type="presOf" srcId="{34CBEF54-23FC-400D-8E88-337E7AF05DA9}" destId="{51802BF3-141A-487A-BE39-0D0D31089261}" srcOrd="0" destOrd="3" presId="urn:microsoft.com/office/officeart/2005/8/layout/hList1"/>
    <dgm:cxn modelId="{D867EFCE-7692-4071-91B4-01B6999A0C54}" type="presOf" srcId="{D2D9890A-6519-49F9-8C62-540C3323D740}" destId="{7324619A-978E-40DC-8CB8-396E0DB23D64}" srcOrd="0" destOrd="5" presId="urn:microsoft.com/office/officeart/2005/8/layout/hList1"/>
    <dgm:cxn modelId="{E0010FD0-2A79-48DF-A697-B6A92BDAFCBF}" type="presOf" srcId="{903D02A0-0FA6-44C4-AF2E-27B130A9160A}" destId="{51802BF3-141A-487A-BE39-0D0D31089261}" srcOrd="0" destOrd="7" presId="urn:microsoft.com/office/officeart/2005/8/layout/hList1"/>
    <dgm:cxn modelId="{4A72E0D8-598B-4EC7-84E3-C3C81EB1F8F2}" type="presOf" srcId="{068D55B1-0DB4-4E56-B1D6-1F6E7CD5DE76}" destId="{7324619A-978E-40DC-8CB8-396E0DB23D64}" srcOrd="0" destOrd="0" presId="urn:microsoft.com/office/officeart/2005/8/layout/hList1"/>
    <dgm:cxn modelId="{DB5B52DA-55F2-4421-99C2-BFF62E7EF68E}" srcId="{068D55B1-0DB4-4E56-B1D6-1F6E7CD5DE76}" destId="{C45B1D2B-227E-4FBF-BF8C-A4E2CD087D48}" srcOrd="1" destOrd="0" parTransId="{091FFD81-7E36-4161-B948-B3BEFEF86380}" sibTransId="{33EC7038-9A12-4071-9EB3-0EAF0FB21884}"/>
    <dgm:cxn modelId="{D3AA20EB-143B-4EEC-98D4-4817C697F2C6}" type="presOf" srcId="{60B9D18D-1D21-4BEE-A1C4-C466DC2B681B}" destId="{D08EC692-007E-42EE-9BAA-4404B357B0F5}" srcOrd="0" destOrd="0" presId="urn:microsoft.com/office/officeart/2005/8/layout/hList1"/>
    <dgm:cxn modelId="{70FBF4EB-D0D3-41BC-95F0-60E7FB661DE7}" type="presOf" srcId="{4FBD198D-2C99-4AEA-8902-644D3EA069DF}" destId="{B994979B-9897-4689-99BC-987637B9BACD}" srcOrd="0" destOrd="0" presId="urn:microsoft.com/office/officeart/2005/8/layout/hList1"/>
    <dgm:cxn modelId="{83331FF8-2602-4F3D-9382-8633EF1F6C83}" type="presOf" srcId="{C89A6B12-5299-4CB3-9548-1A0153AA08A8}" destId="{7E9593C9-EACF-46FF-ABD2-570DE3947E9D}" srcOrd="0" destOrd="0" presId="urn:microsoft.com/office/officeart/2005/8/layout/hList1"/>
    <dgm:cxn modelId="{A368C528-23BC-4BD3-B862-25B700EC2F47}" type="presParOf" srcId="{7E9593C9-EACF-46FF-ABD2-570DE3947E9D}" destId="{47835682-9639-4F6C-9EEE-A50CD03F5875}" srcOrd="0" destOrd="0" presId="urn:microsoft.com/office/officeart/2005/8/layout/hList1"/>
    <dgm:cxn modelId="{5C9E1C74-7BE2-4115-8C9E-51AC6A59FAE3}" type="presParOf" srcId="{47835682-9639-4F6C-9EEE-A50CD03F5875}" destId="{B994979B-9897-4689-99BC-987637B9BACD}" srcOrd="0" destOrd="0" presId="urn:microsoft.com/office/officeart/2005/8/layout/hList1"/>
    <dgm:cxn modelId="{F16E944D-5709-48E5-974B-D84ABC28FB7F}" type="presParOf" srcId="{47835682-9639-4F6C-9EEE-A50CD03F5875}" destId="{7324619A-978E-40DC-8CB8-396E0DB23D64}" srcOrd="1" destOrd="0" presId="urn:microsoft.com/office/officeart/2005/8/layout/hList1"/>
    <dgm:cxn modelId="{927BB07F-E231-44CA-B88E-10A1CF03097C}" type="presParOf" srcId="{7E9593C9-EACF-46FF-ABD2-570DE3947E9D}" destId="{BFAD9916-8EB2-4E7D-A1EB-A8A13ECEA48C}" srcOrd="1" destOrd="0" presId="urn:microsoft.com/office/officeart/2005/8/layout/hList1"/>
    <dgm:cxn modelId="{E3DC4DE1-7E60-4DD2-AB64-CD34981DF5B4}" type="presParOf" srcId="{7E9593C9-EACF-46FF-ABD2-570DE3947E9D}" destId="{A871AED0-4314-4EF5-8675-6A91FB1E7935}" srcOrd="2" destOrd="0" presId="urn:microsoft.com/office/officeart/2005/8/layout/hList1"/>
    <dgm:cxn modelId="{4C56E700-D62D-4908-A640-708C11F277EE}" type="presParOf" srcId="{A871AED0-4314-4EF5-8675-6A91FB1E7935}" destId="{D08EC692-007E-42EE-9BAA-4404B357B0F5}" srcOrd="0" destOrd="0" presId="urn:microsoft.com/office/officeart/2005/8/layout/hList1"/>
    <dgm:cxn modelId="{EDCCE5E6-6AE0-4344-87AE-94D76CD85A76}" type="presParOf" srcId="{A871AED0-4314-4EF5-8675-6A91FB1E7935}" destId="{51802BF3-141A-487A-BE39-0D0D3108926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E07C353-F357-4032-9A23-3A641B07D97D}" type="doc">
      <dgm:prSet loTypeId="urn:microsoft.com/office/officeart/2005/8/layout/hList3" loCatId="list" qsTypeId="urn:microsoft.com/office/officeart/2005/8/quickstyle/simple1" qsCatId="simple" csTypeId="urn:microsoft.com/office/officeart/2005/8/colors/accent1_1" csCatId="accent1" phldr="1"/>
      <dgm:spPr/>
      <dgm:t>
        <a:bodyPr/>
        <a:lstStyle/>
        <a:p>
          <a:endParaRPr lang="en-IN"/>
        </a:p>
      </dgm:t>
    </dgm:pt>
    <dgm:pt modelId="{C3FB2ED8-BE68-4462-BE9A-416D53AC4809}">
      <dgm:prSet phldrT="[Text]" custT="1"/>
      <dgm:spPr/>
      <dgm:t>
        <a:bodyPr/>
        <a:lstStyle/>
        <a:p>
          <a:r>
            <a:rPr lang="en-US" sz="1800" dirty="0">
              <a:latin typeface="Segoe UI Semilight" panose="020B0402040204020203" pitchFamily="34" charset="0"/>
              <a:cs typeface="Segoe UI Semilight" panose="020B0402040204020203" pitchFamily="34" charset="0"/>
            </a:rPr>
            <a:t>Importing goods attracts integrated tax. Customs Duty is applicable on such purchases. All the taxes and duties on import of service are paid on a reverse charge basis, that is, the liability to pay tax is on the recipient of the supply of goods instead of the supplier.</a:t>
          </a:r>
          <a:endParaRPr lang="en-IN" sz="1800" dirty="0">
            <a:latin typeface="Segoe UI Semilight" panose="020B0402040204020203" pitchFamily="34" charset="0"/>
            <a:cs typeface="Segoe UI Semilight" panose="020B0402040204020203" pitchFamily="34" charset="0"/>
          </a:endParaRPr>
        </a:p>
      </dgm:t>
    </dgm:pt>
    <dgm:pt modelId="{9BC610FB-1D01-4BD7-B93C-FDCF8C368496}" type="parTrans" cxnId="{760CAF4B-9F5F-45B1-980F-19084C207821}">
      <dgm:prSet/>
      <dgm:spPr/>
      <dgm:t>
        <a:bodyPr/>
        <a:lstStyle/>
        <a:p>
          <a:endParaRPr lang="en-IN"/>
        </a:p>
      </dgm:t>
    </dgm:pt>
    <dgm:pt modelId="{07B68A48-0054-4536-B271-981548588473}" type="sibTrans" cxnId="{760CAF4B-9F5F-45B1-980F-19084C207821}">
      <dgm:prSet/>
      <dgm:spPr/>
      <dgm:t>
        <a:bodyPr/>
        <a:lstStyle/>
        <a:p>
          <a:endParaRPr lang="en-IN"/>
        </a:p>
      </dgm:t>
    </dgm:pt>
    <dgm:pt modelId="{EA74BE2B-AB74-4FAB-85D6-6663FE69D9D6}">
      <dgm:prSet phldrT="[Text]" custT="1"/>
      <dgm:spPr/>
      <dgm:t>
        <a:bodyPr/>
        <a:lstStyle/>
        <a:p>
          <a:r>
            <a:rPr lang="en-US" sz="1800" dirty="0">
              <a:latin typeface="Segoe UI Semilight" panose="020B0402040204020203" pitchFamily="34" charset="0"/>
              <a:cs typeface="Segoe UI Semilight" panose="020B0402040204020203" pitchFamily="34" charset="0"/>
            </a:rPr>
            <a:t>Customs Duty can be added to the Taxable Value of your import of goods in the Purchase voucher, by overriding the taxable value.</a:t>
          </a:r>
          <a:endParaRPr lang="en-IN" sz="1800" dirty="0">
            <a:latin typeface="Segoe UI Semilight" panose="020B0402040204020203" pitchFamily="34" charset="0"/>
            <a:cs typeface="Segoe UI Semilight" panose="020B0402040204020203" pitchFamily="34" charset="0"/>
          </a:endParaRPr>
        </a:p>
      </dgm:t>
    </dgm:pt>
    <dgm:pt modelId="{2B504ACF-7D37-4AE4-9C10-54E30A2D66FC}" type="parTrans" cxnId="{A1CDF686-670B-4BF8-BC22-7FBB32E05252}">
      <dgm:prSet/>
      <dgm:spPr/>
      <dgm:t>
        <a:bodyPr/>
        <a:lstStyle/>
        <a:p>
          <a:endParaRPr lang="en-IN"/>
        </a:p>
      </dgm:t>
    </dgm:pt>
    <dgm:pt modelId="{C4117634-909F-4E08-9D30-AB2C5998658A}" type="sibTrans" cxnId="{A1CDF686-670B-4BF8-BC22-7FBB32E05252}">
      <dgm:prSet/>
      <dgm:spPr/>
      <dgm:t>
        <a:bodyPr/>
        <a:lstStyle/>
        <a:p>
          <a:endParaRPr lang="en-IN"/>
        </a:p>
      </dgm:t>
    </dgm:pt>
    <dgm:pt modelId="{F120F0EE-0959-4381-847E-203470D5B358}">
      <dgm:prSet phldrT="[Text]" custT="1"/>
      <dgm:spPr/>
      <dgm:t>
        <a:bodyPr/>
        <a:lstStyle/>
        <a:p>
          <a:r>
            <a:rPr lang="en-US" sz="1800" dirty="0">
              <a:latin typeface="Segoe UI Semilight" panose="020B0402040204020203" pitchFamily="34" charset="0"/>
              <a:cs typeface="Segoe UI Semilight" panose="020B0402040204020203" pitchFamily="34" charset="0"/>
            </a:rPr>
            <a:t>Or Payment towards Customs Duty and Integrated Tax – Custom duty can be added to the cost of purchase</a:t>
          </a:r>
          <a:endParaRPr lang="en-IN" sz="1800" dirty="0">
            <a:latin typeface="Segoe UI Semilight" panose="020B0402040204020203" pitchFamily="34" charset="0"/>
            <a:cs typeface="Segoe UI Semilight" panose="020B0402040204020203" pitchFamily="34" charset="0"/>
          </a:endParaRPr>
        </a:p>
      </dgm:t>
    </dgm:pt>
    <dgm:pt modelId="{FFCB9C25-99D2-42B4-893E-A1C5305E295A}" type="parTrans" cxnId="{82666B57-7C74-48EF-846B-B50CCAE94514}">
      <dgm:prSet/>
      <dgm:spPr/>
      <dgm:t>
        <a:bodyPr/>
        <a:lstStyle/>
        <a:p>
          <a:endParaRPr lang="en-IN"/>
        </a:p>
      </dgm:t>
    </dgm:pt>
    <dgm:pt modelId="{5776DE40-EB00-4028-AC15-7859299A0D61}" type="sibTrans" cxnId="{82666B57-7C74-48EF-846B-B50CCAE94514}">
      <dgm:prSet/>
      <dgm:spPr/>
      <dgm:t>
        <a:bodyPr/>
        <a:lstStyle/>
        <a:p>
          <a:endParaRPr lang="en-IN"/>
        </a:p>
      </dgm:t>
    </dgm:pt>
    <dgm:pt modelId="{77685D2D-072A-4227-A15F-E5FBA88AF3F4}">
      <dgm:prSet phldrT="[Text]" custT="1"/>
      <dgm:spPr/>
      <dgm:t>
        <a:bodyPr/>
        <a:lstStyle/>
        <a:p>
          <a:r>
            <a:rPr lang="en-US" sz="1800" dirty="0">
              <a:latin typeface="Segoe UI Semilight" panose="020B0402040204020203" pitchFamily="34" charset="0"/>
              <a:cs typeface="Segoe UI Semilight" panose="020B0402040204020203" pitchFamily="34" charset="0"/>
            </a:rPr>
            <a:t>Claim Input Tax Credit for Tax Paid on Imports</a:t>
          </a:r>
          <a:endParaRPr lang="en-IN" sz="1800" dirty="0">
            <a:latin typeface="Segoe UI Semilight" panose="020B0402040204020203" pitchFamily="34" charset="0"/>
            <a:cs typeface="Segoe UI Semilight" panose="020B0402040204020203" pitchFamily="34" charset="0"/>
          </a:endParaRPr>
        </a:p>
      </dgm:t>
    </dgm:pt>
    <dgm:pt modelId="{16EE23FF-B622-4514-A788-701DFBF9560C}" type="parTrans" cxnId="{7BDA92EC-99B7-46CD-99D9-4551C89E14C6}">
      <dgm:prSet/>
      <dgm:spPr/>
      <dgm:t>
        <a:bodyPr/>
        <a:lstStyle/>
        <a:p>
          <a:endParaRPr lang="en-IN"/>
        </a:p>
      </dgm:t>
    </dgm:pt>
    <dgm:pt modelId="{584B23EC-1494-4089-96E9-F50020928123}" type="sibTrans" cxnId="{7BDA92EC-99B7-46CD-99D9-4551C89E14C6}">
      <dgm:prSet/>
      <dgm:spPr/>
      <dgm:t>
        <a:bodyPr/>
        <a:lstStyle/>
        <a:p>
          <a:endParaRPr lang="en-IN"/>
        </a:p>
      </dgm:t>
    </dgm:pt>
    <dgm:pt modelId="{2CC79607-3F3A-474C-8542-5FD1EF316146}" type="pres">
      <dgm:prSet presAssocID="{7E07C353-F357-4032-9A23-3A641B07D97D}" presName="composite" presStyleCnt="0">
        <dgm:presLayoutVars>
          <dgm:chMax val="1"/>
          <dgm:dir/>
          <dgm:resizeHandles val="exact"/>
        </dgm:presLayoutVars>
      </dgm:prSet>
      <dgm:spPr/>
    </dgm:pt>
    <dgm:pt modelId="{E2AB3B23-3286-403E-ACC1-7F591AE4B72D}" type="pres">
      <dgm:prSet presAssocID="{C3FB2ED8-BE68-4462-BE9A-416D53AC4809}" presName="roof" presStyleLbl="dkBgShp" presStyleIdx="0" presStyleCnt="2"/>
      <dgm:spPr/>
    </dgm:pt>
    <dgm:pt modelId="{6982E504-A62C-4D3E-86DF-7AE22ABA5CBF}" type="pres">
      <dgm:prSet presAssocID="{C3FB2ED8-BE68-4462-BE9A-416D53AC4809}" presName="pillars" presStyleCnt="0"/>
      <dgm:spPr/>
    </dgm:pt>
    <dgm:pt modelId="{31BF14FB-E147-4786-8C8B-7B0F391F1B54}" type="pres">
      <dgm:prSet presAssocID="{C3FB2ED8-BE68-4462-BE9A-416D53AC4809}" presName="pillar1" presStyleLbl="node1" presStyleIdx="0" presStyleCnt="3">
        <dgm:presLayoutVars>
          <dgm:bulletEnabled val="1"/>
        </dgm:presLayoutVars>
      </dgm:prSet>
      <dgm:spPr/>
    </dgm:pt>
    <dgm:pt modelId="{51FD5AEB-AD42-46FA-9F2B-A122E67C3EB8}" type="pres">
      <dgm:prSet presAssocID="{F120F0EE-0959-4381-847E-203470D5B358}" presName="pillarX" presStyleLbl="node1" presStyleIdx="1" presStyleCnt="3">
        <dgm:presLayoutVars>
          <dgm:bulletEnabled val="1"/>
        </dgm:presLayoutVars>
      </dgm:prSet>
      <dgm:spPr/>
    </dgm:pt>
    <dgm:pt modelId="{1828C638-05E7-4C22-BFFB-623CE75B4DE2}" type="pres">
      <dgm:prSet presAssocID="{77685D2D-072A-4227-A15F-E5FBA88AF3F4}" presName="pillarX" presStyleLbl="node1" presStyleIdx="2" presStyleCnt="3" custLinFactNeighborX="-1310">
        <dgm:presLayoutVars>
          <dgm:bulletEnabled val="1"/>
        </dgm:presLayoutVars>
      </dgm:prSet>
      <dgm:spPr/>
    </dgm:pt>
    <dgm:pt modelId="{2E3AD32A-03AA-4F6F-9DCE-373B2717C6AF}" type="pres">
      <dgm:prSet presAssocID="{C3FB2ED8-BE68-4462-BE9A-416D53AC4809}" presName="base" presStyleLbl="dkBgShp" presStyleIdx="1" presStyleCnt="2"/>
      <dgm:spPr/>
    </dgm:pt>
  </dgm:ptLst>
  <dgm:cxnLst>
    <dgm:cxn modelId="{64DA0027-B9B4-4506-ADBC-E6C3CFBAF89C}" type="presOf" srcId="{7E07C353-F357-4032-9A23-3A641B07D97D}" destId="{2CC79607-3F3A-474C-8542-5FD1EF316146}" srcOrd="0" destOrd="0" presId="urn:microsoft.com/office/officeart/2005/8/layout/hList3"/>
    <dgm:cxn modelId="{50FD505B-BB4F-42A2-A3F9-2EBFBA720C8A}" type="presOf" srcId="{F120F0EE-0959-4381-847E-203470D5B358}" destId="{51FD5AEB-AD42-46FA-9F2B-A122E67C3EB8}" srcOrd="0" destOrd="0" presId="urn:microsoft.com/office/officeart/2005/8/layout/hList3"/>
    <dgm:cxn modelId="{B8769462-A314-41D5-B346-6193AA95F010}" type="presOf" srcId="{C3FB2ED8-BE68-4462-BE9A-416D53AC4809}" destId="{E2AB3B23-3286-403E-ACC1-7F591AE4B72D}" srcOrd="0" destOrd="0" presId="urn:microsoft.com/office/officeart/2005/8/layout/hList3"/>
    <dgm:cxn modelId="{760CAF4B-9F5F-45B1-980F-19084C207821}" srcId="{7E07C353-F357-4032-9A23-3A641B07D97D}" destId="{C3FB2ED8-BE68-4462-BE9A-416D53AC4809}" srcOrd="0" destOrd="0" parTransId="{9BC610FB-1D01-4BD7-B93C-FDCF8C368496}" sibTransId="{07B68A48-0054-4536-B271-981548588473}"/>
    <dgm:cxn modelId="{82666B57-7C74-48EF-846B-B50CCAE94514}" srcId="{C3FB2ED8-BE68-4462-BE9A-416D53AC4809}" destId="{F120F0EE-0959-4381-847E-203470D5B358}" srcOrd="1" destOrd="0" parTransId="{FFCB9C25-99D2-42B4-893E-A1C5305E295A}" sibTransId="{5776DE40-EB00-4028-AC15-7859299A0D61}"/>
    <dgm:cxn modelId="{A1CDF686-670B-4BF8-BC22-7FBB32E05252}" srcId="{C3FB2ED8-BE68-4462-BE9A-416D53AC4809}" destId="{EA74BE2B-AB74-4FAB-85D6-6663FE69D9D6}" srcOrd="0" destOrd="0" parTransId="{2B504ACF-7D37-4AE4-9C10-54E30A2D66FC}" sibTransId="{C4117634-909F-4E08-9D30-AB2C5998658A}"/>
    <dgm:cxn modelId="{7BDA92EC-99B7-46CD-99D9-4551C89E14C6}" srcId="{C3FB2ED8-BE68-4462-BE9A-416D53AC4809}" destId="{77685D2D-072A-4227-A15F-E5FBA88AF3F4}" srcOrd="2" destOrd="0" parTransId="{16EE23FF-B622-4514-A788-701DFBF9560C}" sibTransId="{584B23EC-1494-4089-96E9-F50020928123}"/>
    <dgm:cxn modelId="{D432FEF2-149F-4DAA-BF03-483DA4AF7879}" type="presOf" srcId="{77685D2D-072A-4227-A15F-E5FBA88AF3F4}" destId="{1828C638-05E7-4C22-BFFB-623CE75B4DE2}" srcOrd="0" destOrd="0" presId="urn:microsoft.com/office/officeart/2005/8/layout/hList3"/>
    <dgm:cxn modelId="{6C4476FF-275A-4E5F-8738-5FF121873EF8}" type="presOf" srcId="{EA74BE2B-AB74-4FAB-85D6-6663FE69D9D6}" destId="{31BF14FB-E147-4786-8C8B-7B0F391F1B54}" srcOrd="0" destOrd="0" presId="urn:microsoft.com/office/officeart/2005/8/layout/hList3"/>
    <dgm:cxn modelId="{2A1FF17E-896D-4598-94E8-CF4DF5FBC6F0}" type="presParOf" srcId="{2CC79607-3F3A-474C-8542-5FD1EF316146}" destId="{E2AB3B23-3286-403E-ACC1-7F591AE4B72D}" srcOrd="0" destOrd="0" presId="urn:microsoft.com/office/officeart/2005/8/layout/hList3"/>
    <dgm:cxn modelId="{9DC102C9-D1D7-4AA7-9C3C-B0A3146C6ED8}" type="presParOf" srcId="{2CC79607-3F3A-474C-8542-5FD1EF316146}" destId="{6982E504-A62C-4D3E-86DF-7AE22ABA5CBF}" srcOrd="1" destOrd="0" presId="urn:microsoft.com/office/officeart/2005/8/layout/hList3"/>
    <dgm:cxn modelId="{F7B67526-63E9-42A1-A90E-FBD0786BECDC}" type="presParOf" srcId="{6982E504-A62C-4D3E-86DF-7AE22ABA5CBF}" destId="{31BF14FB-E147-4786-8C8B-7B0F391F1B54}" srcOrd="0" destOrd="0" presId="urn:microsoft.com/office/officeart/2005/8/layout/hList3"/>
    <dgm:cxn modelId="{DE3725D6-4AAF-4ACE-A5EA-CAC1970DE360}" type="presParOf" srcId="{6982E504-A62C-4D3E-86DF-7AE22ABA5CBF}" destId="{51FD5AEB-AD42-46FA-9F2B-A122E67C3EB8}" srcOrd="1" destOrd="0" presId="urn:microsoft.com/office/officeart/2005/8/layout/hList3"/>
    <dgm:cxn modelId="{8C01292F-00F2-4504-907A-A08C4C1865F7}" type="presParOf" srcId="{6982E504-A62C-4D3E-86DF-7AE22ABA5CBF}" destId="{1828C638-05E7-4C22-BFFB-623CE75B4DE2}" srcOrd="2" destOrd="0" presId="urn:microsoft.com/office/officeart/2005/8/layout/hList3"/>
    <dgm:cxn modelId="{EFFA6B2F-8224-4515-B140-0F6294C06161}" type="presParOf" srcId="{2CC79607-3F3A-474C-8542-5FD1EF316146}" destId="{2E3AD32A-03AA-4F6F-9DCE-373B2717C6A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30CFE3E-1E5C-47CB-A717-4F28968728F0}" type="doc">
      <dgm:prSet loTypeId="urn:microsoft.com/office/officeart/2008/layout/HorizontalMultiLevelHierarchy" loCatId="hierarchy" qsTypeId="urn:microsoft.com/office/officeart/2005/8/quickstyle/simple1" qsCatId="simple" csTypeId="urn:microsoft.com/office/officeart/2005/8/colors/accent4_1" csCatId="accent4" phldr="1"/>
      <dgm:spPr/>
      <dgm:t>
        <a:bodyPr/>
        <a:lstStyle/>
        <a:p>
          <a:endParaRPr lang="en-IN"/>
        </a:p>
      </dgm:t>
    </dgm:pt>
    <dgm:pt modelId="{6E363197-D408-46FF-BDB4-F00B015B2E1D}">
      <dgm:prSet phldrT="[Text]" custT="1"/>
      <dgm:spPr/>
      <dgm:t>
        <a:bodyPr/>
        <a:lstStyle/>
        <a:p>
          <a:r>
            <a:rPr lang="en-US" sz="1400" dirty="0">
              <a:latin typeface="Segoe UI Semilight" panose="020B0402040204020203" pitchFamily="34" charset="0"/>
              <a:cs typeface="Segoe UI Semilight" panose="020B0402040204020203" pitchFamily="34" charset="0"/>
            </a:rPr>
            <a:t>GST Nature of Adjustment</a:t>
          </a:r>
          <a:endParaRPr lang="en-IN" sz="1400" dirty="0">
            <a:latin typeface="Segoe UI Semilight" panose="020B0402040204020203" pitchFamily="34" charset="0"/>
            <a:cs typeface="Segoe UI Semilight" panose="020B0402040204020203" pitchFamily="34" charset="0"/>
          </a:endParaRPr>
        </a:p>
      </dgm:t>
    </dgm:pt>
    <dgm:pt modelId="{EFD6DB56-00EA-43F8-88F4-3D16A392C1F4}" type="parTrans" cxnId="{DFBF188E-C4E3-49EA-AC1E-76D9AE4D32A0}">
      <dgm:prSet/>
      <dgm:spPr/>
      <dgm:t>
        <a:bodyPr/>
        <a:lstStyle/>
        <a:p>
          <a:endParaRPr lang="en-IN"/>
        </a:p>
      </dgm:t>
    </dgm:pt>
    <dgm:pt modelId="{7E4D1EC9-FF52-4966-A80B-E8BAE83186C3}" type="sibTrans" cxnId="{DFBF188E-C4E3-49EA-AC1E-76D9AE4D32A0}">
      <dgm:prSet/>
      <dgm:spPr/>
      <dgm:t>
        <a:bodyPr/>
        <a:lstStyle/>
        <a:p>
          <a:endParaRPr lang="en-IN"/>
        </a:p>
      </dgm:t>
    </dgm:pt>
    <dgm:pt modelId="{2474CED6-786C-478D-B3A9-7F1088718CC0}">
      <dgm:prSet phldrT="[Text]" custT="1"/>
      <dgm:spPr/>
      <dgm:t>
        <a:bodyPr/>
        <a:lstStyle/>
        <a:p>
          <a:r>
            <a:rPr lang="en-IN" sz="1400" dirty="0">
              <a:latin typeface="Segoe UI Semilight" panose="020B0402040204020203" pitchFamily="34" charset="0"/>
              <a:cs typeface="Segoe UI Semilight" panose="020B0402040204020203" pitchFamily="34" charset="0"/>
            </a:rPr>
            <a:t>Decrease in Tax Liability</a:t>
          </a:r>
        </a:p>
      </dgm:t>
    </dgm:pt>
    <dgm:pt modelId="{6EAD36CC-0256-49D1-BC4E-A1A71CC9245F}" type="parTrans" cxnId="{5FF1F793-B2BE-4269-A539-DA29EB9D0AF6}">
      <dgm:prSet/>
      <dgm:spPr/>
      <dgm:t>
        <a:bodyPr/>
        <a:lstStyle/>
        <a:p>
          <a:endParaRPr lang="en-IN" dirty="0"/>
        </a:p>
      </dgm:t>
    </dgm:pt>
    <dgm:pt modelId="{099BE256-7D45-43CC-B831-11FFFEF5AD36}" type="sibTrans" cxnId="{5FF1F793-B2BE-4269-A539-DA29EB9D0AF6}">
      <dgm:prSet/>
      <dgm:spPr/>
      <dgm:t>
        <a:bodyPr/>
        <a:lstStyle/>
        <a:p>
          <a:endParaRPr lang="en-IN"/>
        </a:p>
      </dgm:t>
    </dgm:pt>
    <dgm:pt modelId="{4A7B9F1B-F40A-4E7F-B5DE-9630BB0891DE}">
      <dgm:prSet phldrT="[Text]" custT="1"/>
      <dgm:spPr/>
      <dgm:t>
        <a:bodyPr/>
        <a:lstStyle/>
        <a:p>
          <a:r>
            <a:rPr lang="en-US" sz="1400" dirty="0">
              <a:latin typeface="Segoe UI Semilight" panose="020B0402040204020203" pitchFamily="34" charset="0"/>
              <a:cs typeface="Segoe UI Semilight" panose="020B0402040204020203" pitchFamily="34" charset="0"/>
            </a:rPr>
            <a:t>Increase in Input Tax Credit</a:t>
          </a:r>
          <a:endParaRPr lang="en-IN" sz="1400" dirty="0">
            <a:latin typeface="Segoe UI Semilight" panose="020B0402040204020203" pitchFamily="34" charset="0"/>
            <a:cs typeface="Segoe UI Semilight" panose="020B0402040204020203" pitchFamily="34" charset="0"/>
          </a:endParaRPr>
        </a:p>
      </dgm:t>
    </dgm:pt>
    <dgm:pt modelId="{AB67D7CD-D714-408E-90CA-13E7B2D7CA92}" type="parTrans" cxnId="{1E50AFD8-84C1-49AE-988C-F1BA76B843A0}">
      <dgm:prSet/>
      <dgm:spPr/>
      <dgm:t>
        <a:bodyPr/>
        <a:lstStyle/>
        <a:p>
          <a:endParaRPr lang="en-IN" dirty="0"/>
        </a:p>
      </dgm:t>
    </dgm:pt>
    <dgm:pt modelId="{459CB9A2-602F-401E-8B37-5C9B3BA19849}" type="sibTrans" cxnId="{1E50AFD8-84C1-49AE-988C-F1BA76B843A0}">
      <dgm:prSet/>
      <dgm:spPr/>
      <dgm:t>
        <a:bodyPr/>
        <a:lstStyle/>
        <a:p>
          <a:endParaRPr lang="en-IN"/>
        </a:p>
      </dgm:t>
    </dgm:pt>
    <dgm:pt modelId="{70DE256F-726C-41CD-A7BA-9A8372A20778}">
      <dgm:prSet phldrT="[Text]" custT="1"/>
      <dgm:spPr/>
      <dgm:t>
        <a:bodyPr/>
        <a:lstStyle/>
        <a:p>
          <a:r>
            <a:rPr lang="en-IN" sz="1400" dirty="0">
              <a:latin typeface="Segoe UI Semilight" panose="020B0402040204020203" pitchFamily="34" charset="0"/>
              <a:cs typeface="Segoe UI Semilight" panose="020B0402040204020203" pitchFamily="34" charset="0"/>
            </a:rPr>
            <a:t>Increase in Tax Liability</a:t>
          </a:r>
        </a:p>
      </dgm:t>
    </dgm:pt>
    <dgm:pt modelId="{7A994661-9C63-42BD-B345-7EE20A110BC0}" type="parTrans" cxnId="{916F9ADE-C16C-42EC-9F38-4441B263202F}">
      <dgm:prSet/>
      <dgm:spPr/>
      <dgm:t>
        <a:bodyPr/>
        <a:lstStyle/>
        <a:p>
          <a:endParaRPr lang="en-IN" dirty="0"/>
        </a:p>
      </dgm:t>
    </dgm:pt>
    <dgm:pt modelId="{F2EB26C6-4F7D-4B66-B6C8-ABA796BFB9F2}" type="sibTrans" cxnId="{916F9ADE-C16C-42EC-9F38-4441B263202F}">
      <dgm:prSet/>
      <dgm:spPr/>
      <dgm:t>
        <a:bodyPr/>
        <a:lstStyle/>
        <a:p>
          <a:endParaRPr lang="en-IN"/>
        </a:p>
      </dgm:t>
    </dgm:pt>
    <dgm:pt modelId="{E25237CF-E0BE-4190-A497-0E9316345F59}">
      <dgm:prSet phldrT="[Text]" custT="1"/>
      <dgm:spPr/>
      <dgm:t>
        <a:bodyPr/>
        <a:lstStyle/>
        <a:p>
          <a:r>
            <a:rPr lang="en-US" sz="1400" dirty="0">
              <a:latin typeface="Segoe UI Semilight" panose="020B0402040204020203" pitchFamily="34" charset="0"/>
              <a:cs typeface="Segoe UI Semilight" panose="020B0402040204020203" pitchFamily="34" charset="0"/>
            </a:rPr>
            <a:t>Increase in Tax Liability &amp; Input Tax Credit</a:t>
          </a:r>
          <a:endParaRPr lang="en-IN" sz="1400" dirty="0">
            <a:latin typeface="Segoe UI Semilight" panose="020B0402040204020203" pitchFamily="34" charset="0"/>
            <a:cs typeface="Segoe UI Semilight" panose="020B0402040204020203" pitchFamily="34" charset="0"/>
          </a:endParaRPr>
        </a:p>
      </dgm:t>
    </dgm:pt>
    <dgm:pt modelId="{325F277C-057D-467C-9CA9-7945BD555693}" type="parTrans" cxnId="{54AD63DE-323D-4553-B7EE-A034F2A38CBC}">
      <dgm:prSet/>
      <dgm:spPr/>
      <dgm:t>
        <a:bodyPr/>
        <a:lstStyle/>
        <a:p>
          <a:endParaRPr lang="en-IN" dirty="0"/>
        </a:p>
      </dgm:t>
    </dgm:pt>
    <dgm:pt modelId="{61406976-27DF-424E-AA14-7E8AE1519A89}" type="sibTrans" cxnId="{54AD63DE-323D-4553-B7EE-A034F2A38CBC}">
      <dgm:prSet/>
      <dgm:spPr/>
      <dgm:t>
        <a:bodyPr/>
        <a:lstStyle/>
        <a:p>
          <a:endParaRPr lang="en-IN"/>
        </a:p>
      </dgm:t>
    </dgm:pt>
    <dgm:pt modelId="{82338B2B-E895-41EA-994E-815F6EED8EE6}">
      <dgm:prSet phldrT="[Text]" custT="1"/>
      <dgm:spPr/>
      <dgm:t>
        <a:bodyPr/>
        <a:lstStyle/>
        <a:p>
          <a:r>
            <a:rPr lang="en-US" sz="1400" dirty="0">
              <a:latin typeface="Segoe UI Semilight" panose="020B0402040204020203" pitchFamily="34" charset="0"/>
              <a:cs typeface="Segoe UI Semilight" panose="020B0402040204020203" pitchFamily="34" charset="0"/>
            </a:rPr>
            <a:t>Reversal of Input Tax Credit</a:t>
          </a:r>
          <a:endParaRPr lang="en-IN" sz="1400" dirty="0">
            <a:latin typeface="Segoe UI Semilight" panose="020B0402040204020203" pitchFamily="34" charset="0"/>
            <a:cs typeface="Segoe UI Semilight" panose="020B0402040204020203" pitchFamily="34" charset="0"/>
          </a:endParaRPr>
        </a:p>
      </dgm:t>
    </dgm:pt>
    <dgm:pt modelId="{B2CC2992-63BA-4EAD-828A-8221293109DD}" type="parTrans" cxnId="{BD9CFF39-7320-4670-92EB-F1C0FD0A4D56}">
      <dgm:prSet/>
      <dgm:spPr/>
      <dgm:t>
        <a:bodyPr/>
        <a:lstStyle/>
        <a:p>
          <a:endParaRPr lang="en-IN" dirty="0"/>
        </a:p>
      </dgm:t>
    </dgm:pt>
    <dgm:pt modelId="{7DF4041B-CDE4-4DFE-9D20-E1660FADDBE1}" type="sibTrans" cxnId="{BD9CFF39-7320-4670-92EB-F1C0FD0A4D56}">
      <dgm:prSet/>
      <dgm:spPr/>
      <dgm:t>
        <a:bodyPr/>
        <a:lstStyle/>
        <a:p>
          <a:endParaRPr lang="en-IN"/>
        </a:p>
      </dgm:t>
    </dgm:pt>
    <dgm:pt modelId="{1C0DD243-6ED9-4496-B2AE-3B4A40A8A2AF}">
      <dgm:prSet phldrT="[Text]" custT="1"/>
      <dgm:spPr/>
      <dgm:t>
        <a:bodyPr/>
        <a:lstStyle/>
        <a:p>
          <a:r>
            <a:rPr lang="en-US" sz="1400" dirty="0">
              <a:latin typeface="Segoe UI Semilight" panose="020B0402040204020203" pitchFamily="34" charset="0"/>
              <a:cs typeface="Segoe UI Semilight" panose="020B0402040204020203" pitchFamily="34" charset="0"/>
            </a:rPr>
            <a:t>Actual liability of GST is reduced which can be due to Purchase from URD, RCM, adjustment against Advance, etc.,</a:t>
          </a:r>
          <a:endParaRPr lang="en-IN" sz="1400" dirty="0">
            <a:latin typeface="Segoe UI Semilight" panose="020B0402040204020203" pitchFamily="34" charset="0"/>
            <a:cs typeface="Segoe UI Semilight" panose="020B0402040204020203" pitchFamily="34" charset="0"/>
          </a:endParaRPr>
        </a:p>
      </dgm:t>
    </dgm:pt>
    <dgm:pt modelId="{C3AD2466-D0D7-4672-8B5D-41B6200772FA}" type="parTrans" cxnId="{4664A7E7-FC10-4A53-AB4C-A2F856076A0B}">
      <dgm:prSet/>
      <dgm:spPr/>
      <dgm:t>
        <a:bodyPr/>
        <a:lstStyle/>
        <a:p>
          <a:endParaRPr lang="en-IN" dirty="0"/>
        </a:p>
      </dgm:t>
    </dgm:pt>
    <dgm:pt modelId="{A5505AE2-7E4F-4450-AEE2-61B6E1C68B8E}" type="sibTrans" cxnId="{4664A7E7-FC10-4A53-AB4C-A2F856076A0B}">
      <dgm:prSet/>
      <dgm:spPr/>
      <dgm:t>
        <a:bodyPr/>
        <a:lstStyle/>
        <a:p>
          <a:endParaRPr lang="en-IN"/>
        </a:p>
      </dgm:t>
    </dgm:pt>
    <dgm:pt modelId="{E74B1369-B7E4-4204-9267-4677E1F12A15}">
      <dgm:prSet phldrT="[Text]" custT="1"/>
      <dgm:spPr/>
      <dgm:t>
        <a:bodyPr/>
        <a:lstStyle/>
        <a:p>
          <a:r>
            <a:rPr lang="en-US" sz="1400" dirty="0">
              <a:latin typeface="Segoe UI Semilight" panose="020B0402040204020203" pitchFamily="34" charset="0"/>
              <a:cs typeface="Segoe UI Semilight" panose="020B0402040204020203" pitchFamily="34" charset="0"/>
            </a:rPr>
            <a:t>ITC increased due to the Import of Goods, Services, RCM, reclaim of ITC</a:t>
          </a:r>
          <a:endParaRPr lang="en-IN" sz="1400" dirty="0">
            <a:latin typeface="Segoe UI Semilight" panose="020B0402040204020203" pitchFamily="34" charset="0"/>
            <a:cs typeface="Segoe UI Semilight" panose="020B0402040204020203" pitchFamily="34" charset="0"/>
          </a:endParaRPr>
        </a:p>
      </dgm:t>
    </dgm:pt>
    <dgm:pt modelId="{C7A74463-A99C-4004-BB74-2F4A4352CCE9}" type="parTrans" cxnId="{B32F0B4A-C8DA-4EC7-AB4E-DD305E8CB918}">
      <dgm:prSet/>
      <dgm:spPr/>
      <dgm:t>
        <a:bodyPr/>
        <a:lstStyle/>
        <a:p>
          <a:endParaRPr lang="en-IN" dirty="0"/>
        </a:p>
      </dgm:t>
    </dgm:pt>
    <dgm:pt modelId="{D67ED0AE-15AE-473D-936B-B4728D9392E3}" type="sibTrans" cxnId="{B32F0B4A-C8DA-4EC7-AB4E-DD305E8CB918}">
      <dgm:prSet/>
      <dgm:spPr/>
      <dgm:t>
        <a:bodyPr/>
        <a:lstStyle/>
        <a:p>
          <a:endParaRPr lang="en-IN"/>
        </a:p>
      </dgm:t>
    </dgm:pt>
    <dgm:pt modelId="{87215B64-C5CB-420F-B553-2470F3BF8416}">
      <dgm:prSet phldrT="[Text]" custT="1"/>
      <dgm:spPr/>
      <dgm:t>
        <a:bodyPr/>
        <a:lstStyle/>
        <a:p>
          <a:r>
            <a:rPr lang="en-US" sz="1400" dirty="0">
              <a:latin typeface="Segoe UI Semilight" panose="020B0402040204020203" pitchFamily="34" charset="0"/>
              <a:cs typeface="Segoe UI Semilight" panose="020B0402040204020203" pitchFamily="34" charset="0"/>
            </a:rPr>
            <a:t>Actual liability of GST is increased due to late fees, interest, advance receipt, and ISD credit notes.</a:t>
          </a:r>
          <a:endParaRPr lang="en-IN" sz="1400" dirty="0">
            <a:latin typeface="Segoe UI Semilight" panose="020B0402040204020203" pitchFamily="34" charset="0"/>
            <a:cs typeface="Segoe UI Semilight" panose="020B0402040204020203" pitchFamily="34" charset="0"/>
          </a:endParaRPr>
        </a:p>
      </dgm:t>
    </dgm:pt>
    <dgm:pt modelId="{4E6990D6-8E32-4341-8ABD-425DAA60D623}" type="parTrans" cxnId="{A074C35F-6ABB-4035-A9B2-E1FBFBB9496E}">
      <dgm:prSet/>
      <dgm:spPr/>
      <dgm:t>
        <a:bodyPr/>
        <a:lstStyle/>
        <a:p>
          <a:endParaRPr lang="en-IN" dirty="0"/>
        </a:p>
      </dgm:t>
    </dgm:pt>
    <dgm:pt modelId="{B7CC5D7D-F496-4F13-B0C4-7C31B3499680}" type="sibTrans" cxnId="{A074C35F-6ABB-4035-A9B2-E1FBFBB9496E}">
      <dgm:prSet/>
      <dgm:spPr/>
      <dgm:t>
        <a:bodyPr/>
        <a:lstStyle/>
        <a:p>
          <a:endParaRPr lang="en-IN"/>
        </a:p>
      </dgm:t>
    </dgm:pt>
    <dgm:pt modelId="{35C0B13C-74C2-4FB6-9D71-409923DD508E}">
      <dgm:prSet phldrT="[Text]" custT="1"/>
      <dgm:spPr/>
      <dgm:t>
        <a:bodyPr/>
        <a:lstStyle/>
        <a:p>
          <a:r>
            <a:rPr lang="en-US" sz="1400" dirty="0">
              <a:latin typeface="Segoe UI Semilight" panose="020B0402040204020203" pitchFamily="34" charset="0"/>
              <a:cs typeface="Segoe UI Semilight" panose="020B0402040204020203" pitchFamily="34" charset="0"/>
            </a:rPr>
            <a:t>Recording both liability and ITC for Import of Service, URD Purchase, RCM Purchases</a:t>
          </a:r>
          <a:endParaRPr lang="en-IN" sz="1400" dirty="0">
            <a:latin typeface="Segoe UI Semilight" panose="020B0402040204020203" pitchFamily="34" charset="0"/>
            <a:cs typeface="Segoe UI Semilight" panose="020B0402040204020203" pitchFamily="34" charset="0"/>
          </a:endParaRPr>
        </a:p>
      </dgm:t>
    </dgm:pt>
    <dgm:pt modelId="{F72B1D9A-FBF6-4E10-8241-90DFD094A841}" type="parTrans" cxnId="{F8E3B47A-F6A2-4328-BB94-5DFD685974AB}">
      <dgm:prSet/>
      <dgm:spPr/>
      <dgm:t>
        <a:bodyPr/>
        <a:lstStyle/>
        <a:p>
          <a:endParaRPr lang="en-IN" dirty="0"/>
        </a:p>
      </dgm:t>
    </dgm:pt>
    <dgm:pt modelId="{248BCE2F-B50C-45AC-8F6F-C9E5ED6DBC6D}" type="sibTrans" cxnId="{F8E3B47A-F6A2-4328-BB94-5DFD685974AB}">
      <dgm:prSet/>
      <dgm:spPr/>
      <dgm:t>
        <a:bodyPr/>
        <a:lstStyle/>
        <a:p>
          <a:endParaRPr lang="en-IN"/>
        </a:p>
      </dgm:t>
    </dgm:pt>
    <dgm:pt modelId="{A2D4640F-E9BD-41B0-8F01-9702D59150D3}">
      <dgm:prSet phldrT="[Text]" custT="1"/>
      <dgm:spPr/>
      <dgm:t>
        <a:bodyPr/>
        <a:lstStyle/>
        <a:p>
          <a:r>
            <a:rPr lang="en-US" sz="1400" dirty="0">
              <a:latin typeface="Segoe UI Semilight" panose="020B0402040204020203" pitchFamily="34" charset="0"/>
              <a:cs typeface="Segoe UI Semilight" panose="020B0402040204020203" pitchFamily="34" charset="0"/>
            </a:rPr>
            <a:t>Exempted Supplies, Non-Business Supplies, Non-payment to supplier, ineligible ITC, etc.,</a:t>
          </a:r>
          <a:endParaRPr lang="en-IN" sz="1400" dirty="0">
            <a:latin typeface="Segoe UI Semilight" panose="020B0402040204020203" pitchFamily="34" charset="0"/>
            <a:cs typeface="Segoe UI Semilight" panose="020B0402040204020203" pitchFamily="34" charset="0"/>
          </a:endParaRPr>
        </a:p>
      </dgm:t>
    </dgm:pt>
    <dgm:pt modelId="{20B47150-C7BA-4565-A014-7D53B9E735C9}" type="parTrans" cxnId="{D5A07084-C2CD-45F8-A5FC-79F67A621196}">
      <dgm:prSet/>
      <dgm:spPr/>
      <dgm:t>
        <a:bodyPr/>
        <a:lstStyle/>
        <a:p>
          <a:endParaRPr lang="en-IN" dirty="0"/>
        </a:p>
      </dgm:t>
    </dgm:pt>
    <dgm:pt modelId="{D42D8D96-4F0D-442A-9ECE-C1C34D8BF80F}" type="sibTrans" cxnId="{D5A07084-C2CD-45F8-A5FC-79F67A621196}">
      <dgm:prSet/>
      <dgm:spPr/>
      <dgm:t>
        <a:bodyPr/>
        <a:lstStyle/>
        <a:p>
          <a:endParaRPr lang="en-IN"/>
        </a:p>
      </dgm:t>
    </dgm:pt>
    <dgm:pt modelId="{515C36BF-0C5C-481F-B0AC-2E3B8BE7BAD2}" type="pres">
      <dgm:prSet presAssocID="{430CFE3E-1E5C-47CB-A717-4F28968728F0}" presName="Name0" presStyleCnt="0">
        <dgm:presLayoutVars>
          <dgm:chPref val="1"/>
          <dgm:dir/>
          <dgm:animOne val="branch"/>
          <dgm:animLvl val="lvl"/>
          <dgm:resizeHandles val="exact"/>
        </dgm:presLayoutVars>
      </dgm:prSet>
      <dgm:spPr/>
    </dgm:pt>
    <dgm:pt modelId="{3D01B2AA-4D8D-4202-BB38-9B71CA214DDA}" type="pres">
      <dgm:prSet presAssocID="{6E363197-D408-46FF-BDB4-F00B015B2E1D}" presName="root1" presStyleCnt="0"/>
      <dgm:spPr/>
    </dgm:pt>
    <dgm:pt modelId="{4B875959-1728-4A48-B7E7-C4E0212231D7}" type="pres">
      <dgm:prSet presAssocID="{6E363197-D408-46FF-BDB4-F00B015B2E1D}" presName="LevelOneTextNode" presStyleLbl="node0" presStyleIdx="0" presStyleCnt="1" custScaleX="168729">
        <dgm:presLayoutVars>
          <dgm:chPref val="3"/>
        </dgm:presLayoutVars>
      </dgm:prSet>
      <dgm:spPr/>
    </dgm:pt>
    <dgm:pt modelId="{0F1CB69E-B6F2-4A1B-A200-7F3B5F125C60}" type="pres">
      <dgm:prSet presAssocID="{6E363197-D408-46FF-BDB4-F00B015B2E1D}" presName="level2hierChild" presStyleCnt="0"/>
      <dgm:spPr/>
    </dgm:pt>
    <dgm:pt modelId="{44D7A465-E2C7-4BF1-974C-A2E6DB291A57}" type="pres">
      <dgm:prSet presAssocID="{6EAD36CC-0256-49D1-BC4E-A1A71CC9245F}" presName="conn2-1" presStyleLbl="parChTrans1D2" presStyleIdx="0" presStyleCnt="5"/>
      <dgm:spPr/>
    </dgm:pt>
    <dgm:pt modelId="{F0C22D16-D20F-48A8-ADC7-E564AB037DB0}" type="pres">
      <dgm:prSet presAssocID="{6EAD36CC-0256-49D1-BC4E-A1A71CC9245F}" presName="connTx" presStyleLbl="parChTrans1D2" presStyleIdx="0" presStyleCnt="5"/>
      <dgm:spPr/>
    </dgm:pt>
    <dgm:pt modelId="{A0DA7A11-6D74-4D75-8282-ED84734A3B4B}" type="pres">
      <dgm:prSet presAssocID="{2474CED6-786C-478D-B3A9-7F1088718CC0}" presName="root2" presStyleCnt="0"/>
      <dgm:spPr/>
    </dgm:pt>
    <dgm:pt modelId="{4DF0F01C-F186-4944-BA77-2A54AE383615}" type="pres">
      <dgm:prSet presAssocID="{2474CED6-786C-478D-B3A9-7F1088718CC0}" presName="LevelTwoTextNode" presStyleLbl="node2" presStyleIdx="0" presStyleCnt="5">
        <dgm:presLayoutVars>
          <dgm:chPref val="3"/>
        </dgm:presLayoutVars>
      </dgm:prSet>
      <dgm:spPr/>
    </dgm:pt>
    <dgm:pt modelId="{85A3B86E-253F-4D23-81B7-050D1CFEDBB4}" type="pres">
      <dgm:prSet presAssocID="{2474CED6-786C-478D-B3A9-7F1088718CC0}" presName="level3hierChild" presStyleCnt="0"/>
      <dgm:spPr/>
    </dgm:pt>
    <dgm:pt modelId="{278114D5-3FA8-4B8A-B69D-C98B9D432389}" type="pres">
      <dgm:prSet presAssocID="{C3AD2466-D0D7-4672-8B5D-41B6200772FA}" presName="conn2-1" presStyleLbl="parChTrans1D3" presStyleIdx="0" presStyleCnt="5"/>
      <dgm:spPr/>
    </dgm:pt>
    <dgm:pt modelId="{7615DB4C-1554-4702-BD3D-0F87FD3C804B}" type="pres">
      <dgm:prSet presAssocID="{C3AD2466-D0D7-4672-8B5D-41B6200772FA}" presName="connTx" presStyleLbl="parChTrans1D3" presStyleIdx="0" presStyleCnt="5"/>
      <dgm:spPr/>
    </dgm:pt>
    <dgm:pt modelId="{D63254E6-5198-4E46-8A70-8081BE5A3EEB}" type="pres">
      <dgm:prSet presAssocID="{1C0DD243-6ED9-4496-B2AE-3B4A40A8A2AF}" presName="root2" presStyleCnt="0"/>
      <dgm:spPr/>
    </dgm:pt>
    <dgm:pt modelId="{14A78FB0-347F-43FD-83E3-040E8CA9CC0E}" type="pres">
      <dgm:prSet presAssocID="{1C0DD243-6ED9-4496-B2AE-3B4A40A8A2AF}" presName="LevelTwoTextNode" presStyleLbl="node3" presStyleIdx="0" presStyleCnt="5" custScaleX="263760">
        <dgm:presLayoutVars>
          <dgm:chPref val="3"/>
        </dgm:presLayoutVars>
      </dgm:prSet>
      <dgm:spPr/>
    </dgm:pt>
    <dgm:pt modelId="{DCDDC6F8-64E7-422D-9EAD-2C284832EC22}" type="pres">
      <dgm:prSet presAssocID="{1C0DD243-6ED9-4496-B2AE-3B4A40A8A2AF}" presName="level3hierChild" presStyleCnt="0"/>
      <dgm:spPr/>
    </dgm:pt>
    <dgm:pt modelId="{D636C6FB-66B2-4E39-AAA1-62FA92B6A06D}" type="pres">
      <dgm:prSet presAssocID="{AB67D7CD-D714-408E-90CA-13E7B2D7CA92}" presName="conn2-1" presStyleLbl="parChTrans1D2" presStyleIdx="1" presStyleCnt="5"/>
      <dgm:spPr/>
    </dgm:pt>
    <dgm:pt modelId="{7BE50565-140E-4DFB-979D-396E03051E42}" type="pres">
      <dgm:prSet presAssocID="{AB67D7CD-D714-408E-90CA-13E7B2D7CA92}" presName="connTx" presStyleLbl="parChTrans1D2" presStyleIdx="1" presStyleCnt="5"/>
      <dgm:spPr/>
    </dgm:pt>
    <dgm:pt modelId="{7A424571-DC59-4463-9CBD-516B615FB44A}" type="pres">
      <dgm:prSet presAssocID="{4A7B9F1B-F40A-4E7F-B5DE-9630BB0891DE}" presName="root2" presStyleCnt="0"/>
      <dgm:spPr/>
    </dgm:pt>
    <dgm:pt modelId="{26D4CE12-23E8-484D-9529-9935F6F5C148}" type="pres">
      <dgm:prSet presAssocID="{4A7B9F1B-F40A-4E7F-B5DE-9630BB0891DE}" presName="LevelTwoTextNode" presStyleLbl="node2" presStyleIdx="1" presStyleCnt="5">
        <dgm:presLayoutVars>
          <dgm:chPref val="3"/>
        </dgm:presLayoutVars>
      </dgm:prSet>
      <dgm:spPr/>
    </dgm:pt>
    <dgm:pt modelId="{5CE3C857-AEC5-4E72-B80F-982C3BAC968C}" type="pres">
      <dgm:prSet presAssocID="{4A7B9F1B-F40A-4E7F-B5DE-9630BB0891DE}" presName="level3hierChild" presStyleCnt="0"/>
      <dgm:spPr/>
    </dgm:pt>
    <dgm:pt modelId="{0B1AB632-CC69-41A3-B224-B60327B04AFA}" type="pres">
      <dgm:prSet presAssocID="{C7A74463-A99C-4004-BB74-2F4A4352CCE9}" presName="conn2-1" presStyleLbl="parChTrans1D3" presStyleIdx="1" presStyleCnt="5"/>
      <dgm:spPr/>
    </dgm:pt>
    <dgm:pt modelId="{5AC4483E-5319-4665-A30B-149401856484}" type="pres">
      <dgm:prSet presAssocID="{C7A74463-A99C-4004-BB74-2F4A4352CCE9}" presName="connTx" presStyleLbl="parChTrans1D3" presStyleIdx="1" presStyleCnt="5"/>
      <dgm:spPr/>
    </dgm:pt>
    <dgm:pt modelId="{1AC2A1F7-0447-459A-B22B-7AF4410C2766}" type="pres">
      <dgm:prSet presAssocID="{E74B1369-B7E4-4204-9267-4677E1F12A15}" presName="root2" presStyleCnt="0"/>
      <dgm:spPr/>
    </dgm:pt>
    <dgm:pt modelId="{010F6C83-322B-4239-9414-6E80F9F81EE9}" type="pres">
      <dgm:prSet presAssocID="{E74B1369-B7E4-4204-9267-4677E1F12A15}" presName="LevelTwoTextNode" presStyleLbl="node3" presStyleIdx="1" presStyleCnt="5" custScaleX="257627">
        <dgm:presLayoutVars>
          <dgm:chPref val="3"/>
        </dgm:presLayoutVars>
      </dgm:prSet>
      <dgm:spPr/>
    </dgm:pt>
    <dgm:pt modelId="{A2A36BFF-FEBE-464B-8688-525E3287F397}" type="pres">
      <dgm:prSet presAssocID="{E74B1369-B7E4-4204-9267-4677E1F12A15}" presName="level3hierChild" presStyleCnt="0"/>
      <dgm:spPr/>
    </dgm:pt>
    <dgm:pt modelId="{BC129A8E-D601-4636-A17F-D9AA52DDEAE9}" type="pres">
      <dgm:prSet presAssocID="{7A994661-9C63-42BD-B345-7EE20A110BC0}" presName="conn2-1" presStyleLbl="parChTrans1D2" presStyleIdx="2" presStyleCnt="5"/>
      <dgm:spPr/>
    </dgm:pt>
    <dgm:pt modelId="{831DBE04-02C6-4242-A4E1-3EC7CC048DAE}" type="pres">
      <dgm:prSet presAssocID="{7A994661-9C63-42BD-B345-7EE20A110BC0}" presName="connTx" presStyleLbl="parChTrans1D2" presStyleIdx="2" presStyleCnt="5"/>
      <dgm:spPr/>
    </dgm:pt>
    <dgm:pt modelId="{5A3ED538-D3C1-4816-ABEB-6AB65D80A809}" type="pres">
      <dgm:prSet presAssocID="{70DE256F-726C-41CD-A7BA-9A8372A20778}" presName="root2" presStyleCnt="0"/>
      <dgm:spPr/>
    </dgm:pt>
    <dgm:pt modelId="{38F92584-7FA3-4F1F-BD71-563E3BBEAF0E}" type="pres">
      <dgm:prSet presAssocID="{70DE256F-726C-41CD-A7BA-9A8372A20778}" presName="LevelTwoTextNode" presStyleLbl="node2" presStyleIdx="2" presStyleCnt="5">
        <dgm:presLayoutVars>
          <dgm:chPref val="3"/>
        </dgm:presLayoutVars>
      </dgm:prSet>
      <dgm:spPr/>
    </dgm:pt>
    <dgm:pt modelId="{2A348218-32B9-45A4-9086-3CC3F27CA083}" type="pres">
      <dgm:prSet presAssocID="{70DE256F-726C-41CD-A7BA-9A8372A20778}" presName="level3hierChild" presStyleCnt="0"/>
      <dgm:spPr/>
    </dgm:pt>
    <dgm:pt modelId="{1DE67230-78E0-44C9-82FD-A8850AF07A37}" type="pres">
      <dgm:prSet presAssocID="{4E6990D6-8E32-4341-8ABD-425DAA60D623}" presName="conn2-1" presStyleLbl="parChTrans1D3" presStyleIdx="2" presStyleCnt="5"/>
      <dgm:spPr/>
    </dgm:pt>
    <dgm:pt modelId="{C5C77242-2A44-4273-89AF-53C7906A9266}" type="pres">
      <dgm:prSet presAssocID="{4E6990D6-8E32-4341-8ABD-425DAA60D623}" presName="connTx" presStyleLbl="parChTrans1D3" presStyleIdx="2" presStyleCnt="5"/>
      <dgm:spPr/>
    </dgm:pt>
    <dgm:pt modelId="{39B50D2F-27A8-4EA5-A3B6-52F1548B0FEB}" type="pres">
      <dgm:prSet presAssocID="{87215B64-C5CB-420F-B553-2470F3BF8416}" presName="root2" presStyleCnt="0"/>
      <dgm:spPr/>
    </dgm:pt>
    <dgm:pt modelId="{5087583E-F18F-4FEA-8EFE-4CDFA68C6237}" type="pres">
      <dgm:prSet presAssocID="{87215B64-C5CB-420F-B553-2470F3BF8416}" presName="LevelTwoTextNode" presStyleLbl="node3" presStyleIdx="2" presStyleCnt="5" custScaleX="258223">
        <dgm:presLayoutVars>
          <dgm:chPref val="3"/>
        </dgm:presLayoutVars>
      </dgm:prSet>
      <dgm:spPr/>
    </dgm:pt>
    <dgm:pt modelId="{0B0A618A-16E8-46D4-BF8A-CBD9E8B153B7}" type="pres">
      <dgm:prSet presAssocID="{87215B64-C5CB-420F-B553-2470F3BF8416}" presName="level3hierChild" presStyleCnt="0"/>
      <dgm:spPr/>
    </dgm:pt>
    <dgm:pt modelId="{FD5C56BA-DB94-4FED-8BA6-791A997101E0}" type="pres">
      <dgm:prSet presAssocID="{325F277C-057D-467C-9CA9-7945BD555693}" presName="conn2-1" presStyleLbl="parChTrans1D2" presStyleIdx="3" presStyleCnt="5"/>
      <dgm:spPr/>
    </dgm:pt>
    <dgm:pt modelId="{B4521609-2E62-4E1D-887D-EF1F558DDDD3}" type="pres">
      <dgm:prSet presAssocID="{325F277C-057D-467C-9CA9-7945BD555693}" presName="connTx" presStyleLbl="parChTrans1D2" presStyleIdx="3" presStyleCnt="5"/>
      <dgm:spPr/>
    </dgm:pt>
    <dgm:pt modelId="{65FAFFCA-6041-4977-B7FF-9F578ACF3C9E}" type="pres">
      <dgm:prSet presAssocID="{E25237CF-E0BE-4190-A497-0E9316345F59}" presName="root2" presStyleCnt="0"/>
      <dgm:spPr/>
    </dgm:pt>
    <dgm:pt modelId="{2AB8AA4C-5E7B-4654-B5B3-A4594EA2DF2B}" type="pres">
      <dgm:prSet presAssocID="{E25237CF-E0BE-4190-A497-0E9316345F59}" presName="LevelTwoTextNode" presStyleLbl="node2" presStyleIdx="3" presStyleCnt="5">
        <dgm:presLayoutVars>
          <dgm:chPref val="3"/>
        </dgm:presLayoutVars>
      </dgm:prSet>
      <dgm:spPr/>
    </dgm:pt>
    <dgm:pt modelId="{A97D821C-55A5-4958-90AD-0A3E74632245}" type="pres">
      <dgm:prSet presAssocID="{E25237CF-E0BE-4190-A497-0E9316345F59}" presName="level3hierChild" presStyleCnt="0"/>
      <dgm:spPr/>
    </dgm:pt>
    <dgm:pt modelId="{2A82FDCC-6656-4F3D-8219-90913F5A0902}" type="pres">
      <dgm:prSet presAssocID="{F72B1D9A-FBF6-4E10-8241-90DFD094A841}" presName="conn2-1" presStyleLbl="parChTrans1D3" presStyleIdx="3" presStyleCnt="5"/>
      <dgm:spPr/>
    </dgm:pt>
    <dgm:pt modelId="{416877A1-F683-4DB8-9D15-046191420FB5}" type="pres">
      <dgm:prSet presAssocID="{F72B1D9A-FBF6-4E10-8241-90DFD094A841}" presName="connTx" presStyleLbl="parChTrans1D3" presStyleIdx="3" presStyleCnt="5"/>
      <dgm:spPr/>
    </dgm:pt>
    <dgm:pt modelId="{F3E55ECD-B6C1-46D5-92A8-4FDCB294179A}" type="pres">
      <dgm:prSet presAssocID="{35C0B13C-74C2-4FB6-9D71-409923DD508E}" presName="root2" presStyleCnt="0"/>
      <dgm:spPr/>
    </dgm:pt>
    <dgm:pt modelId="{161BE2BC-0577-4B44-B80D-0B86A281EB53}" type="pres">
      <dgm:prSet presAssocID="{35C0B13C-74C2-4FB6-9D71-409923DD508E}" presName="LevelTwoTextNode" presStyleLbl="node3" presStyleIdx="3" presStyleCnt="5" custScaleX="259427">
        <dgm:presLayoutVars>
          <dgm:chPref val="3"/>
        </dgm:presLayoutVars>
      </dgm:prSet>
      <dgm:spPr/>
    </dgm:pt>
    <dgm:pt modelId="{F9FE36DF-8401-4598-8FFB-37DBE26576B4}" type="pres">
      <dgm:prSet presAssocID="{35C0B13C-74C2-4FB6-9D71-409923DD508E}" presName="level3hierChild" presStyleCnt="0"/>
      <dgm:spPr/>
    </dgm:pt>
    <dgm:pt modelId="{E86821F3-9EA0-4D57-BB80-FD27351022AA}" type="pres">
      <dgm:prSet presAssocID="{B2CC2992-63BA-4EAD-828A-8221293109DD}" presName="conn2-1" presStyleLbl="parChTrans1D2" presStyleIdx="4" presStyleCnt="5"/>
      <dgm:spPr/>
    </dgm:pt>
    <dgm:pt modelId="{05CA3063-8C65-468D-B0A1-ACD6429E441F}" type="pres">
      <dgm:prSet presAssocID="{B2CC2992-63BA-4EAD-828A-8221293109DD}" presName="connTx" presStyleLbl="parChTrans1D2" presStyleIdx="4" presStyleCnt="5"/>
      <dgm:spPr/>
    </dgm:pt>
    <dgm:pt modelId="{96C2D5E6-7167-4C8E-A3AB-BBE77B62DB38}" type="pres">
      <dgm:prSet presAssocID="{82338B2B-E895-41EA-994E-815F6EED8EE6}" presName="root2" presStyleCnt="0"/>
      <dgm:spPr/>
    </dgm:pt>
    <dgm:pt modelId="{C95885D2-C28F-43B7-8FA1-C360322BB0C6}" type="pres">
      <dgm:prSet presAssocID="{82338B2B-E895-41EA-994E-815F6EED8EE6}" presName="LevelTwoTextNode" presStyleLbl="node2" presStyleIdx="4" presStyleCnt="5">
        <dgm:presLayoutVars>
          <dgm:chPref val="3"/>
        </dgm:presLayoutVars>
      </dgm:prSet>
      <dgm:spPr/>
    </dgm:pt>
    <dgm:pt modelId="{5B817136-8CD4-445B-8F78-97909113C8C2}" type="pres">
      <dgm:prSet presAssocID="{82338B2B-E895-41EA-994E-815F6EED8EE6}" presName="level3hierChild" presStyleCnt="0"/>
      <dgm:spPr/>
    </dgm:pt>
    <dgm:pt modelId="{C9F171B8-C07D-42D0-9294-9EC9394EB077}" type="pres">
      <dgm:prSet presAssocID="{20B47150-C7BA-4565-A014-7D53B9E735C9}" presName="conn2-1" presStyleLbl="parChTrans1D3" presStyleIdx="4" presStyleCnt="5"/>
      <dgm:spPr/>
    </dgm:pt>
    <dgm:pt modelId="{7BED99CD-EA00-4A14-8B96-5CD350FAFE74}" type="pres">
      <dgm:prSet presAssocID="{20B47150-C7BA-4565-A014-7D53B9E735C9}" presName="connTx" presStyleLbl="parChTrans1D3" presStyleIdx="4" presStyleCnt="5"/>
      <dgm:spPr/>
    </dgm:pt>
    <dgm:pt modelId="{81C4721D-79DF-4D03-B738-18922C09E524}" type="pres">
      <dgm:prSet presAssocID="{A2D4640F-E9BD-41B0-8F01-9702D59150D3}" presName="root2" presStyleCnt="0"/>
      <dgm:spPr/>
    </dgm:pt>
    <dgm:pt modelId="{4E90052D-2BD6-46B5-852B-B56BD71CF605}" type="pres">
      <dgm:prSet presAssocID="{A2D4640F-E9BD-41B0-8F01-9702D59150D3}" presName="LevelTwoTextNode" presStyleLbl="node3" presStyleIdx="4" presStyleCnt="5" custScaleX="263487">
        <dgm:presLayoutVars>
          <dgm:chPref val="3"/>
        </dgm:presLayoutVars>
      </dgm:prSet>
      <dgm:spPr/>
    </dgm:pt>
    <dgm:pt modelId="{6AFDDCE3-6F47-4B9F-8837-780B75779192}" type="pres">
      <dgm:prSet presAssocID="{A2D4640F-E9BD-41B0-8F01-9702D59150D3}" presName="level3hierChild" presStyleCnt="0"/>
      <dgm:spPr/>
    </dgm:pt>
  </dgm:ptLst>
  <dgm:cxnLst>
    <dgm:cxn modelId="{99F7A100-CF69-4C33-A6CC-1862F2A9E983}" type="presOf" srcId="{C3AD2466-D0D7-4672-8B5D-41B6200772FA}" destId="{7615DB4C-1554-4702-BD3D-0F87FD3C804B}" srcOrd="1" destOrd="0" presId="urn:microsoft.com/office/officeart/2008/layout/HorizontalMultiLevelHierarchy"/>
    <dgm:cxn modelId="{7BD91A0C-3D70-4257-8061-13A0F55ACF44}" type="presOf" srcId="{B2CC2992-63BA-4EAD-828A-8221293109DD}" destId="{05CA3063-8C65-468D-B0A1-ACD6429E441F}" srcOrd="1" destOrd="0" presId="urn:microsoft.com/office/officeart/2008/layout/HorizontalMultiLevelHierarchy"/>
    <dgm:cxn modelId="{AD3E9010-66D4-439B-802A-FA4995FC320B}" type="presOf" srcId="{C3AD2466-D0D7-4672-8B5D-41B6200772FA}" destId="{278114D5-3FA8-4B8A-B69D-C98B9D432389}" srcOrd="0" destOrd="0" presId="urn:microsoft.com/office/officeart/2008/layout/HorizontalMultiLevelHierarchy"/>
    <dgm:cxn modelId="{82A41118-7FB0-45FD-A955-A8AD5BEFEF8A}" type="presOf" srcId="{6EAD36CC-0256-49D1-BC4E-A1A71CC9245F}" destId="{44D7A465-E2C7-4BF1-974C-A2E6DB291A57}" srcOrd="0" destOrd="0" presId="urn:microsoft.com/office/officeart/2008/layout/HorizontalMultiLevelHierarchy"/>
    <dgm:cxn modelId="{8DC7C31B-6D35-4A44-B60F-B7242D6CCCC3}" type="presOf" srcId="{7A994661-9C63-42BD-B345-7EE20A110BC0}" destId="{831DBE04-02C6-4242-A4E1-3EC7CC048DAE}" srcOrd="1" destOrd="0" presId="urn:microsoft.com/office/officeart/2008/layout/HorizontalMultiLevelHierarchy"/>
    <dgm:cxn modelId="{BD9CFF39-7320-4670-92EB-F1C0FD0A4D56}" srcId="{6E363197-D408-46FF-BDB4-F00B015B2E1D}" destId="{82338B2B-E895-41EA-994E-815F6EED8EE6}" srcOrd="4" destOrd="0" parTransId="{B2CC2992-63BA-4EAD-828A-8221293109DD}" sibTransId="{7DF4041B-CDE4-4DFE-9D20-E1660FADDBE1}"/>
    <dgm:cxn modelId="{6E15823B-DD75-4C82-BF2A-76949513F3D9}" type="presOf" srcId="{6E363197-D408-46FF-BDB4-F00B015B2E1D}" destId="{4B875959-1728-4A48-B7E7-C4E0212231D7}" srcOrd="0" destOrd="0" presId="urn:microsoft.com/office/officeart/2008/layout/HorizontalMultiLevelHierarchy"/>
    <dgm:cxn modelId="{A4DEF63B-49BB-4A81-A140-90D5ECEA871C}" type="presOf" srcId="{E74B1369-B7E4-4204-9267-4677E1F12A15}" destId="{010F6C83-322B-4239-9414-6E80F9F81EE9}" srcOrd="0" destOrd="0" presId="urn:microsoft.com/office/officeart/2008/layout/HorizontalMultiLevelHierarchy"/>
    <dgm:cxn modelId="{51A17A3E-A7D5-4A48-AA9A-FE7B16C05808}" type="presOf" srcId="{430CFE3E-1E5C-47CB-A717-4F28968728F0}" destId="{515C36BF-0C5C-481F-B0AC-2E3B8BE7BAD2}" srcOrd="0" destOrd="0" presId="urn:microsoft.com/office/officeart/2008/layout/HorizontalMultiLevelHierarchy"/>
    <dgm:cxn modelId="{4B0A2040-D487-4C90-B924-1E1832904808}" type="presOf" srcId="{325F277C-057D-467C-9CA9-7945BD555693}" destId="{FD5C56BA-DB94-4FED-8BA6-791A997101E0}" srcOrd="0" destOrd="0" presId="urn:microsoft.com/office/officeart/2008/layout/HorizontalMultiLevelHierarchy"/>
    <dgm:cxn modelId="{152D8E40-15B5-47FC-A167-F04BC4F35C02}" type="presOf" srcId="{20B47150-C7BA-4565-A014-7D53B9E735C9}" destId="{C9F171B8-C07D-42D0-9294-9EC9394EB077}" srcOrd="0" destOrd="0" presId="urn:microsoft.com/office/officeart/2008/layout/HorizontalMultiLevelHierarchy"/>
    <dgm:cxn modelId="{A074C35F-6ABB-4035-A9B2-E1FBFBB9496E}" srcId="{70DE256F-726C-41CD-A7BA-9A8372A20778}" destId="{87215B64-C5CB-420F-B553-2470F3BF8416}" srcOrd="0" destOrd="0" parTransId="{4E6990D6-8E32-4341-8ABD-425DAA60D623}" sibTransId="{B7CC5D7D-F496-4F13-B0C4-7C31B3499680}"/>
    <dgm:cxn modelId="{29D82F43-1284-4EF9-95EA-A2B8FF7D39AC}" type="presOf" srcId="{AB67D7CD-D714-408E-90CA-13E7B2D7CA92}" destId="{7BE50565-140E-4DFB-979D-396E03051E42}" srcOrd="1" destOrd="0" presId="urn:microsoft.com/office/officeart/2008/layout/HorizontalMultiLevelHierarchy"/>
    <dgm:cxn modelId="{5D6A7446-746E-4161-AE32-9AE1BD3688CF}" type="presOf" srcId="{A2D4640F-E9BD-41B0-8F01-9702D59150D3}" destId="{4E90052D-2BD6-46B5-852B-B56BD71CF605}" srcOrd="0" destOrd="0" presId="urn:microsoft.com/office/officeart/2008/layout/HorizontalMultiLevelHierarchy"/>
    <dgm:cxn modelId="{80D1B747-3CA6-4BC8-9627-7F5846B8C031}" type="presOf" srcId="{C7A74463-A99C-4004-BB74-2F4A4352CCE9}" destId="{0B1AB632-CC69-41A3-B224-B60327B04AFA}" srcOrd="0" destOrd="0" presId="urn:microsoft.com/office/officeart/2008/layout/HorizontalMultiLevelHierarchy"/>
    <dgm:cxn modelId="{B32F0B4A-C8DA-4EC7-AB4E-DD305E8CB918}" srcId="{4A7B9F1B-F40A-4E7F-B5DE-9630BB0891DE}" destId="{E74B1369-B7E4-4204-9267-4677E1F12A15}" srcOrd="0" destOrd="0" parTransId="{C7A74463-A99C-4004-BB74-2F4A4352CCE9}" sibTransId="{D67ED0AE-15AE-473D-936B-B4728D9392E3}"/>
    <dgm:cxn modelId="{8772616D-6832-40DB-9672-98FA0E9E1838}" type="presOf" srcId="{20B47150-C7BA-4565-A014-7D53B9E735C9}" destId="{7BED99CD-EA00-4A14-8B96-5CD350FAFE74}" srcOrd="1" destOrd="0" presId="urn:microsoft.com/office/officeart/2008/layout/HorizontalMultiLevelHierarchy"/>
    <dgm:cxn modelId="{671D5E70-C22E-430A-B8A5-96675DE8FBBB}" type="presOf" srcId="{4E6990D6-8E32-4341-8ABD-425DAA60D623}" destId="{C5C77242-2A44-4273-89AF-53C7906A9266}" srcOrd="1" destOrd="0" presId="urn:microsoft.com/office/officeart/2008/layout/HorizontalMultiLevelHierarchy"/>
    <dgm:cxn modelId="{20812772-DB79-435B-8277-1B71ABDA757E}" type="presOf" srcId="{C7A74463-A99C-4004-BB74-2F4A4352CCE9}" destId="{5AC4483E-5319-4665-A30B-149401856484}" srcOrd="1" destOrd="0" presId="urn:microsoft.com/office/officeart/2008/layout/HorizontalMultiLevelHierarchy"/>
    <dgm:cxn modelId="{2E2F7354-A25C-481C-AEA1-062F1176EE66}" type="presOf" srcId="{7A994661-9C63-42BD-B345-7EE20A110BC0}" destId="{BC129A8E-D601-4636-A17F-D9AA52DDEAE9}" srcOrd="0" destOrd="0" presId="urn:microsoft.com/office/officeart/2008/layout/HorizontalMultiLevelHierarchy"/>
    <dgm:cxn modelId="{F8E3B47A-F6A2-4328-BB94-5DFD685974AB}" srcId="{E25237CF-E0BE-4190-A497-0E9316345F59}" destId="{35C0B13C-74C2-4FB6-9D71-409923DD508E}" srcOrd="0" destOrd="0" parTransId="{F72B1D9A-FBF6-4E10-8241-90DFD094A841}" sibTransId="{248BCE2F-B50C-45AC-8F6F-C9E5ED6DBC6D}"/>
    <dgm:cxn modelId="{59E21180-B2A6-4349-A4C3-6343928934FE}" type="presOf" srcId="{70DE256F-726C-41CD-A7BA-9A8372A20778}" destId="{38F92584-7FA3-4F1F-BD71-563E3BBEAF0E}" srcOrd="0" destOrd="0" presId="urn:microsoft.com/office/officeart/2008/layout/HorizontalMultiLevelHierarchy"/>
    <dgm:cxn modelId="{8E3B4883-F434-4608-B85F-D0A047F4DAEB}" type="presOf" srcId="{B2CC2992-63BA-4EAD-828A-8221293109DD}" destId="{E86821F3-9EA0-4D57-BB80-FD27351022AA}" srcOrd="0" destOrd="0" presId="urn:microsoft.com/office/officeart/2008/layout/HorizontalMultiLevelHierarchy"/>
    <dgm:cxn modelId="{D8DBCA83-37DC-4645-A11C-5723D00969AA}" type="presOf" srcId="{AB67D7CD-D714-408E-90CA-13E7B2D7CA92}" destId="{D636C6FB-66B2-4E39-AAA1-62FA92B6A06D}" srcOrd="0" destOrd="0" presId="urn:microsoft.com/office/officeart/2008/layout/HorizontalMultiLevelHierarchy"/>
    <dgm:cxn modelId="{D5A07084-C2CD-45F8-A5FC-79F67A621196}" srcId="{82338B2B-E895-41EA-994E-815F6EED8EE6}" destId="{A2D4640F-E9BD-41B0-8F01-9702D59150D3}" srcOrd="0" destOrd="0" parTransId="{20B47150-C7BA-4565-A014-7D53B9E735C9}" sibTransId="{D42D8D96-4F0D-442A-9ECE-C1C34D8BF80F}"/>
    <dgm:cxn modelId="{75ED4F87-4707-40AC-9A08-09A5A412601F}" type="presOf" srcId="{4E6990D6-8E32-4341-8ABD-425DAA60D623}" destId="{1DE67230-78E0-44C9-82FD-A8850AF07A37}" srcOrd="0" destOrd="0" presId="urn:microsoft.com/office/officeart/2008/layout/HorizontalMultiLevelHierarchy"/>
    <dgm:cxn modelId="{DFBF188E-C4E3-49EA-AC1E-76D9AE4D32A0}" srcId="{430CFE3E-1E5C-47CB-A717-4F28968728F0}" destId="{6E363197-D408-46FF-BDB4-F00B015B2E1D}" srcOrd="0" destOrd="0" parTransId="{EFD6DB56-00EA-43F8-88F4-3D16A392C1F4}" sibTransId="{7E4D1EC9-FF52-4966-A80B-E8BAE83186C3}"/>
    <dgm:cxn modelId="{5FF1F793-B2BE-4269-A539-DA29EB9D0AF6}" srcId="{6E363197-D408-46FF-BDB4-F00B015B2E1D}" destId="{2474CED6-786C-478D-B3A9-7F1088718CC0}" srcOrd="0" destOrd="0" parTransId="{6EAD36CC-0256-49D1-BC4E-A1A71CC9245F}" sibTransId="{099BE256-7D45-43CC-B831-11FFFEF5AD36}"/>
    <dgm:cxn modelId="{B0E574AE-5C08-4AF1-8E36-2DB30E42E6E1}" type="presOf" srcId="{F72B1D9A-FBF6-4E10-8241-90DFD094A841}" destId="{2A82FDCC-6656-4F3D-8219-90913F5A0902}" srcOrd="0" destOrd="0" presId="urn:microsoft.com/office/officeart/2008/layout/HorizontalMultiLevelHierarchy"/>
    <dgm:cxn modelId="{FF1045B8-FFEC-4069-926E-C46174581BC6}" type="presOf" srcId="{6EAD36CC-0256-49D1-BC4E-A1A71CC9245F}" destId="{F0C22D16-D20F-48A8-ADC7-E564AB037DB0}" srcOrd="1" destOrd="0" presId="urn:microsoft.com/office/officeart/2008/layout/HorizontalMultiLevelHierarchy"/>
    <dgm:cxn modelId="{B87F21BA-B286-44DE-99D6-DCA1489C1848}" type="presOf" srcId="{82338B2B-E895-41EA-994E-815F6EED8EE6}" destId="{C95885D2-C28F-43B7-8FA1-C360322BB0C6}" srcOrd="0" destOrd="0" presId="urn:microsoft.com/office/officeart/2008/layout/HorizontalMultiLevelHierarchy"/>
    <dgm:cxn modelId="{B132C8C7-F550-4A5F-8396-D74149EB45EB}" type="presOf" srcId="{2474CED6-786C-478D-B3A9-7F1088718CC0}" destId="{4DF0F01C-F186-4944-BA77-2A54AE383615}" srcOrd="0" destOrd="0" presId="urn:microsoft.com/office/officeart/2008/layout/HorizontalMultiLevelHierarchy"/>
    <dgm:cxn modelId="{381711CB-AD8B-44EC-8757-47A43201A4A6}" type="presOf" srcId="{4A7B9F1B-F40A-4E7F-B5DE-9630BB0891DE}" destId="{26D4CE12-23E8-484D-9529-9935F6F5C148}" srcOrd="0" destOrd="0" presId="urn:microsoft.com/office/officeart/2008/layout/HorizontalMultiLevelHierarchy"/>
    <dgm:cxn modelId="{CEB6D0CE-DF23-483E-AD04-7F6BC6B4BE2D}" type="presOf" srcId="{E25237CF-E0BE-4190-A497-0E9316345F59}" destId="{2AB8AA4C-5E7B-4654-B5B3-A4594EA2DF2B}" srcOrd="0" destOrd="0" presId="urn:microsoft.com/office/officeart/2008/layout/HorizontalMultiLevelHierarchy"/>
    <dgm:cxn modelId="{257F7ED1-60CF-4524-8C2B-F4561DCB5FD7}" type="presOf" srcId="{35C0B13C-74C2-4FB6-9D71-409923DD508E}" destId="{161BE2BC-0577-4B44-B80D-0B86A281EB53}" srcOrd="0" destOrd="0" presId="urn:microsoft.com/office/officeart/2008/layout/HorizontalMultiLevelHierarchy"/>
    <dgm:cxn modelId="{0F84DCD6-A003-4516-B5DE-05E780AF6629}" type="presOf" srcId="{F72B1D9A-FBF6-4E10-8241-90DFD094A841}" destId="{416877A1-F683-4DB8-9D15-046191420FB5}" srcOrd="1" destOrd="0" presId="urn:microsoft.com/office/officeart/2008/layout/HorizontalMultiLevelHierarchy"/>
    <dgm:cxn modelId="{1E50AFD8-84C1-49AE-988C-F1BA76B843A0}" srcId="{6E363197-D408-46FF-BDB4-F00B015B2E1D}" destId="{4A7B9F1B-F40A-4E7F-B5DE-9630BB0891DE}" srcOrd="1" destOrd="0" parTransId="{AB67D7CD-D714-408E-90CA-13E7B2D7CA92}" sibTransId="{459CB9A2-602F-401E-8B37-5C9B3BA19849}"/>
    <dgm:cxn modelId="{54AD63DE-323D-4553-B7EE-A034F2A38CBC}" srcId="{6E363197-D408-46FF-BDB4-F00B015B2E1D}" destId="{E25237CF-E0BE-4190-A497-0E9316345F59}" srcOrd="3" destOrd="0" parTransId="{325F277C-057D-467C-9CA9-7945BD555693}" sibTransId="{61406976-27DF-424E-AA14-7E8AE1519A89}"/>
    <dgm:cxn modelId="{916F9ADE-C16C-42EC-9F38-4441B263202F}" srcId="{6E363197-D408-46FF-BDB4-F00B015B2E1D}" destId="{70DE256F-726C-41CD-A7BA-9A8372A20778}" srcOrd="2" destOrd="0" parTransId="{7A994661-9C63-42BD-B345-7EE20A110BC0}" sibTransId="{F2EB26C6-4F7D-4B66-B6C8-ABA796BFB9F2}"/>
    <dgm:cxn modelId="{4664A7E7-FC10-4A53-AB4C-A2F856076A0B}" srcId="{2474CED6-786C-478D-B3A9-7F1088718CC0}" destId="{1C0DD243-6ED9-4496-B2AE-3B4A40A8A2AF}" srcOrd="0" destOrd="0" parTransId="{C3AD2466-D0D7-4672-8B5D-41B6200772FA}" sibTransId="{A5505AE2-7E4F-4450-AEE2-61B6E1C68B8E}"/>
    <dgm:cxn modelId="{DDEC08E8-F245-499F-8614-77D737731A43}" type="presOf" srcId="{1C0DD243-6ED9-4496-B2AE-3B4A40A8A2AF}" destId="{14A78FB0-347F-43FD-83E3-040E8CA9CC0E}" srcOrd="0" destOrd="0" presId="urn:microsoft.com/office/officeart/2008/layout/HorizontalMultiLevelHierarchy"/>
    <dgm:cxn modelId="{B41FC1EC-C5F2-4F59-8FC1-7FD718CC576B}" type="presOf" srcId="{325F277C-057D-467C-9CA9-7945BD555693}" destId="{B4521609-2E62-4E1D-887D-EF1F558DDDD3}" srcOrd="1" destOrd="0" presId="urn:microsoft.com/office/officeart/2008/layout/HorizontalMultiLevelHierarchy"/>
    <dgm:cxn modelId="{1C4EA3FD-0BEA-48AB-9231-0081203394A8}" type="presOf" srcId="{87215B64-C5CB-420F-B553-2470F3BF8416}" destId="{5087583E-F18F-4FEA-8EFE-4CDFA68C6237}" srcOrd="0" destOrd="0" presId="urn:microsoft.com/office/officeart/2008/layout/HorizontalMultiLevelHierarchy"/>
    <dgm:cxn modelId="{9BE9B133-3448-455F-A271-9664690EE91B}" type="presParOf" srcId="{515C36BF-0C5C-481F-B0AC-2E3B8BE7BAD2}" destId="{3D01B2AA-4D8D-4202-BB38-9B71CA214DDA}" srcOrd="0" destOrd="0" presId="urn:microsoft.com/office/officeart/2008/layout/HorizontalMultiLevelHierarchy"/>
    <dgm:cxn modelId="{EF33DB25-67E6-4EAC-A939-71E1E4F9B8D8}" type="presParOf" srcId="{3D01B2AA-4D8D-4202-BB38-9B71CA214DDA}" destId="{4B875959-1728-4A48-B7E7-C4E0212231D7}" srcOrd="0" destOrd="0" presId="urn:microsoft.com/office/officeart/2008/layout/HorizontalMultiLevelHierarchy"/>
    <dgm:cxn modelId="{4A3A904A-4068-4E7A-A1BC-CBF2F23DDFA7}" type="presParOf" srcId="{3D01B2AA-4D8D-4202-BB38-9B71CA214DDA}" destId="{0F1CB69E-B6F2-4A1B-A200-7F3B5F125C60}" srcOrd="1" destOrd="0" presId="urn:microsoft.com/office/officeart/2008/layout/HorizontalMultiLevelHierarchy"/>
    <dgm:cxn modelId="{09BF071F-2D69-44BF-BBB7-D2DA3C7B5AE4}" type="presParOf" srcId="{0F1CB69E-B6F2-4A1B-A200-7F3B5F125C60}" destId="{44D7A465-E2C7-4BF1-974C-A2E6DB291A57}" srcOrd="0" destOrd="0" presId="urn:microsoft.com/office/officeart/2008/layout/HorizontalMultiLevelHierarchy"/>
    <dgm:cxn modelId="{4B1C28ED-2A8D-4C6D-A622-50920514CCEA}" type="presParOf" srcId="{44D7A465-E2C7-4BF1-974C-A2E6DB291A57}" destId="{F0C22D16-D20F-48A8-ADC7-E564AB037DB0}" srcOrd="0" destOrd="0" presId="urn:microsoft.com/office/officeart/2008/layout/HorizontalMultiLevelHierarchy"/>
    <dgm:cxn modelId="{D79656C9-02FA-4814-BAD9-A903FADA3C55}" type="presParOf" srcId="{0F1CB69E-B6F2-4A1B-A200-7F3B5F125C60}" destId="{A0DA7A11-6D74-4D75-8282-ED84734A3B4B}" srcOrd="1" destOrd="0" presId="urn:microsoft.com/office/officeart/2008/layout/HorizontalMultiLevelHierarchy"/>
    <dgm:cxn modelId="{BD99CBAF-0830-4AE7-A4C8-1989F7ADC3FC}" type="presParOf" srcId="{A0DA7A11-6D74-4D75-8282-ED84734A3B4B}" destId="{4DF0F01C-F186-4944-BA77-2A54AE383615}" srcOrd="0" destOrd="0" presId="urn:microsoft.com/office/officeart/2008/layout/HorizontalMultiLevelHierarchy"/>
    <dgm:cxn modelId="{B8965B02-5723-472A-9C79-A5F33E77220C}" type="presParOf" srcId="{A0DA7A11-6D74-4D75-8282-ED84734A3B4B}" destId="{85A3B86E-253F-4D23-81B7-050D1CFEDBB4}" srcOrd="1" destOrd="0" presId="urn:microsoft.com/office/officeart/2008/layout/HorizontalMultiLevelHierarchy"/>
    <dgm:cxn modelId="{EE343C20-1A4D-42E3-AC68-4E662731A3B3}" type="presParOf" srcId="{85A3B86E-253F-4D23-81B7-050D1CFEDBB4}" destId="{278114D5-3FA8-4B8A-B69D-C98B9D432389}" srcOrd="0" destOrd="0" presId="urn:microsoft.com/office/officeart/2008/layout/HorizontalMultiLevelHierarchy"/>
    <dgm:cxn modelId="{041D470B-AD73-44DB-BDEF-1F911C059870}" type="presParOf" srcId="{278114D5-3FA8-4B8A-B69D-C98B9D432389}" destId="{7615DB4C-1554-4702-BD3D-0F87FD3C804B}" srcOrd="0" destOrd="0" presId="urn:microsoft.com/office/officeart/2008/layout/HorizontalMultiLevelHierarchy"/>
    <dgm:cxn modelId="{3D905752-E4FA-4B59-A64A-459F3F8A41E4}" type="presParOf" srcId="{85A3B86E-253F-4D23-81B7-050D1CFEDBB4}" destId="{D63254E6-5198-4E46-8A70-8081BE5A3EEB}" srcOrd="1" destOrd="0" presId="urn:microsoft.com/office/officeart/2008/layout/HorizontalMultiLevelHierarchy"/>
    <dgm:cxn modelId="{05814741-178A-4513-B678-6BE54C28AA94}" type="presParOf" srcId="{D63254E6-5198-4E46-8A70-8081BE5A3EEB}" destId="{14A78FB0-347F-43FD-83E3-040E8CA9CC0E}" srcOrd="0" destOrd="0" presId="urn:microsoft.com/office/officeart/2008/layout/HorizontalMultiLevelHierarchy"/>
    <dgm:cxn modelId="{6353871A-FBA6-4AF8-8712-EAF168ECA522}" type="presParOf" srcId="{D63254E6-5198-4E46-8A70-8081BE5A3EEB}" destId="{DCDDC6F8-64E7-422D-9EAD-2C284832EC22}" srcOrd="1" destOrd="0" presId="urn:microsoft.com/office/officeart/2008/layout/HorizontalMultiLevelHierarchy"/>
    <dgm:cxn modelId="{B21BED3A-918E-44DC-B9EA-976EF645AD41}" type="presParOf" srcId="{0F1CB69E-B6F2-4A1B-A200-7F3B5F125C60}" destId="{D636C6FB-66B2-4E39-AAA1-62FA92B6A06D}" srcOrd="2" destOrd="0" presId="urn:microsoft.com/office/officeart/2008/layout/HorizontalMultiLevelHierarchy"/>
    <dgm:cxn modelId="{BEA78393-048A-4B34-A2CD-61AA44EA07CD}" type="presParOf" srcId="{D636C6FB-66B2-4E39-AAA1-62FA92B6A06D}" destId="{7BE50565-140E-4DFB-979D-396E03051E42}" srcOrd="0" destOrd="0" presId="urn:microsoft.com/office/officeart/2008/layout/HorizontalMultiLevelHierarchy"/>
    <dgm:cxn modelId="{CF5C5961-F7E7-4EDC-975A-766AD1AFE2C1}" type="presParOf" srcId="{0F1CB69E-B6F2-4A1B-A200-7F3B5F125C60}" destId="{7A424571-DC59-4463-9CBD-516B615FB44A}" srcOrd="3" destOrd="0" presId="urn:microsoft.com/office/officeart/2008/layout/HorizontalMultiLevelHierarchy"/>
    <dgm:cxn modelId="{280A7567-85E5-4D85-860A-E4DA811F47B8}" type="presParOf" srcId="{7A424571-DC59-4463-9CBD-516B615FB44A}" destId="{26D4CE12-23E8-484D-9529-9935F6F5C148}" srcOrd="0" destOrd="0" presId="urn:microsoft.com/office/officeart/2008/layout/HorizontalMultiLevelHierarchy"/>
    <dgm:cxn modelId="{A707448C-AE09-427C-8CAB-973C508AC24F}" type="presParOf" srcId="{7A424571-DC59-4463-9CBD-516B615FB44A}" destId="{5CE3C857-AEC5-4E72-B80F-982C3BAC968C}" srcOrd="1" destOrd="0" presId="urn:microsoft.com/office/officeart/2008/layout/HorizontalMultiLevelHierarchy"/>
    <dgm:cxn modelId="{BD33F4F1-8456-4CC5-826A-BDF11DD4A964}" type="presParOf" srcId="{5CE3C857-AEC5-4E72-B80F-982C3BAC968C}" destId="{0B1AB632-CC69-41A3-B224-B60327B04AFA}" srcOrd="0" destOrd="0" presId="urn:microsoft.com/office/officeart/2008/layout/HorizontalMultiLevelHierarchy"/>
    <dgm:cxn modelId="{FE2D85C7-FF15-46A1-99E3-1F8AABDEB6A0}" type="presParOf" srcId="{0B1AB632-CC69-41A3-B224-B60327B04AFA}" destId="{5AC4483E-5319-4665-A30B-149401856484}" srcOrd="0" destOrd="0" presId="urn:microsoft.com/office/officeart/2008/layout/HorizontalMultiLevelHierarchy"/>
    <dgm:cxn modelId="{C337147F-478E-40CA-B90C-9A12604B4080}" type="presParOf" srcId="{5CE3C857-AEC5-4E72-B80F-982C3BAC968C}" destId="{1AC2A1F7-0447-459A-B22B-7AF4410C2766}" srcOrd="1" destOrd="0" presId="urn:microsoft.com/office/officeart/2008/layout/HorizontalMultiLevelHierarchy"/>
    <dgm:cxn modelId="{128009DA-F424-4F92-ADD0-F6C01C1BD590}" type="presParOf" srcId="{1AC2A1F7-0447-459A-B22B-7AF4410C2766}" destId="{010F6C83-322B-4239-9414-6E80F9F81EE9}" srcOrd="0" destOrd="0" presId="urn:microsoft.com/office/officeart/2008/layout/HorizontalMultiLevelHierarchy"/>
    <dgm:cxn modelId="{94014E87-0CD9-4208-B7FD-1CC3F7E6A9C6}" type="presParOf" srcId="{1AC2A1F7-0447-459A-B22B-7AF4410C2766}" destId="{A2A36BFF-FEBE-464B-8688-525E3287F397}" srcOrd="1" destOrd="0" presId="urn:microsoft.com/office/officeart/2008/layout/HorizontalMultiLevelHierarchy"/>
    <dgm:cxn modelId="{6AB5B8B2-24E2-461B-8658-138AE7475793}" type="presParOf" srcId="{0F1CB69E-B6F2-4A1B-A200-7F3B5F125C60}" destId="{BC129A8E-D601-4636-A17F-D9AA52DDEAE9}" srcOrd="4" destOrd="0" presId="urn:microsoft.com/office/officeart/2008/layout/HorizontalMultiLevelHierarchy"/>
    <dgm:cxn modelId="{B53930E4-DA0E-4608-B334-5BD5DA627999}" type="presParOf" srcId="{BC129A8E-D601-4636-A17F-D9AA52DDEAE9}" destId="{831DBE04-02C6-4242-A4E1-3EC7CC048DAE}" srcOrd="0" destOrd="0" presId="urn:microsoft.com/office/officeart/2008/layout/HorizontalMultiLevelHierarchy"/>
    <dgm:cxn modelId="{908CD004-3742-45C0-8176-EC4D30C35009}" type="presParOf" srcId="{0F1CB69E-B6F2-4A1B-A200-7F3B5F125C60}" destId="{5A3ED538-D3C1-4816-ABEB-6AB65D80A809}" srcOrd="5" destOrd="0" presId="urn:microsoft.com/office/officeart/2008/layout/HorizontalMultiLevelHierarchy"/>
    <dgm:cxn modelId="{F521DAE2-E107-48B5-90D2-85B78B33DEE5}" type="presParOf" srcId="{5A3ED538-D3C1-4816-ABEB-6AB65D80A809}" destId="{38F92584-7FA3-4F1F-BD71-563E3BBEAF0E}" srcOrd="0" destOrd="0" presId="urn:microsoft.com/office/officeart/2008/layout/HorizontalMultiLevelHierarchy"/>
    <dgm:cxn modelId="{DB25AA12-19F5-48C5-A530-02F49768A24F}" type="presParOf" srcId="{5A3ED538-D3C1-4816-ABEB-6AB65D80A809}" destId="{2A348218-32B9-45A4-9086-3CC3F27CA083}" srcOrd="1" destOrd="0" presId="urn:microsoft.com/office/officeart/2008/layout/HorizontalMultiLevelHierarchy"/>
    <dgm:cxn modelId="{79487359-3A18-4FB0-AD05-8B2CC8E663F9}" type="presParOf" srcId="{2A348218-32B9-45A4-9086-3CC3F27CA083}" destId="{1DE67230-78E0-44C9-82FD-A8850AF07A37}" srcOrd="0" destOrd="0" presId="urn:microsoft.com/office/officeart/2008/layout/HorizontalMultiLevelHierarchy"/>
    <dgm:cxn modelId="{9C048F0B-3207-4651-9A45-3D11D54ADDF9}" type="presParOf" srcId="{1DE67230-78E0-44C9-82FD-A8850AF07A37}" destId="{C5C77242-2A44-4273-89AF-53C7906A9266}" srcOrd="0" destOrd="0" presId="urn:microsoft.com/office/officeart/2008/layout/HorizontalMultiLevelHierarchy"/>
    <dgm:cxn modelId="{0160DF5F-3003-4425-9DCA-25A6B10CE150}" type="presParOf" srcId="{2A348218-32B9-45A4-9086-3CC3F27CA083}" destId="{39B50D2F-27A8-4EA5-A3B6-52F1548B0FEB}" srcOrd="1" destOrd="0" presId="urn:microsoft.com/office/officeart/2008/layout/HorizontalMultiLevelHierarchy"/>
    <dgm:cxn modelId="{35E320BA-AD82-4163-B34A-8B4E1A995E2E}" type="presParOf" srcId="{39B50D2F-27A8-4EA5-A3B6-52F1548B0FEB}" destId="{5087583E-F18F-4FEA-8EFE-4CDFA68C6237}" srcOrd="0" destOrd="0" presId="urn:microsoft.com/office/officeart/2008/layout/HorizontalMultiLevelHierarchy"/>
    <dgm:cxn modelId="{A2E5F04E-CC2A-4AFF-B62E-E4AF032A213D}" type="presParOf" srcId="{39B50D2F-27A8-4EA5-A3B6-52F1548B0FEB}" destId="{0B0A618A-16E8-46D4-BF8A-CBD9E8B153B7}" srcOrd="1" destOrd="0" presId="urn:microsoft.com/office/officeart/2008/layout/HorizontalMultiLevelHierarchy"/>
    <dgm:cxn modelId="{80980D08-8DC8-4796-B9D9-E7BF4501507E}" type="presParOf" srcId="{0F1CB69E-B6F2-4A1B-A200-7F3B5F125C60}" destId="{FD5C56BA-DB94-4FED-8BA6-791A997101E0}" srcOrd="6" destOrd="0" presId="urn:microsoft.com/office/officeart/2008/layout/HorizontalMultiLevelHierarchy"/>
    <dgm:cxn modelId="{60EE39A2-30C9-4B02-9CEA-37C5027F6B08}" type="presParOf" srcId="{FD5C56BA-DB94-4FED-8BA6-791A997101E0}" destId="{B4521609-2E62-4E1D-887D-EF1F558DDDD3}" srcOrd="0" destOrd="0" presId="urn:microsoft.com/office/officeart/2008/layout/HorizontalMultiLevelHierarchy"/>
    <dgm:cxn modelId="{C8865F63-CB06-4672-979D-DF033BC6F552}" type="presParOf" srcId="{0F1CB69E-B6F2-4A1B-A200-7F3B5F125C60}" destId="{65FAFFCA-6041-4977-B7FF-9F578ACF3C9E}" srcOrd="7" destOrd="0" presId="urn:microsoft.com/office/officeart/2008/layout/HorizontalMultiLevelHierarchy"/>
    <dgm:cxn modelId="{808B4269-D235-4EA6-BE5D-1D881A01D4DF}" type="presParOf" srcId="{65FAFFCA-6041-4977-B7FF-9F578ACF3C9E}" destId="{2AB8AA4C-5E7B-4654-B5B3-A4594EA2DF2B}" srcOrd="0" destOrd="0" presId="urn:microsoft.com/office/officeart/2008/layout/HorizontalMultiLevelHierarchy"/>
    <dgm:cxn modelId="{6A5BD349-2C47-4342-BBEE-5EC2A12644AB}" type="presParOf" srcId="{65FAFFCA-6041-4977-B7FF-9F578ACF3C9E}" destId="{A97D821C-55A5-4958-90AD-0A3E74632245}" srcOrd="1" destOrd="0" presId="urn:microsoft.com/office/officeart/2008/layout/HorizontalMultiLevelHierarchy"/>
    <dgm:cxn modelId="{A89477D9-B670-4F87-BBA8-0D0874DD93E5}" type="presParOf" srcId="{A97D821C-55A5-4958-90AD-0A3E74632245}" destId="{2A82FDCC-6656-4F3D-8219-90913F5A0902}" srcOrd="0" destOrd="0" presId="urn:microsoft.com/office/officeart/2008/layout/HorizontalMultiLevelHierarchy"/>
    <dgm:cxn modelId="{B6E30277-DD30-467C-B5B5-29F48FB67FEF}" type="presParOf" srcId="{2A82FDCC-6656-4F3D-8219-90913F5A0902}" destId="{416877A1-F683-4DB8-9D15-046191420FB5}" srcOrd="0" destOrd="0" presId="urn:microsoft.com/office/officeart/2008/layout/HorizontalMultiLevelHierarchy"/>
    <dgm:cxn modelId="{1B585943-854B-4DE4-ABD7-9D9FBF009B8A}" type="presParOf" srcId="{A97D821C-55A5-4958-90AD-0A3E74632245}" destId="{F3E55ECD-B6C1-46D5-92A8-4FDCB294179A}" srcOrd="1" destOrd="0" presId="urn:microsoft.com/office/officeart/2008/layout/HorizontalMultiLevelHierarchy"/>
    <dgm:cxn modelId="{286DE81B-C326-4F2A-A3D6-A38F1F4CF5E1}" type="presParOf" srcId="{F3E55ECD-B6C1-46D5-92A8-4FDCB294179A}" destId="{161BE2BC-0577-4B44-B80D-0B86A281EB53}" srcOrd="0" destOrd="0" presId="urn:microsoft.com/office/officeart/2008/layout/HorizontalMultiLevelHierarchy"/>
    <dgm:cxn modelId="{14AA31CB-F756-4F60-BDE8-D227DCEF2AFE}" type="presParOf" srcId="{F3E55ECD-B6C1-46D5-92A8-4FDCB294179A}" destId="{F9FE36DF-8401-4598-8FFB-37DBE26576B4}" srcOrd="1" destOrd="0" presId="urn:microsoft.com/office/officeart/2008/layout/HorizontalMultiLevelHierarchy"/>
    <dgm:cxn modelId="{EF7F74CC-76A4-45C2-83F5-90755C480EB0}" type="presParOf" srcId="{0F1CB69E-B6F2-4A1B-A200-7F3B5F125C60}" destId="{E86821F3-9EA0-4D57-BB80-FD27351022AA}" srcOrd="8" destOrd="0" presId="urn:microsoft.com/office/officeart/2008/layout/HorizontalMultiLevelHierarchy"/>
    <dgm:cxn modelId="{81CDD86B-12FA-4405-B584-DE12DD0EB9C2}" type="presParOf" srcId="{E86821F3-9EA0-4D57-BB80-FD27351022AA}" destId="{05CA3063-8C65-468D-B0A1-ACD6429E441F}" srcOrd="0" destOrd="0" presId="urn:microsoft.com/office/officeart/2008/layout/HorizontalMultiLevelHierarchy"/>
    <dgm:cxn modelId="{9DD6F246-3074-4842-8D7F-D7AA1671CABE}" type="presParOf" srcId="{0F1CB69E-B6F2-4A1B-A200-7F3B5F125C60}" destId="{96C2D5E6-7167-4C8E-A3AB-BBE77B62DB38}" srcOrd="9" destOrd="0" presId="urn:microsoft.com/office/officeart/2008/layout/HorizontalMultiLevelHierarchy"/>
    <dgm:cxn modelId="{D8E1A950-AFC7-4B27-814A-533822DBA690}" type="presParOf" srcId="{96C2D5E6-7167-4C8E-A3AB-BBE77B62DB38}" destId="{C95885D2-C28F-43B7-8FA1-C360322BB0C6}" srcOrd="0" destOrd="0" presId="urn:microsoft.com/office/officeart/2008/layout/HorizontalMultiLevelHierarchy"/>
    <dgm:cxn modelId="{F7F3ECEE-F926-407B-9F85-A93D387738A0}" type="presParOf" srcId="{96C2D5E6-7167-4C8E-A3AB-BBE77B62DB38}" destId="{5B817136-8CD4-445B-8F78-97909113C8C2}" srcOrd="1" destOrd="0" presId="urn:microsoft.com/office/officeart/2008/layout/HorizontalMultiLevelHierarchy"/>
    <dgm:cxn modelId="{C3EDED30-00DB-4BE2-B469-114D2819C248}" type="presParOf" srcId="{5B817136-8CD4-445B-8F78-97909113C8C2}" destId="{C9F171B8-C07D-42D0-9294-9EC9394EB077}" srcOrd="0" destOrd="0" presId="urn:microsoft.com/office/officeart/2008/layout/HorizontalMultiLevelHierarchy"/>
    <dgm:cxn modelId="{35591ED3-7498-4181-B24D-C6CF4F8EDB9B}" type="presParOf" srcId="{C9F171B8-C07D-42D0-9294-9EC9394EB077}" destId="{7BED99CD-EA00-4A14-8B96-5CD350FAFE74}" srcOrd="0" destOrd="0" presId="urn:microsoft.com/office/officeart/2008/layout/HorizontalMultiLevelHierarchy"/>
    <dgm:cxn modelId="{36E74FCD-87F0-4D4C-9960-50E4FCC739CB}" type="presParOf" srcId="{5B817136-8CD4-445B-8F78-97909113C8C2}" destId="{81C4721D-79DF-4D03-B738-18922C09E524}" srcOrd="1" destOrd="0" presId="urn:microsoft.com/office/officeart/2008/layout/HorizontalMultiLevelHierarchy"/>
    <dgm:cxn modelId="{8BDB0932-BB44-4ECD-B6A1-756BAA47C3D6}" type="presParOf" srcId="{81C4721D-79DF-4D03-B738-18922C09E524}" destId="{4E90052D-2BD6-46B5-852B-B56BD71CF605}" srcOrd="0" destOrd="0" presId="urn:microsoft.com/office/officeart/2008/layout/HorizontalMultiLevelHierarchy"/>
    <dgm:cxn modelId="{96DA406D-FF87-45C4-A389-133EFA1DEB98}" type="presParOf" srcId="{81C4721D-79DF-4D03-B738-18922C09E524}" destId="{6AFDDCE3-6F47-4B9F-8837-780B7577919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8C26582-63AB-454C-9482-BE4EDDDAEBE9}" type="doc">
      <dgm:prSet loTypeId="urn:microsoft.com/office/officeart/2005/8/layout/arrow3" loCatId="relationship" qsTypeId="urn:microsoft.com/office/officeart/2005/8/quickstyle/simple1" qsCatId="simple" csTypeId="urn:microsoft.com/office/officeart/2005/8/colors/colorful4" csCatId="colorful" phldr="1"/>
      <dgm:spPr/>
      <dgm:t>
        <a:bodyPr/>
        <a:lstStyle/>
        <a:p>
          <a:endParaRPr lang="en-IN"/>
        </a:p>
      </dgm:t>
    </dgm:pt>
    <dgm:pt modelId="{40C11FCF-EA08-41C7-B120-F65AB39518F8}">
      <dgm:prSet phldrT="[Text]"/>
      <dgm:spPr/>
      <dgm:t>
        <a:bodyPr/>
        <a:lstStyle/>
        <a:p>
          <a:r>
            <a:rPr lang="en-US" dirty="0">
              <a:latin typeface="Segoe UI Semilight" panose="020B0402040204020203" pitchFamily="34" charset="0"/>
              <a:cs typeface="Segoe UI Semilight" panose="020B0402040204020203" pitchFamily="34" charset="0"/>
            </a:rPr>
            <a:t>Debit – Expense / Party / Current Assets</a:t>
          </a:r>
        </a:p>
        <a:p>
          <a:r>
            <a:rPr lang="en-US" dirty="0">
              <a:latin typeface="Segoe UI Semilight" panose="020B0402040204020203" pitchFamily="34" charset="0"/>
              <a:cs typeface="Segoe UI Semilight" panose="020B0402040204020203" pitchFamily="34" charset="0"/>
            </a:rPr>
            <a:t>Credit – CGST / SGST / IGST </a:t>
          </a:r>
          <a:endParaRPr lang="en-IN" dirty="0"/>
        </a:p>
      </dgm:t>
    </dgm:pt>
    <dgm:pt modelId="{72492A77-8381-4F2F-9218-EE44D55D9091}" type="parTrans" cxnId="{7EEB0D92-BDC0-4713-8323-B4B9E47DF5CF}">
      <dgm:prSet/>
      <dgm:spPr/>
      <dgm:t>
        <a:bodyPr/>
        <a:lstStyle/>
        <a:p>
          <a:endParaRPr lang="en-IN"/>
        </a:p>
      </dgm:t>
    </dgm:pt>
    <dgm:pt modelId="{6D55142D-0828-496E-BE4D-C496DFBBFE7F}" type="sibTrans" cxnId="{7EEB0D92-BDC0-4713-8323-B4B9E47DF5CF}">
      <dgm:prSet/>
      <dgm:spPr/>
      <dgm:t>
        <a:bodyPr/>
        <a:lstStyle/>
        <a:p>
          <a:endParaRPr lang="en-IN"/>
        </a:p>
      </dgm:t>
    </dgm:pt>
    <dgm:pt modelId="{3FDD0D12-B5A9-459E-AED9-3BFBE6EC9035}">
      <dgm:prSet phldrT="[Text]"/>
      <dgm:spPr/>
      <dgm:t>
        <a:bodyPr/>
        <a:lstStyle/>
        <a:p>
          <a:r>
            <a:rPr lang="en-US" dirty="0">
              <a:latin typeface="Segoe UI Semilight" panose="020B0402040204020203" pitchFamily="34" charset="0"/>
              <a:cs typeface="Segoe UI Semilight" panose="020B0402040204020203" pitchFamily="34" charset="0"/>
            </a:rPr>
            <a:t>Debit – CGST / SGST / IGST</a:t>
          </a:r>
        </a:p>
        <a:p>
          <a:r>
            <a:rPr lang="en-US" dirty="0">
              <a:latin typeface="Segoe UI Semilight" panose="020B0402040204020203" pitchFamily="34" charset="0"/>
              <a:cs typeface="Segoe UI Semilight" panose="020B0402040204020203" pitchFamily="34" charset="0"/>
            </a:rPr>
            <a:t>Credit – Expense / Party / Current Assets</a:t>
          </a:r>
          <a:endParaRPr lang="en-IN" dirty="0">
            <a:latin typeface="Segoe UI Semilight" panose="020B0402040204020203" pitchFamily="34" charset="0"/>
            <a:cs typeface="Segoe UI Semilight" panose="020B0402040204020203" pitchFamily="34" charset="0"/>
          </a:endParaRPr>
        </a:p>
      </dgm:t>
    </dgm:pt>
    <dgm:pt modelId="{4C5173BA-C6B9-4BDB-BE3D-C797F73DD072}" type="parTrans" cxnId="{8C9358C9-F9C3-4CC9-8963-DFFE9B8F7DA4}">
      <dgm:prSet/>
      <dgm:spPr/>
      <dgm:t>
        <a:bodyPr/>
        <a:lstStyle/>
        <a:p>
          <a:endParaRPr lang="en-IN"/>
        </a:p>
      </dgm:t>
    </dgm:pt>
    <dgm:pt modelId="{0AFE192C-B768-46B7-8A6A-3DECC2975FD1}" type="sibTrans" cxnId="{8C9358C9-F9C3-4CC9-8963-DFFE9B8F7DA4}">
      <dgm:prSet/>
      <dgm:spPr/>
      <dgm:t>
        <a:bodyPr/>
        <a:lstStyle/>
        <a:p>
          <a:endParaRPr lang="en-IN"/>
        </a:p>
      </dgm:t>
    </dgm:pt>
    <dgm:pt modelId="{D51AC901-B70C-4C1D-B9A8-19663BB59413}">
      <dgm:prSet phldrT="[Text]" custScaleX="167578" custScaleY="82328"/>
      <dgm:spPr/>
      <dgm:t>
        <a:bodyPr/>
        <a:lstStyle/>
        <a:p>
          <a:endParaRPr lang="en-IN"/>
        </a:p>
      </dgm:t>
    </dgm:pt>
    <dgm:pt modelId="{14211F81-8562-42EE-B7B5-973A6CF461E3}" type="parTrans" cxnId="{A1554D76-F82F-4C74-8E17-9DA1DC1956F2}">
      <dgm:prSet/>
      <dgm:spPr/>
      <dgm:t>
        <a:bodyPr/>
        <a:lstStyle/>
        <a:p>
          <a:endParaRPr lang="en-IN"/>
        </a:p>
      </dgm:t>
    </dgm:pt>
    <dgm:pt modelId="{72839F39-519D-41DC-A9CC-0646E3FC1C48}" type="sibTrans" cxnId="{A1554D76-F82F-4C74-8E17-9DA1DC1956F2}">
      <dgm:prSet/>
      <dgm:spPr/>
      <dgm:t>
        <a:bodyPr/>
        <a:lstStyle/>
        <a:p>
          <a:endParaRPr lang="en-IN"/>
        </a:p>
      </dgm:t>
    </dgm:pt>
    <dgm:pt modelId="{FCF0438C-D8B8-4B74-9042-B72602F3D93C}" type="pres">
      <dgm:prSet presAssocID="{28C26582-63AB-454C-9482-BE4EDDDAEBE9}" presName="compositeShape" presStyleCnt="0">
        <dgm:presLayoutVars>
          <dgm:chMax val="2"/>
          <dgm:dir/>
          <dgm:resizeHandles val="exact"/>
        </dgm:presLayoutVars>
      </dgm:prSet>
      <dgm:spPr/>
    </dgm:pt>
    <dgm:pt modelId="{FB8E8AA2-3267-46DD-AE33-B2044FF3CF7D}" type="pres">
      <dgm:prSet presAssocID="{28C26582-63AB-454C-9482-BE4EDDDAEBE9}" presName="divider" presStyleLbl="fgShp" presStyleIdx="0" presStyleCnt="1"/>
      <dgm:spPr/>
    </dgm:pt>
    <dgm:pt modelId="{2941C049-A802-4CE2-B441-4CDD56AF3AD9}" type="pres">
      <dgm:prSet presAssocID="{40C11FCF-EA08-41C7-B120-F65AB39518F8}" presName="downArrow" presStyleLbl="node1" presStyleIdx="0" presStyleCnt="2"/>
      <dgm:spPr/>
    </dgm:pt>
    <dgm:pt modelId="{8BEC0E07-D160-41BD-A7C1-145022871F74}" type="pres">
      <dgm:prSet presAssocID="{40C11FCF-EA08-41C7-B120-F65AB39518F8}" presName="downArrowText" presStyleLbl="revTx" presStyleIdx="0" presStyleCnt="2" custScaleX="153413">
        <dgm:presLayoutVars>
          <dgm:bulletEnabled val="1"/>
        </dgm:presLayoutVars>
      </dgm:prSet>
      <dgm:spPr/>
    </dgm:pt>
    <dgm:pt modelId="{D01BE184-1036-4966-BCCF-D0F46C5A09E5}" type="pres">
      <dgm:prSet presAssocID="{3FDD0D12-B5A9-459E-AED9-3BFBE6EC9035}" presName="upArrow" presStyleLbl="node1" presStyleIdx="1" presStyleCnt="2"/>
      <dgm:spPr/>
    </dgm:pt>
    <dgm:pt modelId="{E51B16A4-216E-4776-BB49-01D2182FDFA9}" type="pres">
      <dgm:prSet presAssocID="{3FDD0D12-B5A9-459E-AED9-3BFBE6EC9035}" presName="upArrowText" presStyleLbl="revTx" presStyleIdx="1" presStyleCnt="2" custScaleX="167578" custScaleY="82328">
        <dgm:presLayoutVars>
          <dgm:bulletEnabled val="1"/>
        </dgm:presLayoutVars>
      </dgm:prSet>
      <dgm:spPr/>
    </dgm:pt>
  </dgm:ptLst>
  <dgm:cxnLst>
    <dgm:cxn modelId="{258BB86C-0EA7-402B-B303-33B378703307}" type="presOf" srcId="{28C26582-63AB-454C-9482-BE4EDDDAEBE9}" destId="{FCF0438C-D8B8-4B74-9042-B72602F3D93C}" srcOrd="0" destOrd="0" presId="urn:microsoft.com/office/officeart/2005/8/layout/arrow3"/>
    <dgm:cxn modelId="{A1554D76-F82F-4C74-8E17-9DA1DC1956F2}" srcId="{28C26582-63AB-454C-9482-BE4EDDDAEBE9}" destId="{D51AC901-B70C-4C1D-B9A8-19663BB59413}" srcOrd="2" destOrd="0" parTransId="{14211F81-8562-42EE-B7B5-973A6CF461E3}" sibTransId="{72839F39-519D-41DC-A9CC-0646E3FC1C48}"/>
    <dgm:cxn modelId="{7EEB0D92-BDC0-4713-8323-B4B9E47DF5CF}" srcId="{28C26582-63AB-454C-9482-BE4EDDDAEBE9}" destId="{40C11FCF-EA08-41C7-B120-F65AB39518F8}" srcOrd="0" destOrd="0" parTransId="{72492A77-8381-4F2F-9218-EE44D55D9091}" sibTransId="{6D55142D-0828-496E-BE4D-C496DFBBFE7F}"/>
    <dgm:cxn modelId="{78EF8FA2-5797-4B73-AA31-AB0ACC541C74}" type="presOf" srcId="{3FDD0D12-B5A9-459E-AED9-3BFBE6EC9035}" destId="{E51B16A4-216E-4776-BB49-01D2182FDFA9}" srcOrd="0" destOrd="0" presId="urn:microsoft.com/office/officeart/2005/8/layout/arrow3"/>
    <dgm:cxn modelId="{8C9358C9-F9C3-4CC9-8963-DFFE9B8F7DA4}" srcId="{28C26582-63AB-454C-9482-BE4EDDDAEBE9}" destId="{3FDD0D12-B5A9-459E-AED9-3BFBE6EC9035}" srcOrd="1" destOrd="0" parTransId="{4C5173BA-C6B9-4BDB-BE3D-C797F73DD072}" sibTransId="{0AFE192C-B768-46B7-8A6A-3DECC2975FD1}"/>
    <dgm:cxn modelId="{5C0FF6E8-D42C-4E6A-AE5C-60E48DA63FDC}" type="presOf" srcId="{40C11FCF-EA08-41C7-B120-F65AB39518F8}" destId="{8BEC0E07-D160-41BD-A7C1-145022871F74}" srcOrd="0" destOrd="0" presId="urn:microsoft.com/office/officeart/2005/8/layout/arrow3"/>
    <dgm:cxn modelId="{7A13B9E9-D972-44FC-8DE7-CF0EFB112AA2}" type="presParOf" srcId="{FCF0438C-D8B8-4B74-9042-B72602F3D93C}" destId="{FB8E8AA2-3267-46DD-AE33-B2044FF3CF7D}" srcOrd="0" destOrd="0" presId="urn:microsoft.com/office/officeart/2005/8/layout/arrow3"/>
    <dgm:cxn modelId="{F8F32B83-137C-47AF-ADFA-645C0F9F0ACA}" type="presParOf" srcId="{FCF0438C-D8B8-4B74-9042-B72602F3D93C}" destId="{2941C049-A802-4CE2-B441-4CDD56AF3AD9}" srcOrd="1" destOrd="0" presId="urn:microsoft.com/office/officeart/2005/8/layout/arrow3"/>
    <dgm:cxn modelId="{67816796-16F7-489F-8AB8-3527021FE606}" type="presParOf" srcId="{FCF0438C-D8B8-4B74-9042-B72602F3D93C}" destId="{8BEC0E07-D160-41BD-A7C1-145022871F74}" srcOrd="2" destOrd="0" presId="urn:microsoft.com/office/officeart/2005/8/layout/arrow3"/>
    <dgm:cxn modelId="{D3EAD9C0-2682-42BB-8475-436E4DCFB04D}" type="presParOf" srcId="{FCF0438C-D8B8-4B74-9042-B72602F3D93C}" destId="{D01BE184-1036-4966-BCCF-D0F46C5A09E5}" srcOrd="3" destOrd="0" presId="urn:microsoft.com/office/officeart/2005/8/layout/arrow3"/>
    <dgm:cxn modelId="{CACA23BA-82A2-4DB7-A9E2-0825B9FF74DD}" type="presParOf" srcId="{FCF0438C-D8B8-4B74-9042-B72602F3D93C}" destId="{E51B16A4-216E-4776-BB49-01D2182FDFA9}" srcOrd="4" destOrd="0" presId="urn:microsoft.com/office/officeart/2005/8/layout/arrow3"/>
  </dgm:cxnLst>
  <dgm:bg/>
  <dgm:whole>
    <a:ln w="6350">
      <a:extLst>
        <a:ext uri="{C807C97D-BFC1-408E-A445-0C87EB9F89A2}">
          <ask:lineSketchStyleProps xmlns:ask="http://schemas.microsoft.com/office/drawing/2018/sketchyshapes">
            <ask:type>
              <ask:lineSketchFreehand/>
            </ask:type>
          </ask:lineSketchStyleProps>
        </a:ext>
      </a:extLst>
    </a:ln>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8C26582-63AB-454C-9482-BE4EDDDAEBE9}" type="doc">
      <dgm:prSet loTypeId="urn:microsoft.com/office/officeart/2005/8/layout/arrow3" loCatId="relationship" qsTypeId="urn:microsoft.com/office/officeart/2005/8/quickstyle/simple1" qsCatId="simple" csTypeId="urn:microsoft.com/office/officeart/2005/8/colors/colorful5" csCatId="colorful" phldr="1"/>
      <dgm:spPr/>
      <dgm:t>
        <a:bodyPr/>
        <a:lstStyle/>
        <a:p>
          <a:endParaRPr lang="en-IN"/>
        </a:p>
      </dgm:t>
    </dgm:pt>
    <dgm:pt modelId="{3FDD0D12-B5A9-459E-AED9-3BFBE6EC9035}">
      <dgm:prSet phldrT="[Text]"/>
      <dgm:spPr/>
      <dgm:t>
        <a:bodyPr/>
        <a:lstStyle/>
        <a:p>
          <a:r>
            <a:rPr lang="en-US" dirty="0">
              <a:latin typeface="Segoe UI Semilight" panose="020B0402040204020203" pitchFamily="34" charset="0"/>
              <a:cs typeface="Segoe UI Semilight" panose="020B0402040204020203" pitchFamily="34" charset="0"/>
            </a:rPr>
            <a:t>Credit –CGST / SGST / IGST </a:t>
          </a:r>
        </a:p>
        <a:p>
          <a:r>
            <a:rPr lang="en-US" dirty="0">
              <a:latin typeface="Segoe UI Semilight" panose="020B0402040204020203" pitchFamily="34" charset="0"/>
              <a:cs typeface="Segoe UI Semilight" panose="020B0402040204020203" pitchFamily="34" charset="0"/>
            </a:rPr>
            <a:t>Debit – Expense / Party / Current Assets</a:t>
          </a:r>
        </a:p>
      </dgm:t>
    </dgm:pt>
    <dgm:pt modelId="{4C5173BA-C6B9-4BDB-BE3D-C797F73DD072}" type="parTrans" cxnId="{8C9358C9-F9C3-4CC9-8963-DFFE9B8F7DA4}">
      <dgm:prSet/>
      <dgm:spPr/>
      <dgm:t>
        <a:bodyPr/>
        <a:lstStyle/>
        <a:p>
          <a:endParaRPr lang="en-IN"/>
        </a:p>
      </dgm:t>
    </dgm:pt>
    <dgm:pt modelId="{0AFE192C-B768-46B7-8A6A-3DECC2975FD1}" type="sibTrans" cxnId="{8C9358C9-F9C3-4CC9-8963-DFFE9B8F7DA4}">
      <dgm:prSet/>
      <dgm:spPr/>
      <dgm:t>
        <a:bodyPr/>
        <a:lstStyle/>
        <a:p>
          <a:endParaRPr lang="en-IN"/>
        </a:p>
      </dgm:t>
    </dgm:pt>
    <dgm:pt modelId="{40C11FCF-EA08-41C7-B120-F65AB39518F8}">
      <dgm:prSet phldrT="[Text]" custT="1"/>
      <dgm:spPr/>
      <dgm:t>
        <a:bodyPr/>
        <a:lstStyle/>
        <a:p>
          <a:r>
            <a:rPr lang="en-US" sz="1700" dirty="0">
              <a:latin typeface="Segoe UI Semilight" panose="020B0402040204020203" pitchFamily="34" charset="0"/>
              <a:cs typeface="Segoe UI Semilight" panose="020B0402040204020203" pitchFamily="34" charset="0"/>
            </a:rPr>
            <a:t>Credit – Expense / Party / Current Assets</a:t>
          </a:r>
        </a:p>
        <a:p>
          <a:r>
            <a:rPr lang="en-US" sz="1700" dirty="0">
              <a:latin typeface="Segoe UI Semilight" panose="020B0402040204020203" pitchFamily="34" charset="0"/>
              <a:cs typeface="Segoe UI Semilight" panose="020B0402040204020203" pitchFamily="34" charset="0"/>
            </a:rPr>
            <a:t>Debit – CGST / SGST / IGST </a:t>
          </a:r>
          <a:endParaRPr lang="en-IN" sz="1700" dirty="0"/>
        </a:p>
      </dgm:t>
    </dgm:pt>
    <dgm:pt modelId="{6D55142D-0828-496E-BE4D-C496DFBBFE7F}" type="sibTrans" cxnId="{7EEB0D92-BDC0-4713-8323-B4B9E47DF5CF}">
      <dgm:prSet/>
      <dgm:spPr/>
      <dgm:t>
        <a:bodyPr/>
        <a:lstStyle/>
        <a:p>
          <a:endParaRPr lang="en-IN"/>
        </a:p>
      </dgm:t>
    </dgm:pt>
    <dgm:pt modelId="{72492A77-8381-4F2F-9218-EE44D55D9091}" type="parTrans" cxnId="{7EEB0D92-BDC0-4713-8323-B4B9E47DF5CF}">
      <dgm:prSet/>
      <dgm:spPr/>
      <dgm:t>
        <a:bodyPr/>
        <a:lstStyle/>
        <a:p>
          <a:endParaRPr lang="en-IN"/>
        </a:p>
      </dgm:t>
    </dgm:pt>
    <dgm:pt modelId="{FCF0438C-D8B8-4B74-9042-B72602F3D93C}" type="pres">
      <dgm:prSet presAssocID="{28C26582-63AB-454C-9482-BE4EDDDAEBE9}" presName="compositeShape" presStyleCnt="0">
        <dgm:presLayoutVars>
          <dgm:chMax val="2"/>
          <dgm:dir/>
          <dgm:resizeHandles val="exact"/>
        </dgm:presLayoutVars>
      </dgm:prSet>
      <dgm:spPr/>
    </dgm:pt>
    <dgm:pt modelId="{FB8E8AA2-3267-46DD-AE33-B2044FF3CF7D}" type="pres">
      <dgm:prSet presAssocID="{28C26582-63AB-454C-9482-BE4EDDDAEBE9}" presName="divider" presStyleLbl="fgShp" presStyleIdx="0" presStyleCnt="1"/>
      <dgm:spPr/>
    </dgm:pt>
    <dgm:pt modelId="{2941C049-A802-4CE2-B441-4CDD56AF3AD9}" type="pres">
      <dgm:prSet presAssocID="{40C11FCF-EA08-41C7-B120-F65AB39518F8}" presName="downArrow" presStyleLbl="node1" presStyleIdx="0" presStyleCnt="2"/>
      <dgm:spPr/>
    </dgm:pt>
    <dgm:pt modelId="{8BEC0E07-D160-41BD-A7C1-145022871F74}" type="pres">
      <dgm:prSet presAssocID="{40C11FCF-EA08-41C7-B120-F65AB39518F8}" presName="downArrowText" presStyleLbl="revTx" presStyleIdx="0" presStyleCnt="2" custScaleX="139211" custScaleY="101494">
        <dgm:presLayoutVars>
          <dgm:bulletEnabled val="1"/>
        </dgm:presLayoutVars>
      </dgm:prSet>
      <dgm:spPr/>
    </dgm:pt>
    <dgm:pt modelId="{D01BE184-1036-4966-BCCF-D0F46C5A09E5}" type="pres">
      <dgm:prSet presAssocID="{3FDD0D12-B5A9-459E-AED9-3BFBE6EC9035}" presName="upArrow" presStyleLbl="node1" presStyleIdx="1" presStyleCnt="2"/>
      <dgm:spPr/>
    </dgm:pt>
    <dgm:pt modelId="{E51B16A4-216E-4776-BB49-01D2182FDFA9}" type="pres">
      <dgm:prSet presAssocID="{3FDD0D12-B5A9-459E-AED9-3BFBE6EC9035}" presName="upArrowText" presStyleLbl="revTx" presStyleIdx="1" presStyleCnt="2" custScaleX="134691">
        <dgm:presLayoutVars>
          <dgm:bulletEnabled val="1"/>
        </dgm:presLayoutVars>
      </dgm:prSet>
      <dgm:spPr/>
    </dgm:pt>
  </dgm:ptLst>
  <dgm:cxnLst>
    <dgm:cxn modelId="{258BB86C-0EA7-402B-B303-33B378703307}" type="presOf" srcId="{28C26582-63AB-454C-9482-BE4EDDDAEBE9}" destId="{FCF0438C-D8B8-4B74-9042-B72602F3D93C}" srcOrd="0" destOrd="0" presId="urn:microsoft.com/office/officeart/2005/8/layout/arrow3"/>
    <dgm:cxn modelId="{7EEB0D92-BDC0-4713-8323-B4B9E47DF5CF}" srcId="{28C26582-63AB-454C-9482-BE4EDDDAEBE9}" destId="{40C11FCF-EA08-41C7-B120-F65AB39518F8}" srcOrd="0" destOrd="0" parTransId="{72492A77-8381-4F2F-9218-EE44D55D9091}" sibTransId="{6D55142D-0828-496E-BE4D-C496DFBBFE7F}"/>
    <dgm:cxn modelId="{78EF8FA2-5797-4B73-AA31-AB0ACC541C74}" type="presOf" srcId="{3FDD0D12-B5A9-459E-AED9-3BFBE6EC9035}" destId="{E51B16A4-216E-4776-BB49-01D2182FDFA9}" srcOrd="0" destOrd="0" presId="urn:microsoft.com/office/officeart/2005/8/layout/arrow3"/>
    <dgm:cxn modelId="{8C9358C9-F9C3-4CC9-8963-DFFE9B8F7DA4}" srcId="{28C26582-63AB-454C-9482-BE4EDDDAEBE9}" destId="{3FDD0D12-B5A9-459E-AED9-3BFBE6EC9035}" srcOrd="1" destOrd="0" parTransId="{4C5173BA-C6B9-4BDB-BE3D-C797F73DD072}" sibTransId="{0AFE192C-B768-46B7-8A6A-3DECC2975FD1}"/>
    <dgm:cxn modelId="{5C0FF6E8-D42C-4E6A-AE5C-60E48DA63FDC}" type="presOf" srcId="{40C11FCF-EA08-41C7-B120-F65AB39518F8}" destId="{8BEC0E07-D160-41BD-A7C1-145022871F74}" srcOrd="0" destOrd="0" presId="urn:microsoft.com/office/officeart/2005/8/layout/arrow3"/>
    <dgm:cxn modelId="{7A13B9E9-D972-44FC-8DE7-CF0EFB112AA2}" type="presParOf" srcId="{FCF0438C-D8B8-4B74-9042-B72602F3D93C}" destId="{FB8E8AA2-3267-46DD-AE33-B2044FF3CF7D}" srcOrd="0" destOrd="0" presId="urn:microsoft.com/office/officeart/2005/8/layout/arrow3"/>
    <dgm:cxn modelId="{F8F32B83-137C-47AF-ADFA-645C0F9F0ACA}" type="presParOf" srcId="{FCF0438C-D8B8-4B74-9042-B72602F3D93C}" destId="{2941C049-A802-4CE2-B441-4CDD56AF3AD9}" srcOrd="1" destOrd="0" presId="urn:microsoft.com/office/officeart/2005/8/layout/arrow3"/>
    <dgm:cxn modelId="{67816796-16F7-489F-8AB8-3527021FE606}" type="presParOf" srcId="{FCF0438C-D8B8-4B74-9042-B72602F3D93C}" destId="{8BEC0E07-D160-41BD-A7C1-145022871F74}" srcOrd="2" destOrd="0" presId="urn:microsoft.com/office/officeart/2005/8/layout/arrow3"/>
    <dgm:cxn modelId="{D3EAD9C0-2682-42BB-8475-436E4DCFB04D}" type="presParOf" srcId="{FCF0438C-D8B8-4B74-9042-B72602F3D93C}" destId="{D01BE184-1036-4966-BCCF-D0F46C5A09E5}" srcOrd="3" destOrd="0" presId="urn:microsoft.com/office/officeart/2005/8/layout/arrow3"/>
    <dgm:cxn modelId="{CACA23BA-82A2-4DB7-A9E2-0825B9FF74DD}" type="presParOf" srcId="{FCF0438C-D8B8-4B74-9042-B72602F3D93C}" destId="{E51B16A4-216E-4776-BB49-01D2182FDFA9}" srcOrd="4" destOrd="0" presId="urn:microsoft.com/office/officeart/2005/8/layout/arrow3"/>
  </dgm:cxnLst>
  <dgm:bg/>
  <dgm:whole>
    <a:ln w="57150"/>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B7E3CAE-5093-4502-A073-92E1A6EC37BD}" type="doc">
      <dgm:prSet loTypeId="urn:microsoft.com/office/officeart/2009/3/layout/StepUpProcess" loCatId="process" qsTypeId="urn:microsoft.com/office/officeart/2005/8/quickstyle/simple2" qsCatId="simple" csTypeId="urn:microsoft.com/office/officeart/2005/8/colors/accent1_1" csCatId="accent1" phldr="1"/>
      <dgm:spPr/>
      <dgm:t>
        <a:bodyPr/>
        <a:lstStyle/>
        <a:p>
          <a:endParaRPr lang="en-IN"/>
        </a:p>
      </dgm:t>
    </dgm:pt>
    <dgm:pt modelId="{3D7ED153-78F0-42C2-BE4D-6487C6219535}">
      <dgm:prSet phldrT="[Text]" custT="1"/>
      <dgm:spPr/>
      <dgm:t>
        <a:bodyPr/>
        <a:lstStyle/>
        <a:p>
          <a:r>
            <a:rPr lang="en-US" sz="1600" dirty="0">
              <a:latin typeface="Segoe UI Semilight" panose="020B0402040204020203" pitchFamily="34" charset="0"/>
              <a:cs typeface="Segoe UI Semilight" panose="020B0402040204020203" pitchFamily="34" charset="0"/>
            </a:rPr>
            <a:t>Form GSTR-1 is a monthly/quarterly Statement of Outward Supplies to be furnished by all Regular and casual registered taxpayers making outward supplies of goods and services or both and contains details of outward supplies of goods and services.</a:t>
          </a:r>
          <a:endParaRPr lang="en-IN" sz="1600" dirty="0">
            <a:latin typeface="Segoe UI Semilight" panose="020B0402040204020203" pitchFamily="34" charset="0"/>
            <a:cs typeface="Segoe UI Semilight" panose="020B0402040204020203" pitchFamily="34" charset="0"/>
          </a:endParaRPr>
        </a:p>
      </dgm:t>
    </dgm:pt>
    <dgm:pt modelId="{BCC9629A-A114-4BE3-9E47-9A0EBC32B76F}" type="parTrans" cxnId="{63542D02-4D87-430E-ACC9-81438A0F3DF9}">
      <dgm:prSet/>
      <dgm:spPr/>
      <dgm:t>
        <a:bodyPr/>
        <a:lstStyle/>
        <a:p>
          <a:endParaRPr lang="en-IN"/>
        </a:p>
      </dgm:t>
    </dgm:pt>
    <dgm:pt modelId="{8C276458-4C7F-4C1E-BD2C-511A9907E66B}" type="sibTrans" cxnId="{63542D02-4D87-430E-ACC9-81438A0F3DF9}">
      <dgm:prSet/>
      <dgm:spPr/>
      <dgm:t>
        <a:bodyPr/>
        <a:lstStyle/>
        <a:p>
          <a:endParaRPr lang="en-IN"/>
        </a:p>
      </dgm:t>
    </dgm:pt>
    <dgm:pt modelId="{E3B7BADB-45F6-449B-88B3-326B587181EF}">
      <dgm:prSet phldrT="[Text]" custT="1"/>
      <dgm:spPr/>
      <dgm:t>
        <a:bodyPr/>
        <a:lstStyle/>
        <a:p>
          <a:r>
            <a:rPr lang="en-US" sz="1600" b="0" i="0" dirty="0">
              <a:latin typeface="Segoe UI Semilight" panose="020B0402040204020203" pitchFamily="34" charset="0"/>
              <a:cs typeface="Segoe UI Semilight" panose="020B0402040204020203" pitchFamily="34" charset="0"/>
            </a:rPr>
            <a:t>Every registered taxable person, other than an input service distributor/ composition taxpayer/ persons liable to deduct tax u/s 51 / persons liable to collect tax u/s 52 is required to file Form GSTR-1, the details of outward supplies of goods and/or services during a tax period, electronically on the GST Portal.</a:t>
          </a:r>
          <a:endParaRPr lang="en-IN" sz="1600" dirty="0">
            <a:latin typeface="Segoe UI Semilight" panose="020B0402040204020203" pitchFamily="34" charset="0"/>
            <a:cs typeface="Segoe UI Semilight" panose="020B0402040204020203" pitchFamily="34" charset="0"/>
          </a:endParaRPr>
        </a:p>
      </dgm:t>
    </dgm:pt>
    <dgm:pt modelId="{05B02A70-498B-4EEE-B847-3D50CE1A3830}" type="parTrans" cxnId="{83FFE7BB-BEE3-4FC5-B7D4-629736F53938}">
      <dgm:prSet/>
      <dgm:spPr/>
      <dgm:t>
        <a:bodyPr/>
        <a:lstStyle/>
        <a:p>
          <a:endParaRPr lang="en-IN"/>
        </a:p>
      </dgm:t>
    </dgm:pt>
    <dgm:pt modelId="{E6637DBD-79A7-42CC-92AA-0CB9FF0C4E70}" type="sibTrans" cxnId="{83FFE7BB-BEE3-4FC5-B7D4-629736F53938}">
      <dgm:prSet/>
      <dgm:spPr/>
      <dgm:t>
        <a:bodyPr/>
        <a:lstStyle/>
        <a:p>
          <a:endParaRPr lang="en-IN"/>
        </a:p>
      </dgm:t>
    </dgm:pt>
    <dgm:pt modelId="{04D1F3C9-7A5E-4AEC-8A3E-2675C996BCC0}">
      <dgm:prSet phldrT="[Text]" custT="1"/>
      <dgm:spPr/>
      <dgm:t>
        <a:bodyPr/>
        <a:lstStyle/>
        <a:p>
          <a:r>
            <a:rPr lang="en-US" sz="1600" b="0" i="0" u="none" dirty="0">
              <a:latin typeface="Segoe UI Semilight" panose="020B0402040204020203" pitchFamily="34" charset="0"/>
              <a:cs typeface="Segoe UI Semilight" panose="020B0402040204020203" pitchFamily="34" charset="0"/>
            </a:rPr>
            <a:t>Form GSTR-1 can be prepared using the following modes:</a:t>
          </a:r>
        </a:p>
        <a:p>
          <a:r>
            <a:rPr lang="en-US" sz="1600" b="0" i="0" u="none" dirty="0">
              <a:latin typeface="Segoe UI Semilight" panose="020B0402040204020203" pitchFamily="34" charset="0"/>
              <a:cs typeface="Segoe UI Semilight" panose="020B0402040204020203" pitchFamily="34" charset="0"/>
            </a:rPr>
            <a:t>1. Online entry on the GST Portal.</a:t>
          </a:r>
        </a:p>
        <a:p>
          <a:r>
            <a:rPr lang="en-US" sz="1600" b="0" i="0" u="none" dirty="0">
              <a:latin typeface="Segoe UI Semilight" panose="020B0402040204020203" pitchFamily="34" charset="0"/>
              <a:cs typeface="Segoe UI Semilight" panose="020B0402040204020203" pitchFamily="34" charset="0"/>
            </a:rPr>
            <a:t>2. Uploading of invoice and of Form GSTR-1 data using Returns Offline Tool.</a:t>
          </a:r>
        </a:p>
        <a:p>
          <a:r>
            <a:rPr lang="en-US" sz="1600" b="0" i="0" u="none" dirty="0">
              <a:latin typeface="Segoe UI Semilight" panose="020B0402040204020203" pitchFamily="34" charset="0"/>
              <a:cs typeface="Segoe UI Semilight" panose="020B0402040204020203" pitchFamily="34" charset="0"/>
            </a:rPr>
            <a:t>3. Using third-party applications through GST Suvidha Providers (GSPs).</a:t>
          </a:r>
          <a:endParaRPr lang="en-IN" sz="1600" dirty="0">
            <a:latin typeface="Segoe UI Semilight" panose="020B0402040204020203" pitchFamily="34" charset="0"/>
            <a:cs typeface="Segoe UI Semilight" panose="020B0402040204020203" pitchFamily="34" charset="0"/>
          </a:endParaRPr>
        </a:p>
      </dgm:t>
    </dgm:pt>
    <dgm:pt modelId="{219315D9-1068-4145-A318-A2B476CC3A94}" type="parTrans" cxnId="{BCD0CBA0-66F3-4CC1-9659-3BC7FBFC36B3}">
      <dgm:prSet/>
      <dgm:spPr/>
      <dgm:t>
        <a:bodyPr/>
        <a:lstStyle/>
        <a:p>
          <a:endParaRPr lang="en-IN"/>
        </a:p>
      </dgm:t>
    </dgm:pt>
    <dgm:pt modelId="{24E126B6-85BC-4096-BF25-F134D70B7178}" type="sibTrans" cxnId="{BCD0CBA0-66F3-4CC1-9659-3BC7FBFC36B3}">
      <dgm:prSet/>
      <dgm:spPr/>
      <dgm:t>
        <a:bodyPr/>
        <a:lstStyle/>
        <a:p>
          <a:endParaRPr lang="en-IN"/>
        </a:p>
      </dgm:t>
    </dgm:pt>
    <dgm:pt modelId="{35B90556-36D4-4882-B850-BD48EC1ED7AE}" type="pres">
      <dgm:prSet presAssocID="{FB7E3CAE-5093-4502-A073-92E1A6EC37BD}" presName="rootnode" presStyleCnt="0">
        <dgm:presLayoutVars>
          <dgm:chMax/>
          <dgm:chPref/>
          <dgm:dir/>
          <dgm:animLvl val="lvl"/>
        </dgm:presLayoutVars>
      </dgm:prSet>
      <dgm:spPr/>
    </dgm:pt>
    <dgm:pt modelId="{657C76BF-F976-45EC-9BD7-485AE83724AE}" type="pres">
      <dgm:prSet presAssocID="{3D7ED153-78F0-42C2-BE4D-6487C6219535}" presName="composite" presStyleCnt="0"/>
      <dgm:spPr/>
    </dgm:pt>
    <dgm:pt modelId="{A91AAE96-2D70-4E46-B1E8-789476B3D2E8}" type="pres">
      <dgm:prSet presAssocID="{3D7ED153-78F0-42C2-BE4D-6487C6219535}" presName="LShape" presStyleLbl="alignNode1" presStyleIdx="0" presStyleCnt="5"/>
      <dgm:spPr/>
    </dgm:pt>
    <dgm:pt modelId="{1045837D-DA93-46C3-83B8-D54991D55AFF}" type="pres">
      <dgm:prSet presAssocID="{3D7ED153-78F0-42C2-BE4D-6487C6219535}" presName="ParentText" presStyleLbl="revTx" presStyleIdx="0" presStyleCnt="3">
        <dgm:presLayoutVars>
          <dgm:chMax val="0"/>
          <dgm:chPref val="0"/>
          <dgm:bulletEnabled val="1"/>
        </dgm:presLayoutVars>
      </dgm:prSet>
      <dgm:spPr/>
    </dgm:pt>
    <dgm:pt modelId="{4934632D-9D99-453C-BE27-37B52CAA8942}" type="pres">
      <dgm:prSet presAssocID="{3D7ED153-78F0-42C2-BE4D-6487C6219535}" presName="Triangle" presStyleLbl="alignNode1" presStyleIdx="1" presStyleCnt="5"/>
      <dgm:spPr/>
    </dgm:pt>
    <dgm:pt modelId="{1CC37D6E-BF1A-4352-A53F-555B5269735F}" type="pres">
      <dgm:prSet presAssocID="{8C276458-4C7F-4C1E-BD2C-511A9907E66B}" presName="sibTrans" presStyleCnt="0"/>
      <dgm:spPr/>
    </dgm:pt>
    <dgm:pt modelId="{448C7AFC-7BA8-4E0C-8813-A6BD151AD0F7}" type="pres">
      <dgm:prSet presAssocID="{8C276458-4C7F-4C1E-BD2C-511A9907E66B}" presName="space" presStyleCnt="0"/>
      <dgm:spPr/>
    </dgm:pt>
    <dgm:pt modelId="{47FD6D6B-EA92-47E4-B1AE-7E33185DB948}" type="pres">
      <dgm:prSet presAssocID="{E3B7BADB-45F6-449B-88B3-326B587181EF}" presName="composite" presStyleCnt="0"/>
      <dgm:spPr/>
    </dgm:pt>
    <dgm:pt modelId="{886D2193-3CCC-42E1-80CE-7E9879476222}" type="pres">
      <dgm:prSet presAssocID="{E3B7BADB-45F6-449B-88B3-326B587181EF}" presName="LShape" presStyleLbl="alignNode1" presStyleIdx="2" presStyleCnt="5"/>
      <dgm:spPr/>
    </dgm:pt>
    <dgm:pt modelId="{7DFA450D-F7A3-4561-8AEF-34CB7E779902}" type="pres">
      <dgm:prSet presAssocID="{E3B7BADB-45F6-449B-88B3-326B587181EF}" presName="ParentText" presStyleLbl="revTx" presStyleIdx="1" presStyleCnt="3">
        <dgm:presLayoutVars>
          <dgm:chMax val="0"/>
          <dgm:chPref val="0"/>
          <dgm:bulletEnabled val="1"/>
        </dgm:presLayoutVars>
      </dgm:prSet>
      <dgm:spPr/>
    </dgm:pt>
    <dgm:pt modelId="{B8347F14-124B-424F-9AA4-22E08BAD4BE6}" type="pres">
      <dgm:prSet presAssocID="{E3B7BADB-45F6-449B-88B3-326B587181EF}" presName="Triangle" presStyleLbl="alignNode1" presStyleIdx="3" presStyleCnt="5"/>
      <dgm:spPr/>
    </dgm:pt>
    <dgm:pt modelId="{784101E6-3C6E-4E6D-BB35-B2846B0A03F4}" type="pres">
      <dgm:prSet presAssocID="{E6637DBD-79A7-42CC-92AA-0CB9FF0C4E70}" presName="sibTrans" presStyleCnt="0"/>
      <dgm:spPr/>
    </dgm:pt>
    <dgm:pt modelId="{356598FD-F870-4F59-BE70-F90B85A3C0E1}" type="pres">
      <dgm:prSet presAssocID="{E6637DBD-79A7-42CC-92AA-0CB9FF0C4E70}" presName="space" presStyleCnt="0"/>
      <dgm:spPr/>
    </dgm:pt>
    <dgm:pt modelId="{E625331B-7C0D-48DB-8CCB-AE69A60E5FFC}" type="pres">
      <dgm:prSet presAssocID="{04D1F3C9-7A5E-4AEC-8A3E-2675C996BCC0}" presName="composite" presStyleCnt="0"/>
      <dgm:spPr/>
    </dgm:pt>
    <dgm:pt modelId="{C939EEEA-336B-40F0-97C1-19CB9FB464A8}" type="pres">
      <dgm:prSet presAssocID="{04D1F3C9-7A5E-4AEC-8A3E-2675C996BCC0}" presName="LShape" presStyleLbl="alignNode1" presStyleIdx="4" presStyleCnt="5"/>
      <dgm:spPr/>
    </dgm:pt>
    <dgm:pt modelId="{790242B2-4EEF-4655-AB3B-B8B709080AEA}" type="pres">
      <dgm:prSet presAssocID="{04D1F3C9-7A5E-4AEC-8A3E-2675C996BCC0}" presName="ParentText" presStyleLbl="revTx" presStyleIdx="2" presStyleCnt="3">
        <dgm:presLayoutVars>
          <dgm:chMax val="0"/>
          <dgm:chPref val="0"/>
          <dgm:bulletEnabled val="1"/>
        </dgm:presLayoutVars>
      </dgm:prSet>
      <dgm:spPr/>
    </dgm:pt>
  </dgm:ptLst>
  <dgm:cxnLst>
    <dgm:cxn modelId="{63542D02-4D87-430E-ACC9-81438A0F3DF9}" srcId="{FB7E3CAE-5093-4502-A073-92E1A6EC37BD}" destId="{3D7ED153-78F0-42C2-BE4D-6487C6219535}" srcOrd="0" destOrd="0" parTransId="{BCC9629A-A114-4BE3-9E47-9A0EBC32B76F}" sibTransId="{8C276458-4C7F-4C1E-BD2C-511A9907E66B}"/>
    <dgm:cxn modelId="{BE7A7B23-5631-49ED-A7AF-72BD099BF612}" type="presOf" srcId="{04D1F3C9-7A5E-4AEC-8A3E-2675C996BCC0}" destId="{790242B2-4EEF-4655-AB3B-B8B709080AEA}" srcOrd="0" destOrd="0" presId="urn:microsoft.com/office/officeart/2009/3/layout/StepUpProcess"/>
    <dgm:cxn modelId="{CC91B672-7210-41DB-B61E-5A08AB5DAEC5}" type="presOf" srcId="{3D7ED153-78F0-42C2-BE4D-6487C6219535}" destId="{1045837D-DA93-46C3-83B8-D54991D55AFF}" srcOrd="0" destOrd="0" presId="urn:microsoft.com/office/officeart/2009/3/layout/StepUpProcess"/>
    <dgm:cxn modelId="{8B56B986-8F3B-40B6-BE2C-D94D957837A1}" type="presOf" srcId="{E3B7BADB-45F6-449B-88B3-326B587181EF}" destId="{7DFA450D-F7A3-4561-8AEF-34CB7E779902}" srcOrd="0" destOrd="0" presId="urn:microsoft.com/office/officeart/2009/3/layout/StepUpProcess"/>
    <dgm:cxn modelId="{BCD0CBA0-66F3-4CC1-9659-3BC7FBFC36B3}" srcId="{FB7E3CAE-5093-4502-A073-92E1A6EC37BD}" destId="{04D1F3C9-7A5E-4AEC-8A3E-2675C996BCC0}" srcOrd="2" destOrd="0" parTransId="{219315D9-1068-4145-A318-A2B476CC3A94}" sibTransId="{24E126B6-85BC-4096-BF25-F134D70B7178}"/>
    <dgm:cxn modelId="{83FFE7BB-BEE3-4FC5-B7D4-629736F53938}" srcId="{FB7E3CAE-5093-4502-A073-92E1A6EC37BD}" destId="{E3B7BADB-45F6-449B-88B3-326B587181EF}" srcOrd="1" destOrd="0" parTransId="{05B02A70-498B-4EEE-B847-3D50CE1A3830}" sibTransId="{E6637DBD-79A7-42CC-92AA-0CB9FF0C4E70}"/>
    <dgm:cxn modelId="{438459CE-501D-4852-900A-85FCD5C5B01F}" type="presOf" srcId="{FB7E3CAE-5093-4502-A073-92E1A6EC37BD}" destId="{35B90556-36D4-4882-B850-BD48EC1ED7AE}" srcOrd="0" destOrd="0" presId="urn:microsoft.com/office/officeart/2009/3/layout/StepUpProcess"/>
    <dgm:cxn modelId="{0EAFB563-32DE-4649-A67E-58C295A7D6E8}" type="presParOf" srcId="{35B90556-36D4-4882-B850-BD48EC1ED7AE}" destId="{657C76BF-F976-45EC-9BD7-485AE83724AE}" srcOrd="0" destOrd="0" presId="urn:microsoft.com/office/officeart/2009/3/layout/StepUpProcess"/>
    <dgm:cxn modelId="{508FC469-8896-48CA-B874-DF6814012C32}" type="presParOf" srcId="{657C76BF-F976-45EC-9BD7-485AE83724AE}" destId="{A91AAE96-2D70-4E46-B1E8-789476B3D2E8}" srcOrd="0" destOrd="0" presId="urn:microsoft.com/office/officeart/2009/3/layout/StepUpProcess"/>
    <dgm:cxn modelId="{66472305-11FB-4B9A-BE1A-311B05F609B6}" type="presParOf" srcId="{657C76BF-F976-45EC-9BD7-485AE83724AE}" destId="{1045837D-DA93-46C3-83B8-D54991D55AFF}" srcOrd="1" destOrd="0" presId="urn:microsoft.com/office/officeart/2009/3/layout/StepUpProcess"/>
    <dgm:cxn modelId="{948267CF-8DDD-4F72-A8FE-A2C13273AEFE}" type="presParOf" srcId="{657C76BF-F976-45EC-9BD7-485AE83724AE}" destId="{4934632D-9D99-453C-BE27-37B52CAA8942}" srcOrd="2" destOrd="0" presId="urn:microsoft.com/office/officeart/2009/3/layout/StepUpProcess"/>
    <dgm:cxn modelId="{EA5F400D-FF35-4D6F-ADE9-CFA02092DFA7}" type="presParOf" srcId="{35B90556-36D4-4882-B850-BD48EC1ED7AE}" destId="{1CC37D6E-BF1A-4352-A53F-555B5269735F}" srcOrd="1" destOrd="0" presId="urn:microsoft.com/office/officeart/2009/3/layout/StepUpProcess"/>
    <dgm:cxn modelId="{81788F4E-2CC7-44EC-9702-617BF6095F2F}" type="presParOf" srcId="{1CC37D6E-BF1A-4352-A53F-555B5269735F}" destId="{448C7AFC-7BA8-4E0C-8813-A6BD151AD0F7}" srcOrd="0" destOrd="0" presId="urn:microsoft.com/office/officeart/2009/3/layout/StepUpProcess"/>
    <dgm:cxn modelId="{79342757-45B8-46FF-B11C-BD2DABE09BD9}" type="presParOf" srcId="{35B90556-36D4-4882-B850-BD48EC1ED7AE}" destId="{47FD6D6B-EA92-47E4-B1AE-7E33185DB948}" srcOrd="2" destOrd="0" presId="urn:microsoft.com/office/officeart/2009/3/layout/StepUpProcess"/>
    <dgm:cxn modelId="{D59DF811-DA1E-448F-8AA3-7FF0E037D7A3}" type="presParOf" srcId="{47FD6D6B-EA92-47E4-B1AE-7E33185DB948}" destId="{886D2193-3CCC-42E1-80CE-7E9879476222}" srcOrd="0" destOrd="0" presId="urn:microsoft.com/office/officeart/2009/3/layout/StepUpProcess"/>
    <dgm:cxn modelId="{A208E7B1-BF92-4575-A751-A98CC5D02870}" type="presParOf" srcId="{47FD6D6B-EA92-47E4-B1AE-7E33185DB948}" destId="{7DFA450D-F7A3-4561-8AEF-34CB7E779902}" srcOrd="1" destOrd="0" presId="urn:microsoft.com/office/officeart/2009/3/layout/StepUpProcess"/>
    <dgm:cxn modelId="{A8638062-DE8C-4992-9D07-5632F75B4F54}" type="presParOf" srcId="{47FD6D6B-EA92-47E4-B1AE-7E33185DB948}" destId="{B8347F14-124B-424F-9AA4-22E08BAD4BE6}" srcOrd="2" destOrd="0" presId="urn:microsoft.com/office/officeart/2009/3/layout/StepUpProcess"/>
    <dgm:cxn modelId="{FCC84E82-36F0-4BCC-8DF8-B95F56046727}" type="presParOf" srcId="{35B90556-36D4-4882-B850-BD48EC1ED7AE}" destId="{784101E6-3C6E-4E6D-BB35-B2846B0A03F4}" srcOrd="3" destOrd="0" presId="urn:microsoft.com/office/officeart/2009/3/layout/StepUpProcess"/>
    <dgm:cxn modelId="{C3860C9B-9F08-467C-A1E5-0191599C38DA}" type="presParOf" srcId="{784101E6-3C6E-4E6D-BB35-B2846B0A03F4}" destId="{356598FD-F870-4F59-BE70-F90B85A3C0E1}" srcOrd="0" destOrd="0" presId="urn:microsoft.com/office/officeart/2009/3/layout/StepUpProcess"/>
    <dgm:cxn modelId="{50F3750E-2201-4743-B617-E8AEF76DC5A7}" type="presParOf" srcId="{35B90556-36D4-4882-B850-BD48EC1ED7AE}" destId="{E625331B-7C0D-48DB-8CCB-AE69A60E5FFC}" srcOrd="4" destOrd="0" presId="urn:microsoft.com/office/officeart/2009/3/layout/StepUpProcess"/>
    <dgm:cxn modelId="{A790AD86-A1DF-4C22-A322-72E23C52068D}" type="presParOf" srcId="{E625331B-7C0D-48DB-8CCB-AE69A60E5FFC}" destId="{C939EEEA-336B-40F0-97C1-19CB9FB464A8}" srcOrd="0" destOrd="0" presId="urn:microsoft.com/office/officeart/2009/3/layout/StepUpProcess"/>
    <dgm:cxn modelId="{F1A99A47-BC30-4700-927D-72E1E98D2C44}" type="presParOf" srcId="{E625331B-7C0D-48DB-8CCB-AE69A60E5FFC}" destId="{790242B2-4EEF-4655-AB3B-B8B709080AEA}"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170E373-E40F-486B-8870-D390A3BCD336}" type="doc">
      <dgm:prSet loTypeId="urn:microsoft.com/office/officeart/2005/8/layout/hProcess9" loCatId="process" qsTypeId="urn:microsoft.com/office/officeart/2005/8/quickstyle/simple1" qsCatId="simple" csTypeId="urn:microsoft.com/office/officeart/2005/8/colors/colorful5" csCatId="colorful" phldr="1"/>
      <dgm:spPr/>
    </dgm:pt>
    <dgm:pt modelId="{5E472F71-3B53-4D35-8A91-BFC2F114F424}">
      <dgm:prSet phldrT="[Text]"/>
      <dgm:spPr/>
      <dgm:t>
        <a:bodyPr/>
        <a:lstStyle/>
        <a:p>
          <a:r>
            <a:rPr lang="en-US" b="1" i="0" dirty="0">
              <a:latin typeface="Segoe UI Semilight" panose="020B0402040204020203" pitchFamily="34" charset="0"/>
              <a:cs typeface="Segoe UI Semilight" panose="020B0402040204020203" pitchFamily="34" charset="0"/>
            </a:rPr>
            <a:t>Generate JSON file using TallyPrime and upload on the portal</a:t>
          </a:r>
        </a:p>
      </dgm:t>
    </dgm:pt>
    <dgm:pt modelId="{1E14CE77-78B5-490F-8218-BB32ED6361BF}" type="parTrans" cxnId="{6B0C5209-6831-4019-AE55-9660771CE541}">
      <dgm:prSet/>
      <dgm:spPr/>
      <dgm:t>
        <a:bodyPr/>
        <a:lstStyle/>
        <a:p>
          <a:endParaRPr lang="en-IN"/>
        </a:p>
      </dgm:t>
    </dgm:pt>
    <dgm:pt modelId="{A1311FE7-4013-447C-A9AD-3CC00E48DDBB}" type="sibTrans" cxnId="{6B0C5209-6831-4019-AE55-9660771CE541}">
      <dgm:prSet/>
      <dgm:spPr/>
      <dgm:t>
        <a:bodyPr/>
        <a:lstStyle/>
        <a:p>
          <a:endParaRPr lang="en-IN"/>
        </a:p>
      </dgm:t>
    </dgm:pt>
    <dgm:pt modelId="{3DC3F836-519B-4F99-AA45-6CE193B0028E}">
      <dgm:prSet phldrT="[Text]"/>
      <dgm:spPr/>
      <dgm:t>
        <a:bodyPr/>
        <a:lstStyle/>
        <a:p>
          <a:r>
            <a:rPr lang="en-US" b="1" i="0" dirty="0">
              <a:latin typeface="Segoe UI Semilight" panose="020B0402040204020203" pitchFamily="34" charset="0"/>
              <a:cs typeface="Segoe UI Semilight" panose="020B0402040204020203" pitchFamily="34" charset="0"/>
            </a:rPr>
            <a:t>Generate JSON file using GST Offline Tool (Convert Excel or CSV File) and upload on the portal</a:t>
          </a:r>
          <a:endParaRPr lang="en-IN" dirty="0">
            <a:latin typeface="Segoe UI Semilight" panose="020B0402040204020203" pitchFamily="34" charset="0"/>
            <a:cs typeface="Segoe UI Semilight" panose="020B0402040204020203" pitchFamily="34" charset="0"/>
          </a:endParaRPr>
        </a:p>
      </dgm:t>
    </dgm:pt>
    <dgm:pt modelId="{0B655452-B7B7-4834-9279-DFC1C305BF9D}" type="parTrans" cxnId="{F1BF6C66-10B2-4B5C-85CD-B20F498836B8}">
      <dgm:prSet/>
      <dgm:spPr/>
      <dgm:t>
        <a:bodyPr/>
        <a:lstStyle/>
        <a:p>
          <a:endParaRPr lang="en-IN"/>
        </a:p>
      </dgm:t>
    </dgm:pt>
    <dgm:pt modelId="{8218030C-D950-4111-8520-EFB2BBDA2A95}" type="sibTrans" cxnId="{F1BF6C66-10B2-4B5C-85CD-B20F498836B8}">
      <dgm:prSet/>
      <dgm:spPr/>
      <dgm:t>
        <a:bodyPr/>
        <a:lstStyle/>
        <a:p>
          <a:endParaRPr lang="en-IN"/>
        </a:p>
      </dgm:t>
    </dgm:pt>
    <dgm:pt modelId="{E0F8803D-5351-4F8E-8A12-29BA0D3E1E4F}">
      <dgm:prSet phldrT="[Text]"/>
      <dgm:spPr/>
      <dgm:t>
        <a:bodyPr/>
        <a:lstStyle/>
        <a:p>
          <a:r>
            <a:rPr lang="en-US" b="1" i="0" dirty="0">
              <a:latin typeface="Segoe UI Semilight" panose="020B0402040204020203" pitchFamily="34" charset="0"/>
              <a:cs typeface="Segoe UI Semilight" panose="020B0402040204020203" pitchFamily="34" charset="0"/>
            </a:rPr>
            <a:t>File GSTR-1 directly on the portal</a:t>
          </a:r>
          <a:endParaRPr lang="en-IN" dirty="0">
            <a:latin typeface="Segoe UI Semilight" panose="020B0402040204020203" pitchFamily="34" charset="0"/>
            <a:cs typeface="Segoe UI Semilight" panose="020B0402040204020203" pitchFamily="34" charset="0"/>
          </a:endParaRPr>
        </a:p>
      </dgm:t>
    </dgm:pt>
    <dgm:pt modelId="{01A74471-8E61-4C81-9CC2-09F5100FA4BD}" type="parTrans" cxnId="{6169099C-9EE6-4658-BC11-2CF1934D3068}">
      <dgm:prSet/>
      <dgm:spPr/>
      <dgm:t>
        <a:bodyPr/>
        <a:lstStyle/>
        <a:p>
          <a:endParaRPr lang="en-IN"/>
        </a:p>
      </dgm:t>
    </dgm:pt>
    <dgm:pt modelId="{AEFF2DDF-7296-4634-9037-3E0BC25AB46B}" type="sibTrans" cxnId="{6169099C-9EE6-4658-BC11-2CF1934D3068}">
      <dgm:prSet/>
      <dgm:spPr/>
      <dgm:t>
        <a:bodyPr/>
        <a:lstStyle/>
        <a:p>
          <a:endParaRPr lang="en-IN"/>
        </a:p>
      </dgm:t>
    </dgm:pt>
    <dgm:pt modelId="{70C0DF92-8C6C-4ECF-A122-39348E715F71}" type="pres">
      <dgm:prSet presAssocID="{E170E373-E40F-486B-8870-D390A3BCD336}" presName="CompostProcess" presStyleCnt="0">
        <dgm:presLayoutVars>
          <dgm:dir/>
          <dgm:resizeHandles val="exact"/>
        </dgm:presLayoutVars>
      </dgm:prSet>
      <dgm:spPr/>
    </dgm:pt>
    <dgm:pt modelId="{714687D5-38AC-4864-9FC0-E93F2497F1A4}" type="pres">
      <dgm:prSet presAssocID="{E170E373-E40F-486B-8870-D390A3BCD336}" presName="arrow" presStyleLbl="bgShp" presStyleIdx="0" presStyleCnt="1" custLinFactNeighborX="-31010" custLinFactNeighborY="854"/>
      <dgm:spPr/>
    </dgm:pt>
    <dgm:pt modelId="{70241A04-65F2-4E9E-9075-72E1A10F34B6}" type="pres">
      <dgm:prSet presAssocID="{E170E373-E40F-486B-8870-D390A3BCD336}" presName="linearProcess" presStyleCnt="0"/>
      <dgm:spPr/>
    </dgm:pt>
    <dgm:pt modelId="{519B8520-1C5F-4F5D-B2B7-A3751CFB25E8}" type="pres">
      <dgm:prSet presAssocID="{5E472F71-3B53-4D35-8A91-BFC2F114F424}" presName="textNode" presStyleLbl="node1" presStyleIdx="0" presStyleCnt="3" custScaleY="141224">
        <dgm:presLayoutVars>
          <dgm:bulletEnabled val="1"/>
        </dgm:presLayoutVars>
      </dgm:prSet>
      <dgm:spPr/>
    </dgm:pt>
    <dgm:pt modelId="{17FC02E5-EEEE-4B68-86B2-99A1BEE79D4A}" type="pres">
      <dgm:prSet presAssocID="{A1311FE7-4013-447C-A9AD-3CC00E48DDBB}" presName="sibTrans" presStyleCnt="0"/>
      <dgm:spPr/>
    </dgm:pt>
    <dgm:pt modelId="{3B340B0D-91BC-4765-8E06-FEA3B3DDCA91}" type="pres">
      <dgm:prSet presAssocID="{3DC3F836-519B-4F99-AA45-6CE193B0028E}" presName="textNode" presStyleLbl="node1" presStyleIdx="1" presStyleCnt="3" custScaleY="150676">
        <dgm:presLayoutVars>
          <dgm:bulletEnabled val="1"/>
        </dgm:presLayoutVars>
      </dgm:prSet>
      <dgm:spPr/>
    </dgm:pt>
    <dgm:pt modelId="{09F68D24-6FBB-4E90-84AA-8DA5CEFB27F3}" type="pres">
      <dgm:prSet presAssocID="{8218030C-D950-4111-8520-EFB2BBDA2A95}" presName="sibTrans" presStyleCnt="0"/>
      <dgm:spPr/>
    </dgm:pt>
    <dgm:pt modelId="{4C47C8BB-C974-4454-B1F1-714E41070795}" type="pres">
      <dgm:prSet presAssocID="{E0F8803D-5351-4F8E-8A12-29BA0D3E1E4F}" presName="textNode" presStyleLbl="node1" presStyleIdx="2" presStyleCnt="3" custScaleX="64324">
        <dgm:presLayoutVars>
          <dgm:bulletEnabled val="1"/>
        </dgm:presLayoutVars>
      </dgm:prSet>
      <dgm:spPr/>
    </dgm:pt>
  </dgm:ptLst>
  <dgm:cxnLst>
    <dgm:cxn modelId="{E5E4A407-AEE7-4B81-BCF7-9ECAEAF09A3A}" type="presOf" srcId="{E0F8803D-5351-4F8E-8A12-29BA0D3E1E4F}" destId="{4C47C8BB-C974-4454-B1F1-714E41070795}" srcOrd="0" destOrd="0" presId="urn:microsoft.com/office/officeart/2005/8/layout/hProcess9"/>
    <dgm:cxn modelId="{6B0C5209-6831-4019-AE55-9660771CE541}" srcId="{E170E373-E40F-486B-8870-D390A3BCD336}" destId="{5E472F71-3B53-4D35-8A91-BFC2F114F424}" srcOrd="0" destOrd="0" parTransId="{1E14CE77-78B5-490F-8218-BB32ED6361BF}" sibTransId="{A1311FE7-4013-447C-A9AD-3CC00E48DDBB}"/>
    <dgm:cxn modelId="{F1BF6C66-10B2-4B5C-85CD-B20F498836B8}" srcId="{E170E373-E40F-486B-8870-D390A3BCD336}" destId="{3DC3F836-519B-4F99-AA45-6CE193B0028E}" srcOrd="1" destOrd="0" parTransId="{0B655452-B7B7-4834-9279-DFC1C305BF9D}" sibTransId="{8218030C-D950-4111-8520-EFB2BBDA2A95}"/>
    <dgm:cxn modelId="{6F24F66B-B480-4375-A929-0F8E9740F955}" type="presOf" srcId="{5E472F71-3B53-4D35-8A91-BFC2F114F424}" destId="{519B8520-1C5F-4F5D-B2B7-A3751CFB25E8}" srcOrd="0" destOrd="0" presId="urn:microsoft.com/office/officeart/2005/8/layout/hProcess9"/>
    <dgm:cxn modelId="{6169099C-9EE6-4658-BC11-2CF1934D3068}" srcId="{E170E373-E40F-486B-8870-D390A3BCD336}" destId="{E0F8803D-5351-4F8E-8A12-29BA0D3E1E4F}" srcOrd="2" destOrd="0" parTransId="{01A74471-8E61-4C81-9CC2-09F5100FA4BD}" sibTransId="{AEFF2DDF-7296-4634-9037-3E0BC25AB46B}"/>
    <dgm:cxn modelId="{0CBF0AAE-8737-4553-886B-3BC360FBD1E7}" type="presOf" srcId="{E170E373-E40F-486B-8870-D390A3BCD336}" destId="{70C0DF92-8C6C-4ECF-A122-39348E715F71}" srcOrd="0" destOrd="0" presId="urn:microsoft.com/office/officeart/2005/8/layout/hProcess9"/>
    <dgm:cxn modelId="{F99167CF-7513-4787-9325-60F501E63B96}" type="presOf" srcId="{3DC3F836-519B-4F99-AA45-6CE193B0028E}" destId="{3B340B0D-91BC-4765-8E06-FEA3B3DDCA91}" srcOrd="0" destOrd="0" presId="urn:microsoft.com/office/officeart/2005/8/layout/hProcess9"/>
    <dgm:cxn modelId="{8D067821-02CD-485C-8203-9E735F6379BC}" type="presParOf" srcId="{70C0DF92-8C6C-4ECF-A122-39348E715F71}" destId="{714687D5-38AC-4864-9FC0-E93F2497F1A4}" srcOrd="0" destOrd="0" presId="urn:microsoft.com/office/officeart/2005/8/layout/hProcess9"/>
    <dgm:cxn modelId="{FC5C5299-A198-4778-8CA7-6DF18E67C6AE}" type="presParOf" srcId="{70C0DF92-8C6C-4ECF-A122-39348E715F71}" destId="{70241A04-65F2-4E9E-9075-72E1A10F34B6}" srcOrd="1" destOrd="0" presId="urn:microsoft.com/office/officeart/2005/8/layout/hProcess9"/>
    <dgm:cxn modelId="{687EC9D0-0828-4615-ADB7-924B4229A0F8}" type="presParOf" srcId="{70241A04-65F2-4E9E-9075-72E1A10F34B6}" destId="{519B8520-1C5F-4F5D-B2B7-A3751CFB25E8}" srcOrd="0" destOrd="0" presId="urn:microsoft.com/office/officeart/2005/8/layout/hProcess9"/>
    <dgm:cxn modelId="{CACBD413-0876-4A15-8B1B-91B22CC36500}" type="presParOf" srcId="{70241A04-65F2-4E9E-9075-72E1A10F34B6}" destId="{17FC02E5-EEEE-4B68-86B2-99A1BEE79D4A}" srcOrd="1" destOrd="0" presId="urn:microsoft.com/office/officeart/2005/8/layout/hProcess9"/>
    <dgm:cxn modelId="{57DDC768-FFA1-42F0-AEF6-F88A6EC81C46}" type="presParOf" srcId="{70241A04-65F2-4E9E-9075-72E1A10F34B6}" destId="{3B340B0D-91BC-4765-8E06-FEA3B3DDCA91}" srcOrd="2" destOrd="0" presId="urn:microsoft.com/office/officeart/2005/8/layout/hProcess9"/>
    <dgm:cxn modelId="{2946ABA8-2418-4C33-9EC4-75272645C302}" type="presParOf" srcId="{70241A04-65F2-4E9E-9075-72E1A10F34B6}" destId="{09F68D24-6FBB-4E90-84AA-8DA5CEFB27F3}" srcOrd="3" destOrd="0" presId="urn:microsoft.com/office/officeart/2005/8/layout/hProcess9"/>
    <dgm:cxn modelId="{4E9E01AD-6415-4704-B42F-9E8D193A95A7}" type="presParOf" srcId="{70241A04-65F2-4E9E-9075-72E1A10F34B6}" destId="{4C47C8BB-C974-4454-B1F1-714E4107079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009272E-69C8-4AE9-A233-87398074A02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94A1ACC8-DD7C-4F4F-B50E-2131B93F569E}">
      <dgm:prSet phldrT="[Text]" custT="1"/>
      <dgm:spPr/>
      <dgm:t>
        <a:bodyPr/>
        <a:lstStyle/>
        <a:p>
          <a:r>
            <a:rPr lang="en-US" sz="1600" dirty="0">
              <a:latin typeface="Segoe UI Semilight" panose="020B0402040204020203" pitchFamily="34" charset="0"/>
              <a:cs typeface="Segoe UI Semilight" panose="020B0402040204020203" pitchFamily="34" charset="0"/>
            </a:rPr>
            <a:t>System related</a:t>
          </a:r>
        </a:p>
      </dgm:t>
    </dgm:pt>
    <dgm:pt modelId="{E03424AD-EF98-45A7-A934-46C42F3336DD}" type="parTrans" cxnId="{374C704D-939F-4FD6-9D4A-D1E275069090}">
      <dgm:prSet/>
      <dgm:spPr/>
      <dgm:t>
        <a:bodyPr/>
        <a:lstStyle/>
        <a:p>
          <a:endParaRPr lang="en-IN"/>
        </a:p>
      </dgm:t>
    </dgm:pt>
    <dgm:pt modelId="{67E14D18-DDEF-4342-86CB-62D266089C8F}" type="sibTrans" cxnId="{374C704D-939F-4FD6-9D4A-D1E275069090}">
      <dgm:prSet/>
      <dgm:spPr/>
      <dgm:t>
        <a:bodyPr/>
        <a:lstStyle/>
        <a:p>
          <a:endParaRPr lang="en-IN"/>
        </a:p>
      </dgm:t>
    </dgm:pt>
    <dgm:pt modelId="{E04BA776-9035-46C6-8A0A-8E5C02901BF8}">
      <dgm:prSet phldrT="[Text]" custT="1"/>
      <dgm:spPr/>
      <dgm:t>
        <a:bodyPr/>
        <a:lstStyle/>
        <a:p>
          <a:pPr>
            <a:buFont typeface="Arial" panose="020B0604020202020204" pitchFamily="34" charset="0"/>
            <a:buChar char="•"/>
          </a:pPr>
          <a:r>
            <a:rPr lang="en-US" sz="1600" b="1" i="0" dirty="0">
              <a:latin typeface="Segoe UI Semilight" panose="020B0402040204020203" pitchFamily="34" charset="0"/>
              <a:cs typeface="Segoe UI Semilight" panose="020B0402040204020203" pitchFamily="34" charset="0"/>
            </a:rPr>
            <a:t>Internet connectivity</a:t>
          </a:r>
          <a:r>
            <a:rPr lang="en-US" sz="1600" b="0" i="0" dirty="0">
              <a:latin typeface="Segoe UI Semilight" panose="020B0402040204020203" pitchFamily="34" charset="0"/>
              <a:cs typeface="Segoe UI Semilight" panose="020B0402040204020203" pitchFamily="34" charset="0"/>
            </a:rPr>
            <a:t>: An active internet connection is required for uploading the JSON file, and for filing your returns.</a:t>
          </a:r>
          <a:endParaRPr lang="en-IN" sz="1600" dirty="0">
            <a:latin typeface="Segoe UI Semilight" panose="020B0402040204020203" pitchFamily="34" charset="0"/>
            <a:cs typeface="Segoe UI Semilight" panose="020B0402040204020203" pitchFamily="34" charset="0"/>
          </a:endParaRPr>
        </a:p>
      </dgm:t>
    </dgm:pt>
    <dgm:pt modelId="{43AFBC83-2107-406B-86F1-1EC117BA1C4F}" type="parTrans" cxnId="{1A66AC70-8CD0-4F37-8C04-DDD6B5D6D529}">
      <dgm:prSet/>
      <dgm:spPr/>
      <dgm:t>
        <a:bodyPr/>
        <a:lstStyle/>
        <a:p>
          <a:endParaRPr lang="en-IN"/>
        </a:p>
      </dgm:t>
    </dgm:pt>
    <dgm:pt modelId="{155056DE-D82E-4059-9C01-CBAF44959077}" type="sibTrans" cxnId="{1A66AC70-8CD0-4F37-8C04-DDD6B5D6D529}">
      <dgm:prSet/>
      <dgm:spPr/>
      <dgm:t>
        <a:bodyPr/>
        <a:lstStyle/>
        <a:p>
          <a:endParaRPr lang="en-IN"/>
        </a:p>
      </dgm:t>
    </dgm:pt>
    <dgm:pt modelId="{BF2E302F-6CC9-4C3C-A63E-6A43E2334225}">
      <dgm:prSet phldrT="[Text]" custT="1"/>
      <dgm:spPr/>
      <dgm:t>
        <a:bodyPr/>
        <a:lstStyle/>
        <a:p>
          <a:r>
            <a:rPr lang="en-IN" sz="1600" b="1" i="0" dirty="0">
              <a:latin typeface="Segoe UI Semilight" panose="020B0402040204020203" pitchFamily="34" charset="0"/>
              <a:cs typeface="Segoe UI Semilight" panose="020B0402040204020203" pitchFamily="34" charset="0"/>
            </a:rPr>
            <a:t>General GST requirements</a:t>
          </a:r>
          <a:endParaRPr lang="en-IN" sz="1600" b="0" i="0" dirty="0">
            <a:latin typeface="Segoe UI Semilight" panose="020B0402040204020203" pitchFamily="34" charset="0"/>
            <a:cs typeface="Segoe UI Semilight" panose="020B0402040204020203" pitchFamily="34" charset="0"/>
          </a:endParaRPr>
        </a:p>
      </dgm:t>
    </dgm:pt>
    <dgm:pt modelId="{01FA1643-9787-4AAF-8D70-D6C5DAA54CD8}" type="parTrans" cxnId="{3A5CA07B-D969-4AC5-A99E-DE2B9CED90E7}">
      <dgm:prSet/>
      <dgm:spPr/>
      <dgm:t>
        <a:bodyPr/>
        <a:lstStyle/>
        <a:p>
          <a:endParaRPr lang="en-IN"/>
        </a:p>
      </dgm:t>
    </dgm:pt>
    <dgm:pt modelId="{73B83FBB-DB59-4DCF-B23B-C3987C19EE9A}" type="sibTrans" cxnId="{3A5CA07B-D969-4AC5-A99E-DE2B9CED90E7}">
      <dgm:prSet/>
      <dgm:spPr/>
      <dgm:t>
        <a:bodyPr/>
        <a:lstStyle/>
        <a:p>
          <a:endParaRPr lang="en-IN"/>
        </a:p>
      </dgm:t>
    </dgm:pt>
    <dgm:pt modelId="{19BD6ED0-5233-4A1A-8B71-313A6D837138}">
      <dgm:prSet custT="1"/>
      <dgm:spPr/>
      <dgm:t>
        <a:bodyPr/>
        <a:lstStyle/>
        <a:p>
          <a:pPr>
            <a:buFont typeface="Arial" panose="020B0604020202020204" pitchFamily="34" charset="0"/>
            <a:buChar char="•"/>
          </a:pPr>
          <a:r>
            <a:rPr lang="en-US" sz="1600" b="1" i="0" dirty="0">
              <a:latin typeface="Segoe UI Semilight" panose="020B0402040204020203" pitchFamily="34" charset="0"/>
              <a:cs typeface="Segoe UI Semilight" panose="020B0402040204020203" pitchFamily="34" charset="0"/>
            </a:rPr>
            <a:t>Microsoft Office</a:t>
          </a:r>
          <a:r>
            <a:rPr lang="en-US" sz="1600" b="0" i="0" dirty="0">
              <a:latin typeface="Segoe UI Semilight" panose="020B0402040204020203" pitchFamily="34" charset="0"/>
              <a:cs typeface="Segoe UI Semilight" panose="020B0402040204020203" pitchFamily="34" charset="0"/>
            </a:rPr>
            <a:t>: To use the GST Offline Tool and MS Excel for filing returns, then GSTN recommends MS Excel 2007 or later for exporting data to MS Excel.</a:t>
          </a:r>
        </a:p>
      </dgm:t>
    </dgm:pt>
    <dgm:pt modelId="{D06E731E-6B1A-46DD-B402-1A269C7DF16B}" type="parTrans" cxnId="{5F51EC45-6155-4BE8-966C-09C1B252A7C1}">
      <dgm:prSet/>
      <dgm:spPr/>
      <dgm:t>
        <a:bodyPr/>
        <a:lstStyle/>
        <a:p>
          <a:endParaRPr lang="en-IN"/>
        </a:p>
      </dgm:t>
    </dgm:pt>
    <dgm:pt modelId="{27BFCC5A-3362-4D52-99A0-AA24D0A70455}" type="sibTrans" cxnId="{5F51EC45-6155-4BE8-966C-09C1B252A7C1}">
      <dgm:prSet/>
      <dgm:spPr/>
      <dgm:t>
        <a:bodyPr/>
        <a:lstStyle/>
        <a:p>
          <a:endParaRPr lang="en-IN"/>
        </a:p>
      </dgm:t>
    </dgm:pt>
    <dgm:pt modelId="{D3C303D2-B9EF-46D0-ADE8-300C0511BB0B}">
      <dgm:prSet phldrT="[Text]" custT="1"/>
      <dgm:spPr/>
      <dgm:t>
        <a:bodyPr/>
        <a:lstStyle/>
        <a:p>
          <a:pPr>
            <a:buFont typeface="Arial" panose="020B0604020202020204" pitchFamily="34" charset="0"/>
            <a:buChar char="•"/>
          </a:pPr>
          <a:r>
            <a:rPr lang="en-US" sz="1600" b="1" i="0" dirty="0">
              <a:latin typeface="Segoe UI Semilight" panose="020B0402040204020203" pitchFamily="34" charset="0"/>
              <a:cs typeface="Segoe UI Semilight" panose="020B0402040204020203" pitchFamily="34" charset="0"/>
            </a:rPr>
            <a:t>GSTR-3B filing</a:t>
          </a:r>
          <a:r>
            <a:rPr lang="en-US" sz="1600" b="0" i="0" dirty="0">
              <a:latin typeface="Segoe UI Semilight" panose="020B0402040204020203" pitchFamily="34" charset="0"/>
              <a:cs typeface="Segoe UI Semilight" panose="020B0402040204020203" pitchFamily="34" charset="0"/>
            </a:rPr>
            <a:t>: Ensure that GSTR-3B returns are filed regularly. If GSTR-3B is not filed for the previous two return periods, then GSTN will block the filing of GSTR-1 as well. </a:t>
          </a:r>
          <a:endParaRPr lang="en-IN" sz="1600" b="0" i="0" dirty="0">
            <a:latin typeface="Segoe UI Semilight" panose="020B0402040204020203" pitchFamily="34" charset="0"/>
            <a:cs typeface="Segoe UI Semilight" panose="020B0402040204020203" pitchFamily="34" charset="0"/>
          </a:endParaRPr>
        </a:p>
      </dgm:t>
    </dgm:pt>
    <dgm:pt modelId="{EFFF121C-6CEE-4ACC-969A-FDD1036410CC}" type="parTrans" cxnId="{65C5C466-CA79-4B4D-8588-253A3176AB0A}">
      <dgm:prSet/>
      <dgm:spPr/>
      <dgm:t>
        <a:bodyPr/>
        <a:lstStyle/>
        <a:p>
          <a:endParaRPr lang="en-IN"/>
        </a:p>
      </dgm:t>
    </dgm:pt>
    <dgm:pt modelId="{F5573580-5C25-430F-B4C0-255377A357D9}" type="sibTrans" cxnId="{65C5C466-CA79-4B4D-8588-253A3176AB0A}">
      <dgm:prSet/>
      <dgm:spPr/>
      <dgm:t>
        <a:bodyPr/>
        <a:lstStyle/>
        <a:p>
          <a:endParaRPr lang="en-IN"/>
        </a:p>
      </dgm:t>
    </dgm:pt>
    <dgm:pt modelId="{A73DF331-E265-460B-8B8E-78FD4ABB5C2C}">
      <dgm:prSet custT="1"/>
      <dgm:spPr/>
      <dgm:t>
        <a:bodyPr/>
        <a:lstStyle/>
        <a:p>
          <a:pPr>
            <a:buFont typeface="Arial" panose="020B0604020202020204" pitchFamily="34" charset="0"/>
            <a:buChar char="•"/>
          </a:pPr>
          <a:r>
            <a:rPr lang="en-US" sz="1600" b="1" i="0" dirty="0">
              <a:latin typeface="Segoe UI Semilight" panose="020B0402040204020203" pitchFamily="34" charset="0"/>
              <a:cs typeface="Segoe UI Semilight" panose="020B0402040204020203" pitchFamily="34" charset="0"/>
            </a:rPr>
            <a:t>HSN Summary</a:t>
          </a:r>
          <a:r>
            <a:rPr lang="en-US" sz="1600" b="0" i="0" dirty="0">
              <a:latin typeface="Segoe UI Semilight" panose="020B0402040204020203" pitchFamily="34" charset="0"/>
              <a:cs typeface="Segoe UI Semilight" panose="020B0402040204020203" pitchFamily="34" charset="0"/>
            </a:rPr>
            <a:t>: As per Rule 59(6) and Advisory on HSN &amp; GSTR-1 filing shared by GSTN, it is mandatory to provide complete details of the HSN Summary with a minimum 6 digits if turnover is &gt;5 Crore for filing returns. </a:t>
          </a:r>
        </a:p>
      </dgm:t>
    </dgm:pt>
    <dgm:pt modelId="{A2CD6620-DD99-4EDE-9650-AB013C020463}" type="parTrans" cxnId="{0B9BC0EB-7A70-4F94-8FB7-176978F625B5}">
      <dgm:prSet/>
      <dgm:spPr/>
      <dgm:t>
        <a:bodyPr/>
        <a:lstStyle/>
        <a:p>
          <a:endParaRPr lang="en-IN"/>
        </a:p>
      </dgm:t>
    </dgm:pt>
    <dgm:pt modelId="{0E1D72D4-CF18-4771-8E05-A2642AEF19AF}" type="sibTrans" cxnId="{0B9BC0EB-7A70-4F94-8FB7-176978F625B5}">
      <dgm:prSet/>
      <dgm:spPr/>
      <dgm:t>
        <a:bodyPr/>
        <a:lstStyle/>
        <a:p>
          <a:endParaRPr lang="en-IN"/>
        </a:p>
      </dgm:t>
    </dgm:pt>
    <dgm:pt modelId="{5459F085-342B-4A96-A84B-BEB4D106E190}">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Data Readiness</a:t>
          </a:r>
        </a:p>
      </dgm:t>
    </dgm:pt>
    <dgm:pt modelId="{E907C37B-1727-4811-8579-03E9BA1FD79D}" type="parTrans" cxnId="{0404AE37-6323-4B1B-A042-CD95CEDD3867}">
      <dgm:prSet/>
      <dgm:spPr/>
      <dgm:t>
        <a:bodyPr/>
        <a:lstStyle/>
        <a:p>
          <a:endParaRPr lang="en-IN"/>
        </a:p>
      </dgm:t>
    </dgm:pt>
    <dgm:pt modelId="{FDAAF943-4776-4141-A075-CD32D216FFD9}" type="sibTrans" cxnId="{0404AE37-6323-4B1B-A042-CD95CEDD3867}">
      <dgm:prSet/>
      <dgm:spPr/>
      <dgm:t>
        <a:bodyPr/>
        <a:lstStyle/>
        <a:p>
          <a:endParaRPr lang="en-IN"/>
        </a:p>
      </dgm:t>
    </dgm:pt>
    <dgm:pt modelId="{2DB27887-D3F3-42AF-9A77-E9E13A98A071}">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Resolving Uncertain Transactions for smooth GSTR-1 Filing</a:t>
          </a:r>
        </a:p>
      </dgm:t>
    </dgm:pt>
    <dgm:pt modelId="{6DB6D6C3-6EAD-4776-AC27-4E165F7D4B38}" type="parTrans" cxnId="{9A2CADF5-BDED-47FC-A1D0-5B1E48775658}">
      <dgm:prSet/>
      <dgm:spPr/>
      <dgm:t>
        <a:bodyPr/>
        <a:lstStyle/>
        <a:p>
          <a:endParaRPr lang="en-IN"/>
        </a:p>
      </dgm:t>
    </dgm:pt>
    <dgm:pt modelId="{E2958F40-F643-405C-811A-1E550DC7F1B8}" type="sibTrans" cxnId="{9A2CADF5-BDED-47FC-A1D0-5B1E48775658}">
      <dgm:prSet/>
      <dgm:spPr/>
      <dgm:t>
        <a:bodyPr/>
        <a:lstStyle/>
        <a:p>
          <a:endParaRPr lang="en-IN"/>
        </a:p>
      </dgm:t>
    </dgm:pt>
    <dgm:pt modelId="{76F0D1CA-82F1-4864-A82A-4603C3EE1536}" type="pres">
      <dgm:prSet presAssocID="{F009272E-69C8-4AE9-A233-87398074A02F}" presName="linear" presStyleCnt="0">
        <dgm:presLayoutVars>
          <dgm:dir/>
          <dgm:animLvl val="lvl"/>
          <dgm:resizeHandles val="exact"/>
        </dgm:presLayoutVars>
      </dgm:prSet>
      <dgm:spPr/>
    </dgm:pt>
    <dgm:pt modelId="{4B215F4E-583D-4E9D-9C94-069184C41B2A}" type="pres">
      <dgm:prSet presAssocID="{94A1ACC8-DD7C-4F4F-B50E-2131B93F569E}" presName="parentLin" presStyleCnt="0"/>
      <dgm:spPr/>
    </dgm:pt>
    <dgm:pt modelId="{3F867FE8-C6B2-4209-8EDC-9AC05577E887}" type="pres">
      <dgm:prSet presAssocID="{94A1ACC8-DD7C-4F4F-B50E-2131B93F569E}" presName="parentLeftMargin" presStyleLbl="node1" presStyleIdx="0" presStyleCnt="3"/>
      <dgm:spPr/>
    </dgm:pt>
    <dgm:pt modelId="{D2927B03-E305-4786-A4C0-4C594DAD5730}" type="pres">
      <dgm:prSet presAssocID="{94A1ACC8-DD7C-4F4F-B50E-2131B93F569E}" presName="parentText" presStyleLbl="node1" presStyleIdx="0" presStyleCnt="3">
        <dgm:presLayoutVars>
          <dgm:chMax val="0"/>
          <dgm:bulletEnabled val="1"/>
        </dgm:presLayoutVars>
      </dgm:prSet>
      <dgm:spPr/>
    </dgm:pt>
    <dgm:pt modelId="{ED814F40-7145-4FF3-AC12-D07FE9D487A0}" type="pres">
      <dgm:prSet presAssocID="{94A1ACC8-DD7C-4F4F-B50E-2131B93F569E}" presName="negativeSpace" presStyleCnt="0"/>
      <dgm:spPr/>
    </dgm:pt>
    <dgm:pt modelId="{11318C81-1DD3-4DE2-AB4B-4852E3D96C7D}" type="pres">
      <dgm:prSet presAssocID="{94A1ACC8-DD7C-4F4F-B50E-2131B93F569E}" presName="childText" presStyleLbl="conFgAcc1" presStyleIdx="0" presStyleCnt="3">
        <dgm:presLayoutVars>
          <dgm:bulletEnabled val="1"/>
        </dgm:presLayoutVars>
      </dgm:prSet>
      <dgm:spPr/>
    </dgm:pt>
    <dgm:pt modelId="{686DA847-DDE5-44DE-8A1C-6E66DE1FBA87}" type="pres">
      <dgm:prSet presAssocID="{67E14D18-DDEF-4342-86CB-62D266089C8F}" presName="spaceBetweenRectangles" presStyleCnt="0"/>
      <dgm:spPr/>
    </dgm:pt>
    <dgm:pt modelId="{8A46A367-77BD-4D77-B2F1-9264D208426B}" type="pres">
      <dgm:prSet presAssocID="{BF2E302F-6CC9-4C3C-A63E-6A43E2334225}" presName="parentLin" presStyleCnt="0"/>
      <dgm:spPr/>
    </dgm:pt>
    <dgm:pt modelId="{5DE91642-D84A-4BF9-9537-F58D24318FEE}" type="pres">
      <dgm:prSet presAssocID="{BF2E302F-6CC9-4C3C-A63E-6A43E2334225}" presName="parentLeftMargin" presStyleLbl="node1" presStyleIdx="0" presStyleCnt="3"/>
      <dgm:spPr/>
    </dgm:pt>
    <dgm:pt modelId="{3AA69F1C-2EBB-45A8-8F2C-C9F8BA2F6F81}" type="pres">
      <dgm:prSet presAssocID="{BF2E302F-6CC9-4C3C-A63E-6A43E2334225}" presName="parentText" presStyleLbl="node1" presStyleIdx="1" presStyleCnt="3">
        <dgm:presLayoutVars>
          <dgm:chMax val="0"/>
          <dgm:bulletEnabled val="1"/>
        </dgm:presLayoutVars>
      </dgm:prSet>
      <dgm:spPr/>
    </dgm:pt>
    <dgm:pt modelId="{7D0B086D-EE47-4D39-9CFB-431A1AED6CB9}" type="pres">
      <dgm:prSet presAssocID="{BF2E302F-6CC9-4C3C-A63E-6A43E2334225}" presName="negativeSpace" presStyleCnt="0"/>
      <dgm:spPr/>
    </dgm:pt>
    <dgm:pt modelId="{A66FEB7D-3927-46FB-B34A-8016FED208E6}" type="pres">
      <dgm:prSet presAssocID="{BF2E302F-6CC9-4C3C-A63E-6A43E2334225}" presName="childText" presStyleLbl="conFgAcc1" presStyleIdx="1" presStyleCnt="3">
        <dgm:presLayoutVars>
          <dgm:bulletEnabled val="1"/>
        </dgm:presLayoutVars>
      </dgm:prSet>
      <dgm:spPr/>
    </dgm:pt>
    <dgm:pt modelId="{8AAA2186-1622-4484-BB49-100BEB385505}" type="pres">
      <dgm:prSet presAssocID="{73B83FBB-DB59-4DCF-B23B-C3987C19EE9A}" presName="spaceBetweenRectangles" presStyleCnt="0"/>
      <dgm:spPr/>
    </dgm:pt>
    <dgm:pt modelId="{0F09F2DC-2905-40BA-B2A4-BF4EB2C324F1}" type="pres">
      <dgm:prSet presAssocID="{5459F085-342B-4A96-A84B-BEB4D106E190}" presName="parentLin" presStyleCnt="0"/>
      <dgm:spPr/>
    </dgm:pt>
    <dgm:pt modelId="{2CB6C9B8-01BA-4C77-9D88-12633E7E5447}" type="pres">
      <dgm:prSet presAssocID="{5459F085-342B-4A96-A84B-BEB4D106E190}" presName="parentLeftMargin" presStyleLbl="node1" presStyleIdx="1" presStyleCnt="3"/>
      <dgm:spPr/>
    </dgm:pt>
    <dgm:pt modelId="{7AF4AF49-7259-46ED-806E-8C02D964B7E1}" type="pres">
      <dgm:prSet presAssocID="{5459F085-342B-4A96-A84B-BEB4D106E190}" presName="parentText" presStyleLbl="node1" presStyleIdx="2" presStyleCnt="3">
        <dgm:presLayoutVars>
          <dgm:chMax val="0"/>
          <dgm:bulletEnabled val="1"/>
        </dgm:presLayoutVars>
      </dgm:prSet>
      <dgm:spPr/>
    </dgm:pt>
    <dgm:pt modelId="{35380FBB-853C-4B3A-90C5-427363054748}" type="pres">
      <dgm:prSet presAssocID="{5459F085-342B-4A96-A84B-BEB4D106E190}" presName="negativeSpace" presStyleCnt="0"/>
      <dgm:spPr/>
    </dgm:pt>
    <dgm:pt modelId="{7BE0A02D-A4A9-414D-A616-75339776A8CD}" type="pres">
      <dgm:prSet presAssocID="{5459F085-342B-4A96-A84B-BEB4D106E190}" presName="childText" presStyleLbl="conFgAcc1" presStyleIdx="2" presStyleCnt="3">
        <dgm:presLayoutVars>
          <dgm:bulletEnabled val="1"/>
        </dgm:presLayoutVars>
      </dgm:prSet>
      <dgm:spPr/>
    </dgm:pt>
  </dgm:ptLst>
  <dgm:cxnLst>
    <dgm:cxn modelId="{F3AAE41A-43F0-49E8-BA4B-BAA3DAB540B7}" type="presOf" srcId="{D3C303D2-B9EF-46D0-ADE8-300C0511BB0B}" destId="{A66FEB7D-3927-46FB-B34A-8016FED208E6}" srcOrd="0" destOrd="0" presId="urn:microsoft.com/office/officeart/2005/8/layout/list1"/>
    <dgm:cxn modelId="{1639811E-41F5-4F9B-B6EE-080147B0056A}" type="presOf" srcId="{BF2E302F-6CC9-4C3C-A63E-6A43E2334225}" destId="{5DE91642-D84A-4BF9-9537-F58D24318FEE}" srcOrd="0" destOrd="0" presId="urn:microsoft.com/office/officeart/2005/8/layout/list1"/>
    <dgm:cxn modelId="{0404AE37-6323-4B1B-A042-CD95CEDD3867}" srcId="{F009272E-69C8-4AE9-A233-87398074A02F}" destId="{5459F085-342B-4A96-A84B-BEB4D106E190}" srcOrd="2" destOrd="0" parTransId="{E907C37B-1727-4811-8579-03E9BA1FD79D}" sibTransId="{FDAAF943-4776-4141-A075-CD32D216FFD9}"/>
    <dgm:cxn modelId="{1E300738-545F-4951-A2D7-767E876D8490}" type="presOf" srcId="{F009272E-69C8-4AE9-A233-87398074A02F}" destId="{76F0D1CA-82F1-4864-A82A-4603C3EE1536}" srcOrd="0" destOrd="0" presId="urn:microsoft.com/office/officeart/2005/8/layout/list1"/>
    <dgm:cxn modelId="{5F51EC45-6155-4BE8-966C-09C1B252A7C1}" srcId="{94A1ACC8-DD7C-4F4F-B50E-2131B93F569E}" destId="{19BD6ED0-5233-4A1A-8B71-313A6D837138}" srcOrd="1" destOrd="0" parTransId="{D06E731E-6B1A-46DD-B402-1A269C7DF16B}" sibTransId="{27BFCC5A-3362-4D52-99A0-AA24D0A70455}"/>
    <dgm:cxn modelId="{65C5C466-CA79-4B4D-8588-253A3176AB0A}" srcId="{BF2E302F-6CC9-4C3C-A63E-6A43E2334225}" destId="{D3C303D2-B9EF-46D0-ADE8-300C0511BB0B}" srcOrd="0" destOrd="0" parTransId="{EFFF121C-6CEE-4ACC-969A-FDD1036410CC}" sibTransId="{F5573580-5C25-430F-B4C0-255377A357D9}"/>
    <dgm:cxn modelId="{374C704D-939F-4FD6-9D4A-D1E275069090}" srcId="{F009272E-69C8-4AE9-A233-87398074A02F}" destId="{94A1ACC8-DD7C-4F4F-B50E-2131B93F569E}" srcOrd="0" destOrd="0" parTransId="{E03424AD-EF98-45A7-A934-46C42F3336DD}" sibTransId="{67E14D18-DDEF-4342-86CB-62D266089C8F}"/>
    <dgm:cxn modelId="{1A66AC70-8CD0-4F37-8C04-DDD6B5D6D529}" srcId="{94A1ACC8-DD7C-4F4F-B50E-2131B93F569E}" destId="{E04BA776-9035-46C6-8A0A-8E5C02901BF8}" srcOrd="0" destOrd="0" parTransId="{43AFBC83-2107-406B-86F1-1EC117BA1C4F}" sibTransId="{155056DE-D82E-4059-9C01-CBAF44959077}"/>
    <dgm:cxn modelId="{F9596458-AABC-44C7-BC19-772E288D9E8F}" type="presOf" srcId="{94A1ACC8-DD7C-4F4F-B50E-2131B93F569E}" destId="{D2927B03-E305-4786-A4C0-4C594DAD5730}" srcOrd="1" destOrd="0" presId="urn:microsoft.com/office/officeart/2005/8/layout/list1"/>
    <dgm:cxn modelId="{02F7C559-1F2F-4D60-B10C-B0B25F4D4C82}" type="presOf" srcId="{5459F085-342B-4A96-A84B-BEB4D106E190}" destId="{7AF4AF49-7259-46ED-806E-8C02D964B7E1}" srcOrd="1" destOrd="0" presId="urn:microsoft.com/office/officeart/2005/8/layout/list1"/>
    <dgm:cxn modelId="{3A5CA07B-D969-4AC5-A99E-DE2B9CED90E7}" srcId="{F009272E-69C8-4AE9-A233-87398074A02F}" destId="{BF2E302F-6CC9-4C3C-A63E-6A43E2334225}" srcOrd="1" destOrd="0" parTransId="{01FA1643-9787-4AAF-8D70-D6C5DAA54CD8}" sibTransId="{73B83FBB-DB59-4DCF-B23B-C3987C19EE9A}"/>
    <dgm:cxn modelId="{1713CB7D-46E7-4F0E-A9FC-5DAAA8BEC38E}" type="presOf" srcId="{A73DF331-E265-460B-8B8E-78FD4ABB5C2C}" destId="{A66FEB7D-3927-46FB-B34A-8016FED208E6}" srcOrd="0" destOrd="1" presId="urn:microsoft.com/office/officeart/2005/8/layout/list1"/>
    <dgm:cxn modelId="{22918A82-80EC-427B-943E-5B338E3B754B}" type="presOf" srcId="{BF2E302F-6CC9-4C3C-A63E-6A43E2334225}" destId="{3AA69F1C-2EBB-45A8-8F2C-C9F8BA2F6F81}" srcOrd="1" destOrd="0" presId="urn:microsoft.com/office/officeart/2005/8/layout/list1"/>
    <dgm:cxn modelId="{7ABF6F8B-88D1-46A6-A8AC-60BD1B39F86A}" type="presOf" srcId="{2DB27887-D3F3-42AF-9A77-E9E13A98A071}" destId="{7BE0A02D-A4A9-414D-A616-75339776A8CD}" srcOrd="0" destOrd="0" presId="urn:microsoft.com/office/officeart/2005/8/layout/list1"/>
    <dgm:cxn modelId="{AD61B697-A4C5-4710-A95A-F10702EF734E}" type="presOf" srcId="{5459F085-342B-4A96-A84B-BEB4D106E190}" destId="{2CB6C9B8-01BA-4C77-9D88-12633E7E5447}" srcOrd="0" destOrd="0" presId="urn:microsoft.com/office/officeart/2005/8/layout/list1"/>
    <dgm:cxn modelId="{4EA86CA9-DB6A-4355-A26A-907C5CD4B7B6}" type="presOf" srcId="{94A1ACC8-DD7C-4F4F-B50E-2131B93F569E}" destId="{3F867FE8-C6B2-4209-8EDC-9AC05577E887}" srcOrd="0" destOrd="0" presId="urn:microsoft.com/office/officeart/2005/8/layout/list1"/>
    <dgm:cxn modelId="{2ADF6EAC-44AC-43A7-A45E-2B6953C39D86}" type="presOf" srcId="{E04BA776-9035-46C6-8A0A-8E5C02901BF8}" destId="{11318C81-1DD3-4DE2-AB4B-4852E3D96C7D}" srcOrd="0" destOrd="0" presId="urn:microsoft.com/office/officeart/2005/8/layout/list1"/>
    <dgm:cxn modelId="{746252B3-F9F1-465E-A364-02CC72892D52}" type="presOf" srcId="{19BD6ED0-5233-4A1A-8B71-313A6D837138}" destId="{11318C81-1DD3-4DE2-AB4B-4852E3D96C7D}" srcOrd="0" destOrd="1" presId="urn:microsoft.com/office/officeart/2005/8/layout/list1"/>
    <dgm:cxn modelId="{0B9BC0EB-7A70-4F94-8FB7-176978F625B5}" srcId="{BF2E302F-6CC9-4C3C-A63E-6A43E2334225}" destId="{A73DF331-E265-460B-8B8E-78FD4ABB5C2C}" srcOrd="1" destOrd="0" parTransId="{A2CD6620-DD99-4EDE-9650-AB013C020463}" sibTransId="{0E1D72D4-CF18-4771-8E05-A2642AEF19AF}"/>
    <dgm:cxn modelId="{9A2CADF5-BDED-47FC-A1D0-5B1E48775658}" srcId="{5459F085-342B-4A96-A84B-BEB4D106E190}" destId="{2DB27887-D3F3-42AF-9A77-E9E13A98A071}" srcOrd="0" destOrd="0" parTransId="{6DB6D6C3-6EAD-4776-AC27-4E165F7D4B38}" sibTransId="{E2958F40-F643-405C-811A-1E550DC7F1B8}"/>
    <dgm:cxn modelId="{D90157B4-C4A4-42AA-A608-62FE05588ABF}" type="presParOf" srcId="{76F0D1CA-82F1-4864-A82A-4603C3EE1536}" destId="{4B215F4E-583D-4E9D-9C94-069184C41B2A}" srcOrd="0" destOrd="0" presId="urn:microsoft.com/office/officeart/2005/8/layout/list1"/>
    <dgm:cxn modelId="{3E452F11-438F-4076-957A-15E5F5424FD2}" type="presParOf" srcId="{4B215F4E-583D-4E9D-9C94-069184C41B2A}" destId="{3F867FE8-C6B2-4209-8EDC-9AC05577E887}" srcOrd="0" destOrd="0" presId="urn:microsoft.com/office/officeart/2005/8/layout/list1"/>
    <dgm:cxn modelId="{E29DB786-31BF-4E3D-AFC5-A935EB1BDBA9}" type="presParOf" srcId="{4B215F4E-583D-4E9D-9C94-069184C41B2A}" destId="{D2927B03-E305-4786-A4C0-4C594DAD5730}" srcOrd="1" destOrd="0" presId="urn:microsoft.com/office/officeart/2005/8/layout/list1"/>
    <dgm:cxn modelId="{4FF03188-88FA-4C11-8EC9-043302665FEF}" type="presParOf" srcId="{76F0D1CA-82F1-4864-A82A-4603C3EE1536}" destId="{ED814F40-7145-4FF3-AC12-D07FE9D487A0}" srcOrd="1" destOrd="0" presId="urn:microsoft.com/office/officeart/2005/8/layout/list1"/>
    <dgm:cxn modelId="{A1B9A593-AD86-4C26-8F5E-4DBBD2C54348}" type="presParOf" srcId="{76F0D1CA-82F1-4864-A82A-4603C3EE1536}" destId="{11318C81-1DD3-4DE2-AB4B-4852E3D96C7D}" srcOrd="2" destOrd="0" presId="urn:microsoft.com/office/officeart/2005/8/layout/list1"/>
    <dgm:cxn modelId="{B4EEF27D-B7B9-45CA-BE52-8647F76B5EA0}" type="presParOf" srcId="{76F0D1CA-82F1-4864-A82A-4603C3EE1536}" destId="{686DA847-DDE5-44DE-8A1C-6E66DE1FBA87}" srcOrd="3" destOrd="0" presId="urn:microsoft.com/office/officeart/2005/8/layout/list1"/>
    <dgm:cxn modelId="{2BFEDC5D-89D8-439A-95FC-F9E302EC5423}" type="presParOf" srcId="{76F0D1CA-82F1-4864-A82A-4603C3EE1536}" destId="{8A46A367-77BD-4D77-B2F1-9264D208426B}" srcOrd="4" destOrd="0" presId="urn:microsoft.com/office/officeart/2005/8/layout/list1"/>
    <dgm:cxn modelId="{15CDE9DC-5CC9-4497-B073-07B21DE159B6}" type="presParOf" srcId="{8A46A367-77BD-4D77-B2F1-9264D208426B}" destId="{5DE91642-D84A-4BF9-9537-F58D24318FEE}" srcOrd="0" destOrd="0" presId="urn:microsoft.com/office/officeart/2005/8/layout/list1"/>
    <dgm:cxn modelId="{80511E0C-ADDA-49BC-894D-9304E649D881}" type="presParOf" srcId="{8A46A367-77BD-4D77-B2F1-9264D208426B}" destId="{3AA69F1C-2EBB-45A8-8F2C-C9F8BA2F6F81}" srcOrd="1" destOrd="0" presId="urn:microsoft.com/office/officeart/2005/8/layout/list1"/>
    <dgm:cxn modelId="{0025965D-C506-4786-BA81-673904ED160F}" type="presParOf" srcId="{76F0D1CA-82F1-4864-A82A-4603C3EE1536}" destId="{7D0B086D-EE47-4D39-9CFB-431A1AED6CB9}" srcOrd="5" destOrd="0" presId="urn:microsoft.com/office/officeart/2005/8/layout/list1"/>
    <dgm:cxn modelId="{A535D4AA-E6FA-4257-A12C-29FDCC07BD98}" type="presParOf" srcId="{76F0D1CA-82F1-4864-A82A-4603C3EE1536}" destId="{A66FEB7D-3927-46FB-B34A-8016FED208E6}" srcOrd="6" destOrd="0" presId="urn:microsoft.com/office/officeart/2005/8/layout/list1"/>
    <dgm:cxn modelId="{E8B1940A-7D3A-4CAB-B8B2-CF68CD852488}" type="presParOf" srcId="{76F0D1CA-82F1-4864-A82A-4603C3EE1536}" destId="{8AAA2186-1622-4484-BB49-100BEB385505}" srcOrd="7" destOrd="0" presId="urn:microsoft.com/office/officeart/2005/8/layout/list1"/>
    <dgm:cxn modelId="{5A6F5A80-30E4-4D22-8C5C-8AF8A3F0C822}" type="presParOf" srcId="{76F0D1CA-82F1-4864-A82A-4603C3EE1536}" destId="{0F09F2DC-2905-40BA-B2A4-BF4EB2C324F1}" srcOrd="8" destOrd="0" presId="urn:microsoft.com/office/officeart/2005/8/layout/list1"/>
    <dgm:cxn modelId="{EC43A8CA-63C6-4248-BE25-A89C0459D69C}" type="presParOf" srcId="{0F09F2DC-2905-40BA-B2A4-BF4EB2C324F1}" destId="{2CB6C9B8-01BA-4C77-9D88-12633E7E5447}" srcOrd="0" destOrd="0" presId="urn:microsoft.com/office/officeart/2005/8/layout/list1"/>
    <dgm:cxn modelId="{62937958-65D5-4171-811C-9DE9CA785964}" type="presParOf" srcId="{0F09F2DC-2905-40BA-B2A4-BF4EB2C324F1}" destId="{7AF4AF49-7259-46ED-806E-8C02D964B7E1}" srcOrd="1" destOrd="0" presId="urn:microsoft.com/office/officeart/2005/8/layout/list1"/>
    <dgm:cxn modelId="{555F3C3B-E459-4B08-BCB1-111C3A86CD61}" type="presParOf" srcId="{76F0D1CA-82F1-4864-A82A-4603C3EE1536}" destId="{35380FBB-853C-4B3A-90C5-427363054748}" srcOrd="9" destOrd="0" presId="urn:microsoft.com/office/officeart/2005/8/layout/list1"/>
    <dgm:cxn modelId="{D4F933DB-64AB-4DB8-8FED-6DE945D919E1}" type="presParOf" srcId="{76F0D1CA-82F1-4864-A82A-4603C3EE1536}" destId="{7BE0A02D-A4A9-414D-A616-75339776A8C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61D960F-2D0B-4F06-ADB9-70B1A361FE92}"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IN"/>
        </a:p>
      </dgm:t>
    </dgm:pt>
    <dgm:pt modelId="{B372E6F1-E4F5-4AF1-8672-71A924159D35}">
      <dgm:prSet phldrT="[Text]" custT="1"/>
      <dgm:spPr/>
      <dgm:t>
        <a:bodyPr/>
        <a:lstStyle/>
        <a:p>
          <a:r>
            <a:rPr lang="en-US" sz="5400" dirty="0">
              <a:latin typeface="Segoe UI Semilight" panose="020B0402040204020203" pitchFamily="34" charset="0"/>
              <a:cs typeface="Segoe UI Semilight" panose="020B0402040204020203" pitchFamily="34" charset="0"/>
            </a:rPr>
            <a:t>Why</a:t>
          </a:r>
          <a:endParaRPr lang="en-IN" sz="5400" dirty="0">
            <a:latin typeface="Segoe UI Semilight" panose="020B0402040204020203" pitchFamily="34" charset="0"/>
            <a:cs typeface="Segoe UI Semilight" panose="020B0402040204020203" pitchFamily="34" charset="0"/>
          </a:endParaRPr>
        </a:p>
      </dgm:t>
    </dgm:pt>
    <dgm:pt modelId="{5DC1FE0E-B0EA-4C04-87B6-FFD9F7A642C6}" type="parTrans" cxnId="{7D9D9DC1-ED63-4F98-8FD3-63235424244E}">
      <dgm:prSet/>
      <dgm:spPr/>
      <dgm:t>
        <a:bodyPr/>
        <a:lstStyle/>
        <a:p>
          <a:endParaRPr lang="en-IN"/>
        </a:p>
      </dgm:t>
    </dgm:pt>
    <dgm:pt modelId="{85889A61-E924-4BCC-8ADC-2F58E6426324}" type="sibTrans" cxnId="{7D9D9DC1-ED63-4F98-8FD3-63235424244E}">
      <dgm:prSet/>
      <dgm:spPr/>
      <dgm:t>
        <a:bodyPr/>
        <a:lstStyle/>
        <a:p>
          <a:endParaRPr lang="en-IN"/>
        </a:p>
      </dgm:t>
    </dgm:pt>
    <dgm:pt modelId="{022BBD06-DBDB-466A-B966-8C5C1EED5BE4}">
      <dgm:prSet phldrT="[Text]" custT="1"/>
      <dgm:spPr/>
      <dgm:t>
        <a:bodyPr/>
        <a:lstStyle/>
        <a:p>
          <a:pPr>
            <a:buNone/>
          </a:pPr>
          <a:r>
            <a:rPr lang="en-US" sz="1600" dirty="0">
              <a:latin typeface="Segoe UI Semilight" panose="020B0402040204020203" pitchFamily="34" charset="0"/>
              <a:cs typeface="Segoe UI Semilight" panose="020B0402040204020203" pitchFamily="34" charset="0"/>
            </a:rPr>
            <a:t>Easy preparation for filing</a:t>
          </a:r>
          <a:endParaRPr lang="en-IN" sz="1600" dirty="0">
            <a:latin typeface="Segoe UI Semilight" panose="020B0402040204020203" pitchFamily="34" charset="0"/>
            <a:cs typeface="Segoe UI Semilight" panose="020B0402040204020203" pitchFamily="34" charset="0"/>
          </a:endParaRPr>
        </a:p>
      </dgm:t>
    </dgm:pt>
    <dgm:pt modelId="{36320BA8-0516-4E76-AEF7-27319EDC45A5}" type="parTrans" cxnId="{527EAEAC-5754-4D86-8353-496238969F4B}">
      <dgm:prSet/>
      <dgm:spPr/>
      <dgm:t>
        <a:bodyPr/>
        <a:lstStyle/>
        <a:p>
          <a:endParaRPr lang="en-IN"/>
        </a:p>
      </dgm:t>
    </dgm:pt>
    <dgm:pt modelId="{4B6E5E04-D0B1-4912-9BBA-B57C248C8C00}" type="sibTrans" cxnId="{527EAEAC-5754-4D86-8353-496238969F4B}">
      <dgm:prSet/>
      <dgm:spPr/>
      <dgm:t>
        <a:bodyPr/>
        <a:lstStyle/>
        <a:p>
          <a:endParaRPr lang="en-IN"/>
        </a:p>
      </dgm:t>
    </dgm:pt>
    <dgm:pt modelId="{F0F737B9-EC53-446E-9569-DB55130CB45F}">
      <dgm:prSet phldrT="[Text]" custT="1"/>
      <dgm:spPr/>
      <dgm:t>
        <a:bodyPr/>
        <a:lstStyle/>
        <a:p>
          <a:r>
            <a:rPr lang="en-US" sz="4800" dirty="0">
              <a:latin typeface="Segoe UI Semilight" panose="020B0402040204020203" pitchFamily="34" charset="0"/>
              <a:cs typeface="Segoe UI Semilight" panose="020B0402040204020203" pitchFamily="34" charset="0"/>
            </a:rPr>
            <a:t>What</a:t>
          </a:r>
          <a:endParaRPr lang="en-IN" sz="4800" dirty="0">
            <a:latin typeface="Segoe UI Semilight" panose="020B0402040204020203" pitchFamily="34" charset="0"/>
            <a:cs typeface="Segoe UI Semilight" panose="020B0402040204020203" pitchFamily="34" charset="0"/>
          </a:endParaRPr>
        </a:p>
      </dgm:t>
    </dgm:pt>
    <dgm:pt modelId="{26C815CC-02AB-4CAC-86BA-479402200789}" type="parTrans" cxnId="{E5E87EA9-97B3-4F7C-B685-6205ED1DEFB0}">
      <dgm:prSet/>
      <dgm:spPr/>
      <dgm:t>
        <a:bodyPr/>
        <a:lstStyle/>
        <a:p>
          <a:endParaRPr lang="en-IN"/>
        </a:p>
      </dgm:t>
    </dgm:pt>
    <dgm:pt modelId="{0CAA2D85-26EA-40B7-9303-55A4DBF5E2BB}" type="sibTrans" cxnId="{E5E87EA9-97B3-4F7C-B685-6205ED1DEFB0}">
      <dgm:prSet/>
      <dgm:spPr/>
      <dgm:t>
        <a:bodyPr/>
        <a:lstStyle/>
        <a:p>
          <a:endParaRPr lang="en-IN"/>
        </a:p>
      </dgm:t>
    </dgm:pt>
    <dgm:pt modelId="{0C5A420A-B45B-4916-8C39-A42823E21333}">
      <dgm:prSet phldrT="[Text]" custT="1"/>
      <dgm:spPr/>
      <dgm:t>
        <a:bodyPr/>
        <a:lstStyle/>
        <a:p>
          <a:r>
            <a:rPr lang="en-US" sz="1400" dirty="0">
              <a:latin typeface="Segoe UI Semilight" panose="020B0402040204020203" pitchFamily="34" charset="0"/>
              <a:cs typeface="Segoe UI Semilight" panose="020B0402040204020203" pitchFamily="34" charset="0"/>
            </a:rPr>
            <a:t>The GSTR report comes with an easy, intuitive classification of all GST-related errors classifying </a:t>
          </a:r>
          <a:endParaRPr lang="en-IN" sz="1400" dirty="0">
            <a:latin typeface="Segoe UI Semilight" panose="020B0402040204020203" pitchFamily="34" charset="0"/>
            <a:cs typeface="Segoe UI Semilight" panose="020B0402040204020203" pitchFamily="34" charset="0"/>
          </a:endParaRPr>
        </a:p>
      </dgm:t>
    </dgm:pt>
    <dgm:pt modelId="{B53918CD-9F93-40CC-BB3D-B1B0BA224879}" type="parTrans" cxnId="{86455B73-05AD-4B77-BC85-F7339B3D366C}">
      <dgm:prSet/>
      <dgm:spPr/>
      <dgm:t>
        <a:bodyPr/>
        <a:lstStyle/>
        <a:p>
          <a:endParaRPr lang="en-IN"/>
        </a:p>
      </dgm:t>
    </dgm:pt>
    <dgm:pt modelId="{A8576A3C-926E-4226-81AA-4E50B1291EB7}" type="sibTrans" cxnId="{86455B73-05AD-4B77-BC85-F7339B3D366C}">
      <dgm:prSet/>
      <dgm:spPr/>
      <dgm:t>
        <a:bodyPr/>
        <a:lstStyle/>
        <a:p>
          <a:endParaRPr lang="en-IN"/>
        </a:p>
      </dgm:t>
    </dgm:pt>
    <dgm:pt modelId="{4F43F0BE-31C6-4B20-80E0-4AF0435980D1}">
      <dgm:prSet phldrT="[Text]" custT="1"/>
      <dgm:spPr/>
      <dgm:t>
        <a:bodyPr/>
        <a:lstStyle/>
        <a:p>
          <a:r>
            <a:rPr lang="en-US" sz="4800" dirty="0">
              <a:latin typeface="Segoe UI Semilight" panose="020B0402040204020203" pitchFamily="34" charset="0"/>
              <a:cs typeface="Segoe UI Semilight" panose="020B0402040204020203" pitchFamily="34" charset="0"/>
            </a:rPr>
            <a:t>How</a:t>
          </a:r>
          <a:endParaRPr lang="en-IN" sz="6000" dirty="0">
            <a:latin typeface="Segoe UI Semilight" panose="020B0402040204020203" pitchFamily="34" charset="0"/>
            <a:cs typeface="Segoe UI Semilight" panose="020B0402040204020203" pitchFamily="34" charset="0"/>
          </a:endParaRPr>
        </a:p>
      </dgm:t>
    </dgm:pt>
    <dgm:pt modelId="{CDA73AFF-8FCA-4E46-8E34-5ED07FEB1E86}" type="parTrans" cxnId="{45BF75C5-A680-44FE-A2DF-9BDAC0D360E1}">
      <dgm:prSet/>
      <dgm:spPr/>
      <dgm:t>
        <a:bodyPr/>
        <a:lstStyle/>
        <a:p>
          <a:endParaRPr lang="en-IN"/>
        </a:p>
      </dgm:t>
    </dgm:pt>
    <dgm:pt modelId="{68C7ABF1-5288-4F02-9948-02CFB62FF07A}" type="sibTrans" cxnId="{45BF75C5-A680-44FE-A2DF-9BDAC0D360E1}">
      <dgm:prSet/>
      <dgm:spPr/>
      <dgm:t>
        <a:bodyPr/>
        <a:lstStyle/>
        <a:p>
          <a:endParaRPr lang="en-IN"/>
        </a:p>
      </dgm:t>
    </dgm:pt>
    <dgm:pt modelId="{D6EE42A9-4C37-403C-90CC-789FDD439B56}">
      <dgm:prSet phldrT="[Text]"/>
      <dgm:spPr/>
      <dgm:t>
        <a:bodyPr/>
        <a:lstStyle/>
        <a:p>
          <a:r>
            <a:rPr lang="en-US" dirty="0">
              <a:latin typeface="Segoe UI Semilight" panose="020B0402040204020203" pitchFamily="34" charset="0"/>
              <a:cs typeface="Segoe UI Semilight" panose="020B0402040204020203" pitchFamily="34" charset="0"/>
            </a:rPr>
            <a:t>You can drill down from the Uncertain Transactions section to view such uncertain details and correct them easily. Even if you have hundreds or thousands of transactions, it will be pretty easy to find and fix a particular error. This will ensure that you have a smooth filing experience.</a:t>
          </a:r>
          <a:endParaRPr lang="en-IN" dirty="0">
            <a:latin typeface="Segoe UI Semilight" panose="020B0402040204020203" pitchFamily="34" charset="0"/>
            <a:cs typeface="Segoe UI Semilight" panose="020B0402040204020203" pitchFamily="34" charset="0"/>
          </a:endParaRPr>
        </a:p>
      </dgm:t>
    </dgm:pt>
    <dgm:pt modelId="{84C3FDD5-1C1D-444A-A6CE-CDE024A453EC}" type="parTrans" cxnId="{3369D7ED-976A-4010-8364-503ACC5B433C}">
      <dgm:prSet/>
      <dgm:spPr/>
      <dgm:t>
        <a:bodyPr/>
        <a:lstStyle/>
        <a:p>
          <a:endParaRPr lang="en-IN"/>
        </a:p>
      </dgm:t>
    </dgm:pt>
    <dgm:pt modelId="{412749A8-8BCD-43E6-A2B9-63CAF78B4EC8}" type="sibTrans" cxnId="{3369D7ED-976A-4010-8364-503ACC5B433C}">
      <dgm:prSet/>
      <dgm:spPr/>
      <dgm:t>
        <a:bodyPr/>
        <a:lstStyle/>
        <a:p>
          <a:endParaRPr lang="en-IN"/>
        </a:p>
      </dgm:t>
    </dgm:pt>
    <dgm:pt modelId="{EFA9A0E1-132D-4598-8E48-18F9C7B0F07C}">
      <dgm:prSet custT="1"/>
      <dgm:spPr/>
      <dgm:t>
        <a:bodyPr/>
        <a:lstStyle/>
        <a:p>
          <a:pPr>
            <a:buFont typeface="Wingdings" panose="05000000000000000000" pitchFamily="2" charset="2"/>
            <a:buChar char="v"/>
          </a:pPr>
          <a:r>
            <a:rPr lang="en-US" sz="1400" dirty="0">
              <a:latin typeface="Segoe UI Semilight" panose="020B0402040204020203" pitchFamily="34" charset="0"/>
              <a:cs typeface="Segoe UI Semilight" panose="020B0402040204020203" pitchFamily="34" charset="0"/>
            </a:rPr>
            <a:t>Invalid or Missing Information of Masters</a:t>
          </a:r>
        </a:p>
      </dgm:t>
    </dgm:pt>
    <dgm:pt modelId="{8A2115F6-7596-4A0F-99DE-256A2F9F80AC}" type="parTrans" cxnId="{84216813-B232-45F5-990E-81196016F741}">
      <dgm:prSet/>
      <dgm:spPr/>
      <dgm:t>
        <a:bodyPr/>
        <a:lstStyle/>
        <a:p>
          <a:endParaRPr lang="en-IN"/>
        </a:p>
      </dgm:t>
    </dgm:pt>
    <dgm:pt modelId="{EA25A3D8-8521-4F44-951B-14E44D321806}" type="sibTrans" cxnId="{84216813-B232-45F5-990E-81196016F741}">
      <dgm:prSet/>
      <dgm:spPr/>
      <dgm:t>
        <a:bodyPr/>
        <a:lstStyle/>
        <a:p>
          <a:endParaRPr lang="en-IN"/>
        </a:p>
      </dgm:t>
    </dgm:pt>
    <dgm:pt modelId="{FD070677-F5D0-4F69-A1AA-A8B7BDD3F9EC}">
      <dgm:prSet custT="1"/>
      <dgm:spPr/>
      <dgm:t>
        <a:bodyPr/>
        <a:lstStyle/>
        <a:p>
          <a:pPr>
            <a:buFont typeface="Wingdings" panose="05000000000000000000" pitchFamily="2" charset="2"/>
            <a:buChar char="v"/>
          </a:pPr>
          <a:r>
            <a:rPr lang="en-US" sz="1400" dirty="0">
              <a:latin typeface="Segoe UI Semilight" panose="020B0402040204020203" pitchFamily="34" charset="0"/>
              <a:cs typeface="Segoe UI Semilight" panose="020B0402040204020203" pitchFamily="34" charset="0"/>
            </a:rPr>
            <a:t>Mismatch between Master and Transactions</a:t>
          </a:r>
        </a:p>
      </dgm:t>
    </dgm:pt>
    <dgm:pt modelId="{40523D5A-FB35-4191-8253-A46EC8D6218A}" type="parTrans" cxnId="{6B84A708-9C56-4523-9216-0926080BB314}">
      <dgm:prSet/>
      <dgm:spPr/>
      <dgm:t>
        <a:bodyPr/>
        <a:lstStyle/>
        <a:p>
          <a:endParaRPr lang="en-IN"/>
        </a:p>
      </dgm:t>
    </dgm:pt>
    <dgm:pt modelId="{4E9E3E67-37B5-45E3-A622-D0659AF5F342}" type="sibTrans" cxnId="{6B84A708-9C56-4523-9216-0926080BB314}">
      <dgm:prSet/>
      <dgm:spPr/>
      <dgm:t>
        <a:bodyPr/>
        <a:lstStyle/>
        <a:p>
          <a:endParaRPr lang="en-IN"/>
        </a:p>
      </dgm:t>
    </dgm:pt>
    <dgm:pt modelId="{49F23954-A569-4798-BF92-DA70FF81C569}">
      <dgm:prSet custT="1"/>
      <dgm:spPr/>
      <dgm:t>
        <a:bodyPr/>
        <a:lstStyle/>
        <a:p>
          <a:pPr>
            <a:buFont typeface="Wingdings" panose="05000000000000000000" pitchFamily="2" charset="2"/>
            <a:buChar char="v"/>
          </a:pPr>
          <a:r>
            <a:rPr lang="en-US" sz="1400" dirty="0">
              <a:latin typeface="Segoe UI Semilight" panose="020B0402040204020203" pitchFamily="34" charset="0"/>
              <a:cs typeface="Segoe UI Semilight" panose="020B0402040204020203" pitchFamily="34" charset="0"/>
            </a:rPr>
            <a:t>Mismatch within Transactions</a:t>
          </a:r>
        </a:p>
      </dgm:t>
    </dgm:pt>
    <dgm:pt modelId="{0A6EB859-0E58-4F3F-9427-8BCC1E2601A6}" type="parTrans" cxnId="{CAD36744-DD3E-491C-AF8C-4FD31898F39C}">
      <dgm:prSet/>
      <dgm:spPr/>
      <dgm:t>
        <a:bodyPr/>
        <a:lstStyle/>
        <a:p>
          <a:endParaRPr lang="en-IN"/>
        </a:p>
      </dgm:t>
    </dgm:pt>
    <dgm:pt modelId="{05DC97BB-6073-4600-9BF6-79D8A13D9319}" type="sibTrans" cxnId="{CAD36744-DD3E-491C-AF8C-4FD31898F39C}">
      <dgm:prSet/>
      <dgm:spPr/>
      <dgm:t>
        <a:bodyPr/>
        <a:lstStyle/>
        <a:p>
          <a:endParaRPr lang="en-IN"/>
        </a:p>
      </dgm:t>
    </dgm:pt>
    <dgm:pt modelId="{A040F798-9CF0-4CA6-A405-4BE7BA03F93F}">
      <dgm:prSet custT="1"/>
      <dgm:spPr/>
      <dgm:t>
        <a:bodyPr/>
        <a:lstStyle/>
        <a:p>
          <a:pPr>
            <a:buFont typeface="Wingdings" panose="05000000000000000000" pitchFamily="2" charset="2"/>
            <a:buChar char="v"/>
          </a:pPr>
          <a:r>
            <a:rPr lang="en-US" sz="1400" dirty="0">
              <a:latin typeface="Segoe UI Semilight" panose="020B0402040204020203" pitchFamily="34" charset="0"/>
              <a:cs typeface="Segoe UI Semilight" panose="020B0402040204020203" pitchFamily="34" charset="0"/>
            </a:rPr>
            <a:t>Tax and other Adjustment</a:t>
          </a:r>
        </a:p>
      </dgm:t>
    </dgm:pt>
    <dgm:pt modelId="{30C91F5A-6D43-415B-82D6-23BA4E998F0E}" type="parTrans" cxnId="{2C0E95BF-F17E-4062-861A-4EA86807080D}">
      <dgm:prSet/>
      <dgm:spPr/>
      <dgm:t>
        <a:bodyPr/>
        <a:lstStyle/>
        <a:p>
          <a:endParaRPr lang="en-IN"/>
        </a:p>
      </dgm:t>
    </dgm:pt>
    <dgm:pt modelId="{149642A4-C08F-4D5B-84AC-A3AA597B3658}" type="sibTrans" cxnId="{2C0E95BF-F17E-4062-861A-4EA86807080D}">
      <dgm:prSet/>
      <dgm:spPr/>
      <dgm:t>
        <a:bodyPr/>
        <a:lstStyle/>
        <a:p>
          <a:endParaRPr lang="en-IN"/>
        </a:p>
      </dgm:t>
    </dgm:pt>
    <dgm:pt modelId="{E4968162-179A-4A70-94AB-A318624E7255}" type="pres">
      <dgm:prSet presAssocID="{561D960F-2D0B-4F06-ADB9-70B1A361FE92}" presName="Name0" presStyleCnt="0">
        <dgm:presLayoutVars>
          <dgm:dir/>
          <dgm:animLvl val="lvl"/>
          <dgm:resizeHandles val="exact"/>
        </dgm:presLayoutVars>
      </dgm:prSet>
      <dgm:spPr/>
    </dgm:pt>
    <dgm:pt modelId="{824D886B-BCBC-40B5-9303-1030BFEAA4EA}" type="pres">
      <dgm:prSet presAssocID="{B372E6F1-E4F5-4AF1-8672-71A924159D35}" presName="linNode" presStyleCnt="0"/>
      <dgm:spPr/>
    </dgm:pt>
    <dgm:pt modelId="{5C147EF3-5663-4DDD-B2AB-87ECAAD3437F}" type="pres">
      <dgm:prSet presAssocID="{B372E6F1-E4F5-4AF1-8672-71A924159D35}" presName="parentText" presStyleLbl="node1" presStyleIdx="0" presStyleCnt="3">
        <dgm:presLayoutVars>
          <dgm:chMax val="1"/>
          <dgm:bulletEnabled val="1"/>
        </dgm:presLayoutVars>
      </dgm:prSet>
      <dgm:spPr/>
    </dgm:pt>
    <dgm:pt modelId="{1E3CADED-C190-4FA9-B4EB-E9A1D3C6218C}" type="pres">
      <dgm:prSet presAssocID="{B372E6F1-E4F5-4AF1-8672-71A924159D35}" presName="descendantText" presStyleLbl="alignAccFollowNode1" presStyleIdx="0" presStyleCnt="3">
        <dgm:presLayoutVars>
          <dgm:bulletEnabled val="1"/>
        </dgm:presLayoutVars>
      </dgm:prSet>
      <dgm:spPr/>
    </dgm:pt>
    <dgm:pt modelId="{93932A49-4F5A-49B8-90C4-746DCD9A6D01}" type="pres">
      <dgm:prSet presAssocID="{85889A61-E924-4BCC-8ADC-2F58E6426324}" presName="sp" presStyleCnt="0"/>
      <dgm:spPr/>
    </dgm:pt>
    <dgm:pt modelId="{A58DCB0E-FB1C-4FB8-98F8-19FFDA11C562}" type="pres">
      <dgm:prSet presAssocID="{F0F737B9-EC53-446E-9569-DB55130CB45F}" presName="linNode" presStyleCnt="0"/>
      <dgm:spPr/>
    </dgm:pt>
    <dgm:pt modelId="{E36947E1-8866-4AE7-A80B-5B25A4CDB8E2}" type="pres">
      <dgm:prSet presAssocID="{F0F737B9-EC53-446E-9569-DB55130CB45F}" presName="parentText" presStyleLbl="node1" presStyleIdx="1" presStyleCnt="3">
        <dgm:presLayoutVars>
          <dgm:chMax val="1"/>
          <dgm:bulletEnabled val="1"/>
        </dgm:presLayoutVars>
      </dgm:prSet>
      <dgm:spPr/>
    </dgm:pt>
    <dgm:pt modelId="{6A4EAAF3-3DE2-457D-AFDC-6D1A406C799A}" type="pres">
      <dgm:prSet presAssocID="{F0F737B9-EC53-446E-9569-DB55130CB45F}" presName="descendantText" presStyleLbl="alignAccFollowNode1" presStyleIdx="1" presStyleCnt="3" custScaleY="139888">
        <dgm:presLayoutVars>
          <dgm:bulletEnabled val="1"/>
        </dgm:presLayoutVars>
      </dgm:prSet>
      <dgm:spPr/>
    </dgm:pt>
    <dgm:pt modelId="{7BF4B09E-D193-4C4B-8C66-954E0C42385B}" type="pres">
      <dgm:prSet presAssocID="{0CAA2D85-26EA-40B7-9303-55A4DBF5E2BB}" presName="sp" presStyleCnt="0"/>
      <dgm:spPr/>
    </dgm:pt>
    <dgm:pt modelId="{49F9BF44-29E8-4014-A92A-C9A11BD66A7C}" type="pres">
      <dgm:prSet presAssocID="{4F43F0BE-31C6-4B20-80E0-4AF0435980D1}" presName="linNode" presStyleCnt="0"/>
      <dgm:spPr/>
    </dgm:pt>
    <dgm:pt modelId="{EDBC5033-B684-40D9-9220-A3554C97D9C0}" type="pres">
      <dgm:prSet presAssocID="{4F43F0BE-31C6-4B20-80E0-4AF0435980D1}" presName="parentText" presStyleLbl="node1" presStyleIdx="2" presStyleCnt="3">
        <dgm:presLayoutVars>
          <dgm:chMax val="1"/>
          <dgm:bulletEnabled val="1"/>
        </dgm:presLayoutVars>
      </dgm:prSet>
      <dgm:spPr/>
    </dgm:pt>
    <dgm:pt modelId="{2F5CBFAA-16A5-44DF-916D-7C6FA9A3A93B}" type="pres">
      <dgm:prSet presAssocID="{4F43F0BE-31C6-4B20-80E0-4AF0435980D1}" presName="descendantText" presStyleLbl="alignAccFollowNode1" presStyleIdx="2" presStyleCnt="3">
        <dgm:presLayoutVars>
          <dgm:bulletEnabled val="1"/>
        </dgm:presLayoutVars>
      </dgm:prSet>
      <dgm:spPr/>
    </dgm:pt>
  </dgm:ptLst>
  <dgm:cxnLst>
    <dgm:cxn modelId="{F3A6CF04-6482-4DD5-92C2-EA4F61D8E0CB}" type="presOf" srcId="{4F43F0BE-31C6-4B20-80E0-4AF0435980D1}" destId="{EDBC5033-B684-40D9-9220-A3554C97D9C0}" srcOrd="0" destOrd="0" presId="urn:microsoft.com/office/officeart/2005/8/layout/vList5"/>
    <dgm:cxn modelId="{6B84A708-9C56-4523-9216-0926080BB314}" srcId="{0C5A420A-B45B-4916-8C39-A42823E21333}" destId="{FD070677-F5D0-4F69-A1AA-A8B7BDD3F9EC}" srcOrd="1" destOrd="0" parTransId="{40523D5A-FB35-4191-8253-A46EC8D6218A}" sibTransId="{4E9E3E67-37B5-45E3-A622-D0659AF5F342}"/>
    <dgm:cxn modelId="{84216813-B232-45F5-990E-81196016F741}" srcId="{0C5A420A-B45B-4916-8C39-A42823E21333}" destId="{EFA9A0E1-132D-4598-8E48-18F9C7B0F07C}" srcOrd="0" destOrd="0" parTransId="{8A2115F6-7596-4A0F-99DE-256A2F9F80AC}" sibTransId="{EA25A3D8-8521-4F44-951B-14E44D321806}"/>
    <dgm:cxn modelId="{29A6E830-56BF-4133-AFA5-D16CC80A5442}" type="presOf" srcId="{F0F737B9-EC53-446E-9569-DB55130CB45F}" destId="{E36947E1-8866-4AE7-A80B-5B25A4CDB8E2}" srcOrd="0" destOrd="0" presId="urn:microsoft.com/office/officeart/2005/8/layout/vList5"/>
    <dgm:cxn modelId="{31D38534-9C17-475F-B231-90CF5755F8B3}" type="presOf" srcId="{022BBD06-DBDB-466A-B966-8C5C1EED5BE4}" destId="{1E3CADED-C190-4FA9-B4EB-E9A1D3C6218C}" srcOrd="0" destOrd="0" presId="urn:microsoft.com/office/officeart/2005/8/layout/vList5"/>
    <dgm:cxn modelId="{8F61485C-D53D-477F-A4E4-4BB6A1D67F17}" type="presOf" srcId="{561D960F-2D0B-4F06-ADB9-70B1A361FE92}" destId="{E4968162-179A-4A70-94AB-A318624E7255}" srcOrd="0" destOrd="0" presId="urn:microsoft.com/office/officeart/2005/8/layout/vList5"/>
    <dgm:cxn modelId="{CAD36744-DD3E-491C-AF8C-4FD31898F39C}" srcId="{0C5A420A-B45B-4916-8C39-A42823E21333}" destId="{49F23954-A569-4798-BF92-DA70FF81C569}" srcOrd="2" destOrd="0" parTransId="{0A6EB859-0E58-4F3F-9427-8BCC1E2601A6}" sibTransId="{05DC97BB-6073-4600-9BF6-79D8A13D9319}"/>
    <dgm:cxn modelId="{FB067B6A-BB76-4102-9D2A-78F293991CCD}" type="presOf" srcId="{49F23954-A569-4798-BF92-DA70FF81C569}" destId="{6A4EAAF3-3DE2-457D-AFDC-6D1A406C799A}" srcOrd="0" destOrd="3" presId="urn:microsoft.com/office/officeart/2005/8/layout/vList5"/>
    <dgm:cxn modelId="{86455B73-05AD-4B77-BC85-F7339B3D366C}" srcId="{F0F737B9-EC53-446E-9569-DB55130CB45F}" destId="{0C5A420A-B45B-4916-8C39-A42823E21333}" srcOrd="0" destOrd="0" parTransId="{B53918CD-9F93-40CC-BB3D-B1B0BA224879}" sibTransId="{A8576A3C-926E-4226-81AA-4E50B1291EB7}"/>
    <dgm:cxn modelId="{AB7D3B7A-B7E4-4551-B422-DC387FD1AF4B}" type="presOf" srcId="{0C5A420A-B45B-4916-8C39-A42823E21333}" destId="{6A4EAAF3-3DE2-457D-AFDC-6D1A406C799A}" srcOrd="0" destOrd="0" presId="urn:microsoft.com/office/officeart/2005/8/layout/vList5"/>
    <dgm:cxn modelId="{E5E87EA9-97B3-4F7C-B685-6205ED1DEFB0}" srcId="{561D960F-2D0B-4F06-ADB9-70B1A361FE92}" destId="{F0F737B9-EC53-446E-9569-DB55130CB45F}" srcOrd="1" destOrd="0" parTransId="{26C815CC-02AB-4CAC-86BA-479402200789}" sibTransId="{0CAA2D85-26EA-40B7-9303-55A4DBF5E2BB}"/>
    <dgm:cxn modelId="{527EAEAC-5754-4D86-8353-496238969F4B}" srcId="{B372E6F1-E4F5-4AF1-8672-71A924159D35}" destId="{022BBD06-DBDB-466A-B966-8C5C1EED5BE4}" srcOrd="0" destOrd="0" parTransId="{36320BA8-0516-4E76-AEF7-27319EDC45A5}" sibTransId="{4B6E5E04-D0B1-4912-9BBA-B57C248C8C00}"/>
    <dgm:cxn modelId="{364C11B0-3156-482A-8FE2-015FEB40DB39}" type="presOf" srcId="{D6EE42A9-4C37-403C-90CC-789FDD439B56}" destId="{2F5CBFAA-16A5-44DF-916D-7C6FA9A3A93B}" srcOrd="0" destOrd="0" presId="urn:microsoft.com/office/officeart/2005/8/layout/vList5"/>
    <dgm:cxn modelId="{2C0E95BF-F17E-4062-861A-4EA86807080D}" srcId="{0C5A420A-B45B-4916-8C39-A42823E21333}" destId="{A040F798-9CF0-4CA6-A405-4BE7BA03F93F}" srcOrd="3" destOrd="0" parTransId="{30C91F5A-6D43-415B-82D6-23BA4E998F0E}" sibTransId="{149642A4-C08F-4D5B-84AC-A3AA597B3658}"/>
    <dgm:cxn modelId="{7D9D9DC1-ED63-4F98-8FD3-63235424244E}" srcId="{561D960F-2D0B-4F06-ADB9-70B1A361FE92}" destId="{B372E6F1-E4F5-4AF1-8672-71A924159D35}" srcOrd="0" destOrd="0" parTransId="{5DC1FE0E-B0EA-4C04-87B6-FFD9F7A642C6}" sibTransId="{85889A61-E924-4BCC-8ADC-2F58E6426324}"/>
    <dgm:cxn modelId="{45BF75C5-A680-44FE-A2DF-9BDAC0D360E1}" srcId="{561D960F-2D0B-4F06-ADB9-70B1A361FE92}" destId="{4F43F0BE-31C6-4B20-80E0-4AF0435980D1}" srcOrd="2" destOrd="0" parTransId="{CDA73AFF-8FCA-4E46-8E34-5ED07FEB1E86}" sibTransId="{68C7ABF1-5288-4F02-9948-02CFB62FF07A}"/>
    <dgm:cxn modelId="{AA1F23DF-90D0-46C1-A2FD-2ADBB9E132AA}" type="presOf" srcId="{B372E6F1-E4F5-4AF1-8672-71A924159D35}" destId="{5C147EF3-5663-4DDD-B2AB-87ECAAD3437F}" srcOrd="0" destOrd="0" presId="urn:microsoft.com/office/officeart/2005/8/layout/vList5"/>
    <dgm:cxn modelId="{9EEFDCE3-2E03-4E78-88AF-979DEDD7FFC3}" type="presOf" srcId="{FD070677-F5D0-4F69-A1AA-A8B7BDD3F9EC}" destId="{6A4EAAF3-3DE2-457D-AFDC-6D1A406C799A}" srcOrd="0" destOrd="2" presId="urn:microsoft.com/office/officeart/2005/8/layout/vList5"/>
    <dgm:cxn modelId="{3369D7ED-976A-4010-8364-503ACC5B433C}" srcId="{4F43F0BE-31C6-4B20-80E0-4AF0435980D1}" destId="{D6EE42A9-4C37-403C-90CC-789FDD439B56}" srcOrd="0" destOrd="0" parTransId="{84C3FDD5-1C1D-444A-A6CE-CDE024A453EC}" sibTransId="{412749A8-8BCD-43E6-A2B9-63CAF78B4EC8}"/>
    <dgm:cxn modelId="{72D465F0-8972-4D5C-AB0A-A07998B08A7D}" type="presOf" srcId="{A040F798-9CF0-4CA6-A405-4BE7BA03F93F}" destId="{6A4EAAF3-3DE2-457D-AFDC-6D1A406C799A}" srcOrd="0" destOrd="4" presId="urn:microsoft.com/office/officeart/2005/8/layout/vList5"/>
    <dgm:cxn modelId="{09429AF7-1A34-49D8-B36D-94DF14303F7D}" type="presOf" srcId="{EFA9A0E1-132D-4598-8E48-18F9C7B0F07C}" destId="{6A4EAAF3-3DE2-457D-AFDC-6D1A406C799A}" srcOrd="0" destOrd="1" presId="urn:microsoft.com/office/officeart/2005/8/layout/vList5"/>
    <dgm:cxn modelId="{E56C0B44-16B0-470C-9A62-51DFFFD194C0}" type="presParOf" srcId="{E4968162-179A-4A70-94AB-A318624E7255}" destId="{824D886B-BCBC-40B5-9303-1030BFEAA4EA}" srcOrd="0" destOrd="0" presId="urn:microsoft.com/office/officeart/2005/8/layout/vList5"/>
    <dgm:cxn modelId="{7F5CD7B3-2214-408E-A442-A47398DEB3D3}" type="presParOf" srcId="{824D886B-BCBC-40B5-9303-1030BFEAA4EA}" destId="{5C147EF3-5663-4DDD-B2AB-87ECAAD3437F}" srcOrd="0" destOrd="0" presId="urn:microsoft.com/office/officeart/2005/8/layout/vList5"/>
    <dgm:cxn modelId="{7AC9D2AE-3939-411F-A525-34A1629F8AAC}" type="presParOf" srcId="{824D886B-BCBC-40B5-9303-1030BFEAA4EA}" destId="{1E3CADED-C190-4FA9-B4EB-E9A1D3C6218C}" srcOrd="1" destOrd="0" presId="urn:microsoft.com/office/officeart/2005/8/layout/vList5"/>
    <dgm:cxn modelId="{7828597F-A727-4662-BE5C-44B55311F834}" type="presParOf" srcId="{E4968162-179A-4A70-94AB-A318624E7255}" destId="{93932A49-4F5A-49B8-90C4-746DCD9A6D01}" srcOrd="1" destOrd="0" presId="urn:microsoft.com/office/officeart/2005/8/layout/vList5"/>
    <dgm:cxn modelId="{FEBF6DFC-84B1-4046-8C4A-1AD994E272D2}" type="presParOf" srcId="{E4968162-179A-4A70-94AB-A318624E7255}" destId="{A58DCB0E-FB1C-4FB8-98F8-19FFDA11C562}" srcOrd="2" destOrd="0" presId="urn:microsoft.com/office/officeart/2005/8/layout/vList5"/>
    <dgm:cxn modelId="{9FE7E41B-45A4-4CB9-A631-7D4E67318FC3}" type="presParOf" srcId="{A58DCB0E-FB1C-4FB8-98F8-19FFDA11C562}" destId="{E36947E1-8866-4AE7-A80B-5B25A4CDB8E2}" srcOrd="0" destOrd="0" presId="urn:microsoft.com/office/officeart/2005/8/layout/vList5"/>
    <dgm:cxn modelId="{851BBD30-CBE1-49A0-BE60-89D74EACE14C}" type="presParOf" srcId="{A58DCB0E-FB1C-4FB8-98F8-19FFDA11C562}" destId="{6A4EAAF3-3DE2-457D-AFDC-6D1A406C799A}" srcOrd="1" destOrd="0" presId="urn:microsoft.com/office/officeart/2005/8/layout/vList5"/>
    <dgm:cxn modelId="{7E71741C-E7FA-4803-88D4-45B1E2D557A4}" type="presParOf" srcId="{E4968162-179A-4A70-94AB-A318624E7255}" destId="{7BF4B09E-D193-4C4B-8C66-954E0C42385B}" srcOrd="3" destOrd="0" presId="urn:microsoft.com/office/officeart/2005/8/layout/vList5"/>
    <dgm:cxn modelId="{DE06830E-8E62-4FA5-8AD7-FC9BF07A2B2B}" type="presParOf" srcId="{E4968162-179A-4A70-94AB-A318624E7255}" destId="{49F9BF44-29E8-4014-A92A-C9A11BD66A7C}" srcOrd="4" destOrd="0" presId="urn:microsoft.com/office/officeart/2005/8/layout/vList5"/>
    <dgm:cxn modelId="{D1320FAE-8EFD-4ED1-B5B1-656538B83ABC}" type="presParOf" srcId="{49F9BF44-29E8-4014-A92A-C9A11BD66A7C}" destId="{EDBC5033-B684-40D9-9220-A3554C97D9C0}" srcOrd="0" destOrd="0" presId="urn:microsoft.com/office/officeart/2005/8/layout/vList5"/>
    <dgm:cxn modelId="{03C17315-6E4C-4C40-8398-F11BC94C0812}" type="presParOf" srcId="{49F9BF44-29E8-4014-A92A-C9A11BD66A7C}" destId="{2F5CBFAA-16A5-44DF-916D-7C6FA9A3A93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48E8B5-CB5D-4C47-B382-DF3838066053}"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lang="en-US"/>
        </a:p>
      </dgm:t>
    </dgm:pt>
    <dgm:pt modelId="{B899C5C6-9939-49D9-8836-C7634054B21C}">
      <dgm:prSet custT="1"/>
      <dgm:spPr/>
      <dgm:t>
        <a:bodyPr/>
        <a:lstStyle/>
        <a:p>
          <a:r>
            <a:rPr lang="en-US" sz="1600" dirty="0">
              <a:latin typeface="Segoe UI Semilight" panose="020B0402040204020203" pitchFamily="34" charset="0"/>
              <a:cs typeface="Segoe UI Semilight" panose="020B0402040204020203" pitchFamily="34" charset="0"/>
            </a:rPr>
            <a:t>Under GST, the existing system of levy of tax on manufacture, provision of taxable services, and sale of goods will be replaced by the concept of ‘Supply’. It is very important, therefore, to understand the “place of supply” meaning in determining the right charge of tax on supply. The buyer place is always POS irrespective of sending goods to any other consignee or third party!</a:t>
          </a:r>
        </a:p>
      </dgm:t>
    </dgm:pt>
    <dgm:pt modelId="{F91A8070-93AF-4B4D-9B5D-554038453954}" type="parTrans" cxnId="{3BF71702-6C02-463F-8B70-6060123B5976}">
      <dgm:prSet/>
      <dgm:spPr/>
      <dgm:t>
        <a:bodyPr/>
        <a:lstStyle/>
        <a:p>
          <a:endParaRPr lang="en-US" sz="1600"/>
        </a:p>
      </dgm:t>
    </dgm:pt>
    <dgm:pt modelId="{F409226A-9CC2-4EE5-9B91-58C0271ACBEF}" type="sibTrans" cxnId="{3BF71702-6C02-463F-8B70-6060123B5976}">
      <dgm:prSet/>
      <dgm:spPr/>
      <dgm:t>
        <a:bodyPr/>
        <a:lstStyle/>
        <a:p>
          <a:endParaRPr lang="en-US" sz="1600"/>
        </a:p>
      </dgm:t>
    </dgm:pt>
    <dgm:pt modelId="{D1801296-62FC-43AA-A302-48C67F90F611}">
      <dgm:prSet custT="1"/>
      <dgm:spPr/>
      <dgm:t>
        <a:bodyPr/>
        <a:lstStyle/>
        <a:p>
          <a:r>
            <a:rPr lang="en-US" sz="1600" dirty="0">
              <a:latin typeface="Segoe UI Semilight" panose="020B0402040204020203" pitchFamily="34" charset="0"/>
              <a:cs typeface="Segoe UI Semilight" panose="020B0402040204020203" pitchFamily="34" charset="0"/>
            </a:rPr>
            <a:t>In an intra-state supply, the taxes to be charged are CGST and SGST.</a:t>
          </a:r>
        </a:p>
      </dgm:t>
    </dgm:pt>
    <dgm:pt modelId="{E5E33FDC-41C4-4FC7-BEBC-380B8B541220}" type="parTrans" cxnId="{72E004FF-5C9B-486B-8E0A-5D637B6638FA}">
      <dgm:prSet/>
      <dgm:spPr/>
      <dgm:t>
        <a:bodyPr/>
        <a:lstStyle/>
        <a:p>
          <a:endParaRPr lang="en-US" sz="1600"/>
        </a:p>
      </dgm:t>
    </dgm:pt>
    <dgm:pt modelId="{BDFBB097-647C-4D79-B0D9-BAF517B1D8CE}" type="sibTrans" cxnId="{72E004FF-5C9B-486B-8E0A-5D637B6638FA}">
      <dgm:prSet/>
      <dgm:spPr/>
      <dgm:t>
        <a:bodyPr/>
        <a:lstStyle/>
        <a:p>
          <a:endParaRPr lang="en-US" sz="1600"/>
        </a:p>
      </dgm:t>
    </dgm:pt>
    <dgm:pt modelId="{3356E64E-E2D9-4BF7-8162-B7F1DBC9A496}">
      <dgm:prSet custT="1"/>
      <dgm:spPr/>
      <dgm:t>
        <a:bodyPr/>
        <a:lstStyle/>
        <a:p>
          <a:r>
            <a:rPr lang="en-US" sz="1600" dirty="0">
              <a:latin typeface="Segoe UI Semilight" panose="020B0402040204020203" pitchFamily="34" charset="0"/>
              <a:cs typeface="Segoe UI Semilight" panose="020B0402040204020203" pitchFamily="34" charset="0"/>
            </a:rPr>
            <a:t>In an interstate supply, the tax to be charged is IGST. The following are also treated as interstate supplies:</a:t>
          </a:r>
        </a:p>
      </dgm:t>
    </dgm:pt>
    <dgm:pt modelId="{670D658C-8939-453A-8F3F-17103D638A7D}" type="parTrans" cxnId="{4C5465F3-E278-4E35-896B-C5AFF1785FE0}">
      <dgm:prSet/>
      <dgm:spPr/>
      <dgm:t>
        <a:bodyPr/>
        <a:lstStyle/>
        <a:p>
          <a:endParaRPr lang="en-US" sz="1600"/>
        </a:p>
      </dgm:t>
    </dgm:pt>
    <dgm:pt modelId="{C08F1B5E-24C2-4653-A89A-3899BCA30A2E}" type="sibTrans" cxnId="{4C5465F3-E278-4E35-896B-C5AFF1785FE0}">
      <dgm:prSet/>
      <dgm:spPr/>
      <dgm:t>
        <a:bodyPr/>
        <a:lstStyle/>
        <a:p>
          <a:endParaRPr lang="en-US" sz="1600"/>
        </a:p>
      </dgm:t>
    </dgm:pt>
    <dgm:pt modelId="{6AA4F1B1-9B92-483D-B8C0-93A150B9701E}">
      <dgm:prSet custT="1"/>
      <dgm:spPr/>
      <dgm:t>
        <a:bodyPr/>
        <a:lstStyle/>
        <a:p>
          <a:r>
            <a:rPr lang="en-US" sz="1400" dirty="0">
              <a:latin typeface="Segoe UI Semilight" panose="020B0402040204020203" pitchFamily="34" charset="0"/>
              <a:cs typeface="Segoe UI Semilight" panose="020B0402040204020203" pitchFamily="34" charset="0"/>
            </a:rPr>
            <a:t>Import of goods or services</a:t>
          </a:r>
        </a:p>
      </dgm:t>
    </dgm:pt>
    <dgm:pt modelId="{E5658CAC-974D-4508-A70D-1D30FCD0C9A3}" type="parTrans" cxnId="{24E1E593-5318-4B30-851B-B86BC37E7D83}">
      <dgm:prSet/>
      <dgm:spPr/>
      <dgm:t>
        <a:bodyPr/>
        <a:lstStyle/>
        <a:p>
          <a:endParaRPr lang="en-US" sz="1600"/>
        </a:p>
      </dgm:t>
    </dgm:pt>
    <dgm:pt modelId="{F6E072E6-CD5A-4027-8228-3C72FE280A0B}" type="sibTrans" cxnId="{24E1E593-5318-4B30-851B-B86BC37E7D83}">
      <dgm:prSet/>
      <dgm:spPr/>
      <dgm:t>
        <a:bodyPr/>
        <a:lstStyle/>
        <a:p>
          <a:endParaRPr lang="en-US" sz="1600"/>
        </a:p>
      </dgm:t>
    </dgm:pt>
    <dgm:pt modelId="{CB1A74FD-4FC1-445C-815C-FC630C38E0F7}">
      <dgm:prSet custT="1"/>
      <dgm:spPr/>
      <dgm:t>
        <a:bodyPr/>
        <a:lstStyle/>
        <a:p>
          <a:r>
            <a:rPr lang="en-US" sz="1400" dirty="0">
              <a:latin typeface="Segoe UI Semilight" panose="020B0402040204020203" pitchFamily="34" charset="0"/>
              <a:cs typeface="Segoe UI Semilight" panose="020B0402040204020203" pitchFamily="34" charset="0"/>
            </a:rPr>
            <a:t>Export of goods or services</a:t>
          </a:r>
        </a:p>
      </dgm:t>
    </dgm:pt>
    <dgm:pt modelId="{1827022E-B048-45BC-AFD2-B98F5FABD243}" type="parTrans" cxnId="{8DE8B63F-4398-4DE5-AC26-45E2378BA9D4}">
      <dgm:prSet/>
      <dgm:spPr/>
      <dgm:t>
        <a:bodyPr/>
        <a:lstStyle/>
        <a:p>
          <a:endParaRPr lang="en-US" sz="1600"/>
        </a:p>
      </dgm:t>
    </dgm:pt>
    <dgm:pt modelId="{DE25E941-DF1F-4C4D-831A-39CFE203E02B}" type="sibTrans" cxnId="{8DE8B63F-4398-4DE5-AC26-45E2378BA9D4}">
      <dgm:prSet/>
      <dgm:spPr/>
      <dgm:t>
        <a:bodyPr/>
        <a:lstStyle/>
        <a:p>
          <a:endParaRPr lang="en-US" sz="1600"/>
        </a:p>
      </dgm:t>
    </dgm:pt>
    <dgm:pt modelId="{00818DD4-B6F1-4585-9F1C-4EEB0FB9582C}">
      <dgm:prSet custT="1"/>
      <dgm:spPr/>
      <dgm:t>
        <a:bodyPr/>
        <a:lstStyle/>
        <a:p>
          <a:r>
            <a:rPr lang="en-US" sz="1400" dirty="0">
              <a:latin typeface="Segoe UI Semilight" panose="020B0402040204020203" pitchFamily="34" charset="0"/>
              <a:cs typeface="Segoe UI Semilight" panose="020B0402040204020203" pitchFamily="34" charset="0"/>
            </a:rPr>
            <a:t>Supply of goods or services to or by a SEZ developer or SEZ unit, even if the supply is within the state.</a:t>
          </a:r>
        </a:p>
      </dgm:t>
    </dgm:pt>
    <dgm:pt modelId="{8B209BEB-3203-404E-A768-06795192F451}" type="parTrans" cxnId="{B227F8B8-0562-4548-8E69-0807A763C617}">
      <dgm:prSet/>
      <dgm:spPr/>
      <dgm:t>
        <a:bodyPr/>
        <a:lstStyle/>
        <a:p>
          <a:endParaRPr lang="en-US" sz="1600"/>
        </a:p>
      </dgm:t>
    </dgm:pt>
    <dgm:pt modelId="{C6CCD879-D4C9-4971-9DF8-D5630C153D6F}" type="sibTrans" cxnId="{B227F8B8-0562-4548-8E69-0807A763C617}">
      <dgm:prSet/>
      <dgm:spPr/>
      <dgm:t>
        <a:bodyPr/>
        <a:lstStyle/>
        <a:p>
          <a:endParaRPr lang="en-US" sz="1600"/>
        </a:p>
      </dgm:t>
    </dgm:pt>
    <dgm:pt modelId="{BA5DBFDF-A5B3-4062-89DC-4CBE785EF85A}">
      <dgm:prSet custT="1"/>
      <dgm:spPr/>
      <dgm:t>
        <a:bodyPr/>
        <a:lstStyle/>
        <a:p>
          <a:r>
            <a:rPr lang="en-US" sz="1400" dirty="0">
              <a:latin typeface="Segoe UI Semilight" panose="020B0402040204020203" pitchFamily="34" charset="0"/>
              <a:cs typeface="Segoe UI Semilight" panose="020B0402040204020203" pitchFamily="34" charset="0"/>
            </a:rPr>
            <a:t>Supplies under section 7 of IGST Act</a:t>
          </a:r>
        </a:p>
      </dgm:t>
    </dgm:pt>
    <dgm:pt modelId="{71D56226-2981-40B2-9D82-A4FD790B5F51}" type="parTrans" cxnId="{AE2E34EF-AC4B-40C4-AC18-E3E0A9C684D7}">
      <dgm:prSet/>
      <dgm:spPr/>
      <dgm:t>
        <a:bodyPr/>
        <a:lstStyle/>
        <a:p>
          <a:endParaRPr lang="en-IN"/>
        </a:p>
      </dgm:t>
    </dgm:pt>
    <dgm:pt modelId="{580C7105-DE3F-4EE6-AB3B-CD8FA44E2728}" type="sibTrans" cxnId="{AE2E34EF-AC4B-40C4-AC18-E3E0A9C684D7}">
      <dgm:prSet/>
      <dgm:spPr/>
      <dgm:t>
        <a:bodyPr/>
        <a:lstStyle/>
        <a:p>
          <a:endParaRPr lang="en-IN"/>
        </a:p>
      </dgm:t>
    </dgm:pt>
    <dgm:pt modelId="{45C86D40-D1A9-43CF-A501-EF7D1898D383}">
      <dgm:prSet custT="1"/>
      <dgm:spPr/>
      <dgm:t>
        <a:bodyPr/>
        <a:lstStyle/>
        <a:p>
          <a:r>
            <a:rPr lang="en-US" sz="1400" dirty="0">
              <a:latin typeface="Segoe UI Semilight" panose="020B0402040204020203" pitchFamily="34" charset="0"/>
              <a:cs typeface="Segoe UI Semilight" panose="020B0402040204020203" pitchFamily="34" charset="0"/>
            </a:rPr>
            <a:t>Courier or mail service provided to a local consignee even-through its foreign party which is the actual buyer. </a:t>
          </a:r>
        </a:p>
      </dgm:t>
    </dgm:pt>
    <dgm:pt modelId="{A7811D24-D579-49DC-A15D-E9A60C93D80B}" type="parTrans" cxnId="{0D454EB3-858C-490E-A8CD-DDD400D12C24}">
      <dgm:prSet/>
      <dgm:spPr/>
      <dgm:t>
        <a:bodyPr/>
        <a:lstStyle/>
        <a:p>
          <a:endParaRPr lang="en-IN"/>
        </a:p>
      </dgm:t>
    </dgm:pt>
    <dgm:pt modelId="{7C2913CD-FF90-43C2-B1B0-A1D65098BC00}" type="sibTrans" cxnId="{0D454EB3-858C-490E-A8CD-DDD400D12C24}">
      <dgm:prSet/>
      <dgm:spPr/>
      <dgm:t>
        <a:bodyPr/>
        <a:lstStyle/>
        <a:p>
          <a:endParaRPr lang="en-IN"/>
        </a:p>
      </dgm:t>
    </dgm:pt>
    <dgm:pt modelId="{A41C1E9C-1C28-419F-93A3-B1CF0E8F0721}" type="pres">
      <dgm:prSet presAssocID="{8548E8B5-CB5D-4C47-B382-DF3838066053}" presName="linear" presStyleCnt="0">
        <dgm:presLayoutVars>
          <dgm:animLvl val="lvl"/>
          <dgm:resizeHandles val="exact"/>
        </dgm:presLayoutVars>
      </dgm:prSet>
      <dgm:spPr/>
    </dgm:pt>
    <dgm:pt modelId="{2208853D-99E6-48A0-9AF7-8D6FBDCC0602}" type="pres">
      <dgm:prSet presAssocID="{B899C5C6-9939-49D9-8836-C7634054B21C}" presName="parentText" presStyleLbl="node1" presStyleIdx="0" presStyleCnt="3">
        <dgm:presLayoutVars>
          <dgm:chMax val="0"/>
          <dgm:bulletEnabled val="1"/>
        </dgm:presLayoutVars>
      </dgm:prSet>
      <dgm:spPr/>
    </dgm:pt>
    <dgm:pt modelId="{489C62DF-B405-4DF2-A5F4-EF4FF38596CD}" type="pres">
      <dgm:prSet presAssocID="{F409226A-9CC2-4EE5-9B91-58C0271ACBEF}" presName="spacer" presStyleCnt="0"/>
      <dgm:spPr/>
    </dgm:pt>
    <dgm:pt modelId="{08390F43-17BF-4463-AF9F-02EF0699E6CA}" type="pres">
      <dgm:prSet presAssocID="{D1801296-62FC-43AA-A302-48C67F90F611}" presName="parentText" presStyleLbl="node1" presStyleIdx="1" presStyleCnt="3" custScaleY="102495">
        <dgm:presLayoutVars>
          <dgm:chMax val="0"/>
          <dgm:bulletEnabled val="1"/>
        </dgm:presLayoutVars>
      </dgm:prSet>
      <dgm:spPr/>
    </dgm:pt>
    <dgm:pt modelId="{B78B037A-6E37-47EE-B388-C004D69807F7}" type="pres">
      <dgm:prSet presAssocID="{BDFBB097-647C-4D79-B0D9-BAF517B1D8CE}" presName="spacer" presStyleCnt="0"/>
      <dgm:spPr/>
    </dgm:pt>
    <dgm:pt modelId="{D7E9AC9D-3327-4C01-A652-E20914A99AF0}" type="pres">
      <dgm:prSet presAssocID="{3356E64E-E2D9-4BF7-8162-B7F1DBC9A496}" presName="parentText" presStyleLbl="node1" presStyleIdx="2" presStyleCnt="3">
        <dgm:presLayoutVars>
          <dgm:chMax val="0"/>
          <dgm:bulletEnabled val="1"/>
        </dgm:presLayoutVars>
      </dgm:prSet>
      <dgm:spPr/>
    </dgm:pt>
    <dgm:pt modelId="{58CA5E8A-B157-4983-AE6B-203AE1E53160}" type="pres">
      <dgm:prSet presAssocID="{3356E64E-E2D9-4BF7-8162-B7F1DBC9A496}" presName="childText" presStyleLbl="revTx" presStyleIdx="0" presStyleCnt="1">
        <dgm:presLayoutVars>
          <dgm:bulletEnabled val="1"/>
        </dgm:presLayoutVars>
      </dgm:prSet>
      <dgm:spPr/>
    </dgm:pt>
  </dgm:ptLst>
  <dgm:cxnLst>
    <dgm:cxn modelId="{3BF71702-6C02-463F-8B70-6060123B5976}" srcId="{8548E8B5-CB5D-4C47-B382-DF3838066053}" destId="{B899C5C6-9939-49D9-8836-C7634054B21C}" srcOrd="0" destOrd="0" parTransId="{F91A8070-93AF-4B4D-9B5D-554038453954}" sibTransId="{F409226A-9CC2-4EE5-9B91-58C0271ACBEF}"/>
    <dgm:cxn modelId="{EBB5181B-8FBE-438A-8B57-74D723CAD21F}" type="presOf" srcId="{00818DD4-B6F1-4585-9F1C-4EEB0FB9582C}" destId="{58CA5E8A-B157-4983-AE6B-203AE1E53160}" srcOrd="0" destOrd="2" presId="urn:microsoft.com/office/officeart/2005/8/layout/vList2"/>
    <dgm:cxn modelId="{6E35461B-B189-45B0-B39D-DD2EC9261925}" type="presOf" srcId="{CB1A74FD-4FC1-445C-815C-FC630C38E0F7}" destId="{58CA5E8A-B157-4983-AE6B-203AE1E53160}" srcOrd="0" destOrd="1" presId="urn:microsoft.com/office/officeart/2005/8/layout/vList2"/>
    <dgm:cxn modelId="{5277312D-B853-415D-8E1B-C5811835A45F}" type="presOf" srcId="{45C86D40-D1A9-43CF-A501-EF7D1898D383}" destId="{58CA5E8A-B157-4983-AE6B-203AE1E53160}" srcOrd="0" destOrd="4" presId="urn:microsoft.com/office/officeart/2005/8/layout/vList2"/>
    <dgm:cxn modelId="{8DE8B63F-4398-4DE5-AC26-45E2378BA9D4}" srcId="{3356E64E-E2D9-4BF7-8162-B7F1DBC9A496}" destId="{CB1A74FD-4FC1-445C-815C-FC630C38E0F7}" srcOrd="1" destOrd="0" parTransId="{1827022E-B048-45BC-AFD2-B98F5FABD243}" sibTransId="{DE25E941-DF1F-4C4D-831A-39CFE203E02B}"/>
    <dgm:cxn modelId="{A75E1A68-309A-4B3F-959C-D8D1974DB4B4}" type="presOf" srcId="{8548E8B5-CB5D-4C47-B382-DF3838066053}" destId="{A41C1E9C-1C28-419F-93A3-B1CF0E8F0721}" srcOrd="0" destOrd="0" presId="urn:microsoft.com/office/officeart/2005/8/layout/vList2"/>
    <dgm:cxn modelId="{7A389E56-E672-4A6D-BE80-5882B4B1FE76}" type="presOf" srcId="{BA5DBFDF-A5B3-4062-89DC-4CBE785EF85A}" destId="{58CA5E8A-B157-4983-AE6B-203AE1E53160}" srcOrd="0" destOrd="3" presId="urn:microsoft.com/office/officeart/2005/8/layout/vList2"/>
    <dgm:cxn modelId="{D65CF276-8CAF-47C3-9AA6-F77FD68581E4}" type="presOf" srcId="{3356E64E-E2D9-4BF7-8162-B7F1DBC9A496}" destId="{D7E9AC9D-3327-4C01-A652-E20914A99AF0}" srcOrd="0" destOrd="0" presId="urn:microsoft.com/office/officeart/2005/8/layout/vList2"/>
    <dgm:cxn modelId="{4C60FD91-A44D-4EC4-818E-73BD347CD3D2}" type="presOf" srcId="{D1801296-62FC-43AA-A302-48C67F90F611}" destId="{08390F43-17BF-4463-AF9F-02EF0699E6CA}" srcOrd="0" destOrd="0" presId="urn:microsoft.com/office/officeart/2005/8/layout/vList2"/>
    <dgm:cxn modelId="{24E1E593-5318-4B30-851B-B86BC37E7D83}" srcId="{3356E64E-E2D9-4BF7-8162-B7F1DBC9A496}" destId="{6AA4F1B1-9B92-483D-B8C0-93A150B9701E}" srcOrd="0" destOrd="0" parTransId="{E5658CAC-974D-4508-A70D-1D30FCD0C9A3}" sibTransId="{F6E072E6-CD5A-4027-8228-3C72FE280A0B}"/>
    <dgm:cxn modelId="{54825496-28D1-421D-99D8-04410964D958}" type="presOf" srcId="{6AA4F1B1-9B92-483D-B8C0-93A150B9701E}" destId="{58CA5E8A-B157-4983-AE6B-203AE1E53160}" srcOrd="0" destOrd="0" presId="urn:microsoft.com/office/officeart/2005/8/layout/vList2"/>
    <dgm:cxn modelId="{0D454EB3-858C-490E-A8CD-DDD400D12C24}" srcId="{3356E64E-E2D9-4BF7-8162-B7F1DBC9A496}" destId="{45C86D40-D1A9-43CF-A501-EF7D1898D383}" srcOrd="4" destOrd="0" parTransId="{A7811D24-D579-49DC-A15D-E9A60C93D80B}" sibTransId="{7C2913CD-FF90-43C2-B1B0-A1D65098BC00}"/>
    <dgm:cxn modelId="{B227F8B8-0562-4548-8E69-0807A763C617}" srcId="{3356E64E-E2D9-4BF7-8162-B7F1DBC9A496}" destId="{00818DD4-B6F1-4585-9F1C-4EEB0FB9582C}" srcOrd="2" destOrd="0" parTransId="{8B209BEB-3203-404E-A768-06795192F451}" sibTransId="{C6CCD879-D4C9-4971-9DF8-D5630C153D6F}"/>
    <dgm:cxn modelId="{731E9FC7-00D1-48AD-9291-D54CDB23FB9C}" type="presOf" srcId="{B899C5C6-9939-49D9-8836-C7634054B21C}" destId="{2208853D-99E6-48A0-9AF7-8D6FBDCC0602}" srcOrd="0" destOrd="0" presId="urn:microsoft.com/office/officeart/2005/8/layout/vList2"/>
    <dgm:cxn modelId="{AE2E34EF-AC4B-40C4-AC18-E3E0A9C684D7}" srcId="{3356E64E-E2D9-4BF7-8162-B7F1DBC9A496}" destId="{BA5DBFDF-A5B3-4062-89DC-4CBE785EF85A}" srcOrd="3" destOrd="0" parTransId="{71D56226-2981-40B2-9D82-A4FD790B5F51}" sibTransId="{580C7105-DE3F-4EE6-AB3B-CD8FA44E2728}"/>
    <dgm:cxn modelId="{4C5465F3-E278-4E35-896B-C5AFF1785FE0}" srcId="{8548E8B5-CB5D-4C47-B382-DF3838066053}" destId="{3356E64E-E2D9-4BF7-8162-B7F1DBC9A496}" srcOrd="2" destOrd="0" parTransId="{670D658C-8939-453A-8F3F-17103D638A7D}" sibTransId="{C08F1B5E-24C2-4653-A89A-3899BCA30A2E}"/>
    <dgm:cxn modelId="{72E004FF-5C9B-486B-8E0A-5D637B6638FA}" srcId="{8548E8B5-CB5D-4C47-B382-DF3838066053}" destId="{D1801296-62FC-43AA-A302-48C67F90F611}" srcOrd="1" destOrd="0" parTransId="{E5E33FDC-41C4-4FC7-BEBC-380B8B541220}" sibTransId="{BDFBB097-647C-4D79-B0D9-BAF517B1D8CE}"/>
    <dgm:cxn modelId="{527946D6-4B07-48A5-A7B7-F7E2C33D8492}" type="presParOf" srcId="{A41C1E9C-1C28-419F-93A3-B1CF0E8F0721}" destId="{2208853D-99E6-48A0-9AF7-8D6FBDCC0602}" srcOrd="0" destOrd="0" presId="urn:microsoft.com/office/officeart/2005/8/layout/vList2"/>
    <dgm:cxn modelId="{515E2BA4-0D81-4544-B516-40E536FCE846}" type="presParOf" srcId="{A41C1E9C-1C28-419F-93A3-B1CF0E8F0721}" destId="{489C62DF-B405-4DF2-A5F4-EF4FF38596CD}" srcOrd="1" destOrd="0" presId="urn:microsoft.com/office/officeart/2005/8/layout/vList2"/>
    <dgm:cxn modelId="{9BC9C705-24D1-4596-89E2-6F34C3124A6D}" type="presParOf" srcId="{A41C1E9C-1C28-419F-93A3-B1CF0E8F0721}" destId="{08390F43-17BF-4463-AF9F-02EF0699E6CA}" srcOrd="2" destOrd="0" presId="urn:microsoft.com/office/officeart/2005/8/layout/vList2"/>
    <dgm:cxn modelId="{61274B19-3DBC-4C51-A312-CD5DB99F3BD8}" type="presParOf" srcId="{A41C1E9C-1C28-419F-93A3-B1CF0E8F0721}" destId="{B78B037A-6E37-47EE-B388-C004D69807F7}" srcOrd="3" destOrd="0" presId="urn:microsoft.com/office/officeart/2005/8/layout/vList2"/>
    <dgm:cxn modelId="{18D9BDC5-C02B-414C-94B7-6ABE166E0469}" type="presParOf" srcId="{A41C1E9C-1C28-419F-93A3-B1CF0E8F0721}" destId="{D7E9AC9D-3327-4C01-A652-E20914A99AF0}" srcOrd="4" destOrd="0" presId="urn:microsoft.com/office/officeart/2005/8/layout/vList2"/>
    <dgm:cxn modelId="{B41DE0EE-5CE9-4026-AF20-BB1E5DF1CAE5}" type="presParOf" srcId="{A41C1E9C-1C28-419F-93A3-B1CF0E8F0721}" destId="{58CA5E8A-B157-4983-AE6B-203AE1E53160}"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009272E-69C8-4AE9-A233-87398074A02F}" type="doc">
      <dgm:prSet loTypeId="urn:microsoft.com/office/officeart/2005/8/layout/hList6" loCatId="list" qsTypeId="urn:microsoft.com/office/officeart/2005/8/quickstyle/simple4" qsCatId="simple" csTypeId="urn:microsoft.com/office/officeart/2005/8/colors/colorful5" csCatId="colorful" phldr="1"/>
      <dgm:spPr/>
      <dgm:t>
        <a:bodyPr/>
        <a:lstStyle/>
        <a:p>
          <a:endParaRPr lang="en-IN"/>
        </a:p>
      </dgm:t>
    </dgm:pt>
    <dgm:pt modelId="{5459F085-342B-4A96-A84B-BEB4D106E190}">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Invalid or Missing Information</a:t>
          </a:r>
        </a:p>
      </dgm:t>
    </dgm:pt>
    <dgm:pt modelId="{E907C37B-1727-4811-8579-03E9BA1FD79D}" type="parTrans" cxnId="{0404AE37-6323-4B1B-A042-CD95CEDD3867}">
      <dgm:prSet/>
      <dgm:spPr/>
      <dgm:t>
        <a:bodyPr/>
        <a:lstStyle/>
        <a:p>
          <a:endParaRPr lang="en-IN"/>
        </a:p>
      </dgm:t>
    </dgm:pt>
    <dgm:pt modelId="{FDAAF943-4776-4141-A075-CD32D216FFD9}" type="sibTrans" cxnId="{0404AE37-6323-4B1B-A042-CD95CEDD3867}">
      <dgm:prSet/>
      <dgm:spPr/>
      <dgm:t>
        <a:bodyPr/>
        <a:lstStyle/>
        <a:p>
          <a:endParaRPr lang="en-IN"/>
        </a:p>
      </dgm:t>
    </dgm:pt>
    <dgm:pt modelId="{2DB27887-D3F3-42AF-9A77-E9E13A98A071}">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Expected tax vs modified tax</a:t>
          </a:r>
        </a:p>
      </dgm:t>
    </dgm:pt>
    <dgm:pt modelId="{6DB6D6C3-6EAD-4776-AC27-4E165F7D4B38}" type="parTrans" cxnId="{9A2CADF5-BDED-47FC-A1D0-5B1E48775658}">
      <dgm:prSet/>
      <dgm:spPr/>
      <dgm:t>
        <a:bodyPr/>
        <a:lstStyle/>
        <a:p>
          <a:endParaRPr lang="en-IN"/>
        </a:p>
      </dgm:t>
    </dgm:pt>
    <dgm:pt modelId="{E2958F40-F643-405C-811A-1E550DC7F1B8}" type="sibTrans" cxnId="{9A2CADF5-BDED-47FC-A1D0-5B1E48775658}">
      <dgm:prSet/>
      <dgm:spPr/>
      <dgm:t>
        <a:bodyPr/>
        <a:lstStyle/>
        <a:p>
          <a:endParaRPr lang="en-IN"/>
        </a:p>
      </dgm:t>
    </dgm:pt>
    <dgm:pt modelId="{7B8D7795-DE86-4D8F-9259-15882C25DFD1}">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GST Master Related:  Company/ Party - GSTIN details, registration type, etc.,  </a:t>
          </a:r>
        </a:p>
      </dgm:t>
    </dgm:pt>
    <dgm:pt modelId="{F7B7E161-B559-49E7-86C6-DD7788F0B85D}" type="parTrans" cxnId="{49984FEF-33AF-4E15-9D20-D9004F03EBE0}">
      <dgm:prSet/>
      <dgm:spPr/>
      <dgm:t>
        <a:bodyPr/>
        <a:lstStyle/>
        <a:p>
          <a:endParaRPr lang="en-IN"/>
        </a:p>
      </dgm:t>
    </dgm:pt>
    <dgm:pt modelId="{37631697-437D-4704-A95E-0570D0F5EE2F}" type="sibTrans" cxnId="{49984FEF-33AF-4E15-9D20-D9004F03EBE0}">
      <dgm:prSet/>
      <dgm:spPr/>
      <dgm:t>
        <a:bodyPr/>
        <a:lstStyle/>
        <a:p>
          <a:endParaRPr lang="en-IN"/>
        </a:p>
      </dgm:t>
    </dgm:pt>
    <dgm:pt modelId="{E990769A-3476-453E-89C5-E9A490B675AD}">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Summary Transactions</a:t>
          </a:r>
        </a:p>
      </dgm:t>
    </dgm:pt>
    <dgm:pt modelId="{EA46DD06-A046-4454-98C6-5E2F79D60303}" type="parTrans" cxnId="{C48935E8-6F80-4138-AEE1-AF24E999D679}">
      <dgm:prSet/>
      <dgm:spPr/>
      <dgm:t>
        <a:bodyPr/>
        <a:lstStyle/>
        <a:p>
          <a:endParaRPr lang="en-IN"/>
        </a:p>
      </dgm:t>
    </dgm:pt>
    <dgm:pt modelId="{3B6EB5FC-8837-4B51-ABE7-6CEAAFAD5E95}" type="sibTrans" cxnId="{C48935E8-6F80-4138-AEE1-AF24E999D679}">
      <dgm:prSet/>
      <dgm:spPr/>
      <dgm:t>
        <a:bodyPr/>
        <a:lstStyle/>
        <a:p>
          <a:endParaRPr lang="en-IN"/>
        </a:p>
      </dgm:t>
    </dgm:pt>
    <dgm:pt modelId="{4D650FA2-2491-46E6-B907-B5203EE0DED2}">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Amendments effective date</a:t>
          </a:r>
        </a:p>
      </dgm:t>
    </dgm:pt>
    <dgm:pt modelId="{ADAFC33A-F02B-48D0-BAB6-93A46809DE02}" type="parTrans" cxnId="{2DB4D54B-F92C-4891-AB8E-A29CFF86EFCD}">
      <dgm:prSet/>
      <dgm:spPr/>
      <dgm:t>
        <a:bodyPr/>
        <a:lstStyle/>
        <a:p>
          <a:endParaRPr lang="en-IN"/>
        </a:p>
      </dgm:t>
    </dgm:pt>
    <dgm:pt modelId="{C24E810A-8A1C-45E0-B7B6-059B69626747}" type="sibTrans" cxnId="{2DB4D54B-F92C-4891-AB8E-A29CFF86EFCD}">
      <dgm:prSet/>
      <dgm:spPr/>
      <dgm:t>
        <a:bodyPr/>
        <a:lstStyle/>
        <a:p>
          <a:endParaRPr lang="en-IN"/>
        </a:p>
      </dgm:t>
    </dgm:pt>
    <dgm:pt modelId="{7B706349-C280-46FE-96CB-FF0DD2181D7F}">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Mismatch between Master and Transactions</a:t>
          </a:r>
        </a:p>
      </dgm:t>
    </dgm:pt>
    <dgm:pt modelId="{E0320623-3176-4B91-88B9-574E3A729479}" type="parTrans" cxnId="{CFAE8A24-5ACB-435E-8BF9-F4D328343172}">
      <dgm:prSet/>
      <dgm:spPr/>
      <dgm:t>
        <a:bodyPr/>
        <a:lstStyle/>
        <a:p>
          <a:endParaRPr lang="en-IN"/>
        </a:p>
      </dgm:t>
    </dgm:pt>
    <dgm:pt modelId="{2C8ABF55-ED1C-444D-B350-D68FA49A9626}" type="sibTrans" cxnId="{CFAE8A24-5ACB-435E-8BF9-F4D328343172}">
      <dgm:prSet/>
      <dgm:spPr/>
      <dgm:t>
        <a:bodyPr/>
        <a:lstStyle/>
        <a:p>
          <a:endParaRPr lang="en-IN"/>
        </a:p>
      </dgm:t>
    </dgm:pt>
    <dgm:pt modelId="{D0781B38-5608-4543-A153-EEF1721BBF10}">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Stock item Master Related: HSN, UOM, GST Rate, etc., </a:t>
          </a:r>
        </a:p>
      </dgm:t>
    </dgm:pt>
    <dgm:pt modelId="{10821473-5FC9-4FF1-898B-125E433CE456}" type="parTrans" cxnId="{1AFB984B-644C-462B-807A-BD80B37935EA}">
      <dgm:prSet/>
      <dgm:spPr/>
      <dgm:t>
        <a:bodyPr/>
        <a:lstStyle/>
        <a:p>
          <a:endParaRPr lang="en-IN"/>
        </a:p>
      </dgm:t>
    </dgm:pt>
    <dgm:pt modelId="{8D8B0B40-1B99-4A82-8D4A-277B79DF8AE6}" type="sibTrans" cxnId="{1AFB984B-644C-462B-807A-BD80B37935EA}">
      <dgm:prSet/>
      <dgm:spPr/>
      <dgm:t>
        <a:bodyPr/>
        <a:lstStyle/>
        <a:p>
          <a:endParaRPr lang="en-IN"/>
        </a:p>
      </dgm:t>
    </dgm:pt>
    <dgm:pt modelId="{20B13F6C-AAA1-4D51-B167-E9E5E45618F3}">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Voucher Related: Voucher Number, Tax Ledger, Effective date, Transaction Period, Amount/ GST rate overridden, etc.,</a:t>
          </a:r>
        </a:p>
      </dgm:t>
    </dgm:pt>
    <dgm:pt modelId="{F8A18DF5-A5E0-4ACE-A203-58536B07568F}" type="parTrans" cxnId="{60C068F7-53EE-42E7-931F-0B57C5F59071}">
      <dgm:prSet/>
      <dgm:spPr/>
      <dgm:t>
        <a:bodyPr/>
        <a:lstStyle/>
        <a:p>
          <a:endParaRPr lang="en-IN"/>
        </a:p>
      </dgm:t>
    </dgm:pt>
    <dgm:pt modelId="{B5B73F84-D7C2-4A95-9645-1630CD49584C}" type="sibTrans" cxnId="{60C068F7-53EE-42E7-931F-0B57C5F59071}">
      <dgm:prSet/>
      <dgm:spPr/>
      <dgm:t>
        <a:bodyPr/>
        <a:lstStyle/>
        <a:p>
          <a:endParaRPr lang="en-IN"/>
        </a:p>
      </dgm:t>
    </dgm:pt>
    <dgm:pt modelId="{BE267790-344C-4CEA-9CBE-93E795CE76E8}">
      <dgm:prSet custT="1"/>
      <dgm:spPr/>
      <dgm:t>
        <a:bodyPr/>
        <a:lstStyle/>
        <a:p>
          <a:pPr>
            <a:buFont typeface="Arial" panose="020B0604020202020204" pitchFamily="34" charset="0"/>
            <a:buChar char="•"/>
          </a:pPr>
          <a:endParaRPr lang="en-US" sz="1600" b="0" i="0" dirty="0">
            <a:latin typeface="Segoe UI Semilight" panose="020B0402040204020203" pitchFamily="34" charset="0"/>
            <a:cs typeface="Segoe UI Semilight" panose="020B0402040204020203" pitchFamily="34" charset="0"/>
          </a:endParaRPr>
        </a:p>
      </dgm:t>
    </dgm:pt>
    <dgm:pt modelId="{35D526D3-6288-4198-B9AB-480EF09C7890}" type="parTrans" cxnId="{72151FE2-4E27-476B-8B57-16A98110BAA2}">
      <dgm:prSet/>
      <dgm:spPr/>
      <dgm:t>
        <a:bodyPr/>
        <a:lstStyle/>
        <a:p>
          <a:endParaRPr lang="en-IN"/>
        </a:p>
      </dgm:t>
    </dgm:pt>
    <dgm:pt modelId="{B98CB85C-DA8F-422F-AB6B-380B35CE9B96}" type="sibTrans" cxnId="{72151FE2-4E27-476B-8B57-16A98110BAA2}">
      <dgm:prSet/>
      <dgm:spPr/>
      <dgm:t>
        <a:bodyPr/>
        <a:lstStyle/>
        <a:p>
          <a:endParaRPr lang="en-IN"/>
        </a:p>
      </dgm:t>
    </dgm:pt>
    <dgm:pt modelId="{4E3F3F70-F37A-4B0D-BA86-E3256E075F1C}">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GST registration in party master vs in transactions</a:t>
          </a:r>
        </a:p>
      </dgm:t>
    </dgm:pt>
    <dgm:pt modelId="{0EBA7250-CA82-4898-A17A-F03D1AF2D1B7}" type="parTrans" cxnId="{57F8DD8F-E68B-455E-960D-9BE93C5CB497}">
      <dgm:prSet/>
      <dgm:spPr/>
      <dgm:t>
        <a:bodyPr/>
        <a:lstStyle/>
        <a:p>
          <a:endParaRPr lang="en-IN"/>
        </a:p>
      </dgm:t>
    </dgm:pt>
    <dgm:pt modelId="{D004B951-84F5-4BB6-91C9-15BEFA21BF3E}" type="sibTrans" cxnId="{57F8DD8F-E68B-455E-960D-9BE93C5CB497}">
      <dgm:prSet/>
      <dgm:spPr/>
      <dgm:t>
        <a:bodyPr/>
        <a:lstStyle/>
        <a:p>
          <a:endParaRPr lang="en-IN"/>
        </a:p>
      </dgm:t>
    </dgm:pt>
    <dgm:pt modelId="{8FFDCB2F-25BA-4447-9A88-176FF22828AB}">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GST Tax rate in the master vs in Transactions</a:t>
          </a:r>
        </a:p>
      </dgm:t>
    </dgm:pt>
    <dgm:pt modelId="{71AE941F-B5B2-4B1D-A418-0EBB3800FBBA}" type="parTrans" cxnId="{FB4EB3CF-5857-4210-A0D5-03DF6AB2971E}">
      <dgm:prSet/>
      <dgm:spPr/>
      <dgm:t>
        <a:bodyPr/>
        <a:lstStyle/>
        <a:p>
          <a:endParaRPr lang="en-IN"/>
        </a:p>
      </dgm:t>
    </dgm:pt>
    <dgm:pt modelId="{F8C3212D-2059-45F2-85DA-E738AD9804B1}" type="sibTrans" cxnId="{FB4EB3CF-5857-4210-A0D5-03DF6AB2971E}">
      <dgm:prSet/>
      <dgm:spPr/>
      <dgm:t>
        <a:bodyPr/>
        <a:lstStyle/>
        <a:p>
          <a:endParaRPr lang="en-IN"/>
        </a:p>
      </dgm:t>
    </dgm:pt>
    <dgm:pt modelId="{065D7C03-7A54-42F3-A814-5BACDF0890CB}">
      <dgm:prSet custT="1"/>
      <dgm:spPr/>
      <dgm:t>
        <a:bodyPr/>
        <a:lstStyle/>
        <a:p>
          <a:pPr>
            <a:buFont typeface="Arial" panose="020B0604020202020204" pitchFamily="34" charset="0"/>
            <a:buChar char="•"/>
          </a:pPr>
          <a:r>
            <a:rPr lang="en-US" sz="1600" b="0" i="0" dirty="0">
              <a:latin typeface="Segoe UI Semilight" panose="020B0402040204020203" pitchFamily="34" charset="0"/>
              <a:cs typeface="Segoe UI Semilight" panose="020B0402040204020203" pitchFamily="34" charset="0"/>
            </a:rPr>
            <a:t>Mismatch within Transactions</a:t>
          </a:r>
        </a:p>
      </dgm:t>
    </dgm:pt>
    <dgm:pt modelId="{6795057E-EC33-4450-948A-D7463E1CB55D}" type="parTrans" cxnId="{D667914A-FA6A-442A-9068-175DF867DEBF}">
      <dgm:prSet/>
      <dgm:spPr/>
      <dgm:t>
        <a:bodyPr/>
        <a:lstStyle/>
        <a:p>
          <a:endParaRPr lang="en-IN"/>
        </a:p>
      </dgm:t>
    </dgm:pt>
    <dgm:pt modelId="{5FEC7DF3-68E4-4E5F-BEE7-3693F276BC83}" type="sibTrans" cxnId="{D667914A-FA6A-442A-9068-175DF867DEBF}">
      <dgm:prSet/>
      <dgm:spPr/>
      <dgm:t>
        <a:bodyPr/>
        <a:lstStyle/>
        <a:p>
          <a:endParaRPr lang="en-IN"/>
        </a:p>
      </dgm:t>
    </dgm:pt>
    <dgm:pt modelId="{F90FCA77-4827-44F9-A2F4-9C95F3BC9C81}">
      <dgm:prSet custT="1"/>
      <dgm:spPr/>
      <dgm:t>
        <a:bodyPr/>
        <a:lstStyle/>
        <a:p>
          <a:r>
            <a:rPr lang="en-US" sz="1600" b="0" i="0" kern="1200" dirty="0">
              <a:latin typeface="Segoe UI Semilight" panose="020B0402040204020203" pitchFamily="34" charset="0"/>
              <a:ea typeface="+mn-ea"/>
              <a:cs typeface="Segoe UI Semilight" panose="020B0402040204020203" pitchFamily="34" charset="0"/>
            </a:rPr>
            <a:t>Place of supply of Party vs Nature of supply</a:t>
          </a:r>
          <a:endParaRPr lang="en-IN" sz="1000" kern="1200" dirty="0"/>
        </a:p>
      </dgm:t>
    </dgm:pt>
    <dgm:pt modelId="{EDD2919C-E80E-40E6-8658-618D3B5D0326}" type="parTrans" cxnId="{742D5EDE-CBF2-4D06-90AF-232C12087F3E}">
      <dgm:prSet/>
      <dgm:spPr/>
      <dgm:t>
        <a:bodyPr/>
        <a:lstStyle/>
        <a:p>
          <a:endParaRPr lang="en-IN"/>
        </a:p>
      </dgm:t>
    </dgm:pt>
    <dgm:pt modelId="{5F0633BD-83D0-49FC-B687-FC882E1F2723}" type="sibTrans" cxnId="{742D5EDE-CBF2-4D06-90AF-232C12087F3E}">
      <dgm:prSet/>
      <dgm:spPr/>
      <dgm:t>
        <a:bodyPr/>
        <a:lstStyle/>
        <a:p>
          <a:endParaRPr lang="en-IN"/>
        </a:p>
      </dgm:t>
    </dgm:pt>
    <dgm:pt modelId="{2ECEC726-C475-479F-824E-709D4CA49E23}">
      <dgm:prSet custT="1"/>
      <dgm:spPr/>
      <dgm:t>
        <a:bodyPr/>
        <a:lstStyle/>
        <a:p>
          <a:r>
            <a:rPr lang="en-US" sz="1600" b="0" i="0" kern="1200" dirty="0">
              <a:latin typeface="Segoe UI Semilight" panose="020B0402040204020203" pitchFamily="34" charset="0"/>
              <a:ea typeface="+mn-ea"/>
              <a:cs typeface="Segoe UI Semilight" panose="020B0402040204020203" pitchFamily="34" charset="0"/>
            </a:rPr>
            <a:t>Conflicting Nature of Transaction </a:t>
          </a:r>
        </a:p>
      </dgm:t>
    </dgm:pt>
    <dgm:pt modelId="{D512E7A8-DFA6-4F61-BC19-7A3342552CFB}" type="parTrans" cxnId="{F86FAFAC-4570-4A86-86F5-200108D40E8F}">
      <dgm:prSet/>
      <dgm:spPr/>
      <dgm:t>
        <a:bodyPr/>
        <a:lstStyle/>
        <a:p>
          <a:endParaRPr lang="en-IN"/>
        </a:p>
      </dgm:t>
    </dgm:pt>
    <dgm:pt modelId="{CDC22F6A-E87E-457F-A9AA-1EEDDEFEF505}" type="sibTrans" cxnId="{F86FAFAC-4570-4A86-86F5-200108D40E8F}">
      <dgm:prSet/>
      <dgm:spPr/>
      <dgm:t>
        <a:bodyPr/>
        <a:lstStyle/>
        <a:p>
          <a:endParaRPr lang="en-IN"/>
        </a:p>
      </dgm:t>
    </dgm:pt>
    <dgm:pt modelId="{0F6283C7-4933-4C6A-A0E2-A4561FBD9DD6}">
      <dgm:prSet custT="1"/>
      <dgm:spPr/>
      <dgm:t>
        <a:bodyPr/>
        <a:lstStyle/>
        <a:p>
          <a:r>
            <a:rPr lang="en-US" sz="1600" b="0" i="0" kern="1200" dirty="0">
              <a:latin typeface="Segoe UI Semilight" panose="020B0402040204020203" pitchFamily="34" charset="0"/>
              <a:ea typeface="+mn-ea"/>
              <a:cs typeface="Segoe UI Semilight" panose="020B0402040204020203" pitchFamily="34" charset="0"/>
            </a:rPr>
            <a:t>Tax and other Adjustment</a:t>
          </a:r>
        </a:p>
      </dgm:t>
    </dgm:pt>
    <dgm:pt modelId="{F5D29033-ABAE-4F7A-B1F2-36D243FF6399}" type="parTrans" cxnId="{CE2F2C39-676E-4431-842F-B3B1EC69B7EF}">
      <dgm:prSet/>
      <dgm:spPr/>
      <dgm:t>
        <a:bodyPr/>
        <a:lstStyle/>
        <a:p>
          <a:endParaRPr lang="en-IN"/>
        </a:p>
      </dgm:t>
    </dgm:pt>
    <dgm:pt modelId="{516DE1C2-CC18-48AF-AE79-09C630152824}" type="sibTrans" cxnId="{CE2F2C39-676E-4431-842F-B3B1EC69B7EF}">
      <dgm:prSet/>
      <dgm:spPr/>
      <dgm:t>
        <a:bodyPr/>
        <a:lstStyle/>
        <a:p>
          <a:endParaRPr lang="en-IN"/>
        </a:p>
      </dgm:t>
    </dgm:pt>
    <dgm:pt modelId="{61DAC25F-8B9B-4290-B018-ED48E2A570DB}">
      <dgm:prSet custT="1"/>
      <dgm:spPr/>
      <dgm:t>
        <a:bodyPr/>
        <a:lstStyle/>
        <a:p>
          <a:r>
            <a:rPr lang="en-US" sz="1600" b="0" i="0" kern="1200" dirty="0">
              <a:latin typeface="Segoe UI Semilight" panose="020B0402040204020203" pitchFamily="34" charset="0"/>
              <a:ea typeface="+mn-ea"/>
              <a:cs typeface="Segoe UI Semilight" panose="020B0402040204020203" pitchFamily="34" charset="0"/>
            </a:rPr>
            <a:t>Entries accounted with other voucher types – Tax or adjustment flag mapping is not done</a:t>
          </a:r>
        </a:p>
      </dgm:t>
    </dgm:pt>
    <dgm:pt modelId="{BE937CA7-749D-42C2-A43B-875B7F49A19B}" type="parTrans" cxnId="{903ACD66-F0AE-42A6-A071-09A9D74460BF}">
      <dgm:prSet/>
      <dgm:spPr/>
      <dgm:t>
        <a:bodyPr/>
        <a:lstStyle/>
        <a:p>
          <a:endParaRPr lang="en-IN"/>
        </a:p>
      </dgm:t>
    </dgm:pt>
    <dgm:pt modelId="{28E4513A-F88E-4FAD-A76A-4E48C2E71F7A}" type="sibTrans" cxnId="{903ACD66-F0AE-42A6-A071-09A9D74460BF}">
      <dgm:prSet/>
      <dgm:spPr/>
      <dgm:t>
        <a:bodyPr/>
        <a:lstStyle/>
        <a:p>
          <a:endParaRPr lang="en-IN"/>
        </a:p>
      </dgm:t>
    </dgm:pt>
    <dgm:pt modelId="{76D179A5-AE93-468D-AAF6-03D9F1F851D8}" type="pres">
      <dgm:prSet presAssocID="{F009272E-69C8-4AE9-A233-87398074A02F}" presName="Name0" presStyleCnt="0">
        <dgm:presLayoutVars>
          <dgm:dir/>
          <dgm:resizeHandles val="exact"/>
        </dgm:presLayoutVars>
      </dgm:prSet>
      <dgm:spPr/>
    </dgm:pt>
    <dgm:pt modelId="{8E43869F-13CB-4421-A866-17C1AFF9032D}" type="pres">
      <dgm:prSet presAssocID="{5459F085-342B-4A96-A84B-BEB4D106E190}" presName="node" presStyleLbl="node1" presStyleIdx="0" presStyleCnt="5" custScaleX="149918">
        <dgm:presLayoutVars>
          <dgm:bulletEnabled val="1"/>
        </dgm:presLayoutVars>
      </dgm:prSet>
      <dgm:spPr/>
    </dgm:pt>
    <dgm:pt modelId="{6770E882-3B7D-48FC-AE47-31C009F0B7B2}" type="pres">
      <dgm:prSet presAssocID="{FDAAF943-4776-4141-A075-CD32D216FFD9}" presName="sibTrans" presStyleCnt="0"/>
      <dgm:spPr/>
    </dgm:pt>
    <dgm:pt modelId="{2DA38219-DC20-4C58-9A86-6EE0B1058629}" type="pres">
      <dgm:prSet presAssocID="{E990769A-3476-453E-89C5-E9A490B675AD}" presName="node" presStyleLbl="node1" presStyleIdx="1" presStyleCnt="5">
        <dgm:presLayoutVars>
          <dgm:bulletEnabled val="1"/>
        </dgm:presLayoutVars>
      </dgm:prSet>
      <dgm:spPr/>
    </dgm:pt>
    <dgm:pt modelId="{FD878779-7FAC-48E9-B560-01B45065B066}" type="pres">
      <dgm:prSet presAssocID="{3B6EB5FC-8837-4B51-ABE7-6CEAAFAD5E95}" presName="sibTrans" presStyleCnt="0"/>
      <dgm:spPr/>
    </dgm:pt>
    <dgm:pt modelId="{F1C9A6E0-D3F5-4BFB-9177-74CCDE5DFF23}" type="pres">
      <dgm:prSet presAssocID="{7B706349-C280-46FE-96CB-FF0DD2181D7F}" presName="node" presStyleLbl="node1" presStyleIdx="2" presStyleCnt="5">
        <dgm:presLayoutVars>
          <dgm:bulletEnabled val="1"/>
        </dgm:presLayoutVars>
      </dgm:prSet>
      <dgm:spPr/>
    </dgm:pt>
    <dgm:pt modelId="{2A24A81D-B17C-42B3-B540-77BD67EE5453}" type="pres">
      <dgm:prSet presAssocID="{2C8ABF55-ED1C-444D-B350-D68FA49A9626}" presName="sibTrans" presStyleCnt="0"/>
      <dgm:spPr/>
    </dgm:pt>
    <dgm:pt modelId="{705D00B1-36CB-4F02-AD04-81B5A5EF5820}" type="pres">
      <dgm:prSet presAssocID="{065D7C03-7A54-42F3-A814-5BACDF0890CB}" presName="node" presStyleLbl="node1" presStyleIdx="3" presStyleCnt="5">
        <dgm:presLayoutVars>
          <dgm:bulletEnabled val="1"/>
        </dgm:presLayoutVars>
      </dgm:prSet>
      <dgm:spPr/>
    </dgm:pt>
    <dgm:pt modelId="{B89CF3FD-A1FC-4EC4-9DEB-B1F5088FFE88}" type="pres">
      <dgm:prSet presAssocID="{5FEC7DF3-68E4-4E5F-BEE7-3693F276BC83}" presName="sibTrans" presStyleCnt="0"/>
      <dgm:spPr/>
    </dgm:pt>
    <dgm:pt modelId="{6BA5CA25-0537-49BC-A8F0-55A17C35AAA1}" type="pres">
      <dgm:prSet presAssocID="{0F6283C7-4933-4C6A-A0E2-A4561FBD9DD6}" presName="node" presStyleLbl="node1" presStyleIdx="4" presStyleCnt="5">
        <dgm:presLayoutVars>
          <dgm:bulletEnabled val="1"/>
        </dgm:presLayoutVars>
      </dgm:prSet>
      <dgm:spPr/>
    </dgm:pt>
  </dgm:ptLst>
  <dgm:cxnLst>
    <dgm:cxn modelId="{2AC5A50A-5C13-4D87-982F-20DD8B265C2F}" type="presOf" srcId="{0F6283C7-4933-4C6A-A0E2-A4561FBD9DD6}" destId="{6BA5CA25-0537-49BC-A8F0-55A17C35AAA1}" srcOrd="0" destOrd="0" presId="urn:microsoft.com/office/officeart/2005/8/layout/hList6"/>
    <dgm:cxn modelId="{09EBD60F-5004-4F59-8F5B-E3EC9B1319AA}" type="presOf" srcId="{7B8D7795-DE86-4D8F-9259-15882C25DFD1}" destId="{8E43869F-13CB-4421-A866-17C1AFF9032D}" srcOrd="0" destOrd="1" presId="urn:microsoft.com/office/officeart/2005/8/layout/hList6"/>
    <dgm:cxn modelId="{770E4F14-E85A-4D9F-A066-A0ADACF18E24}" type="presOf" srcId="{065D7C03-7A54-42F3-A814-5BACDF0890CB}" destId="{705D00B1-36CB-4F02-AD04-81B5A5EF5820}" srcOrd="0" destOrd="0" presId="urn:microsoft.com/office/officeart/2005/8/layout/hList6"/>
    <dgm:cxn modelId="{31227F1D-D0BB-4B4C-B746-EDB2FA7D4725}" type="presOf" srcId="{BE267790-344C-4CEA-9CBE-93E795CE76E8}" destId="{8E43869F-13CB-4421-A866-17C1AFF9032D}" srcOrd="0" destOrd="4" presId="urn:microsoft.com/office/officeart/2005/8/layout/hList6"/>
    <dgm:cxn modelId="{CFAE8A24-5ACB-435E-8BF9-F4D328343172}" srcId="{F009272E-69C8-4AE9-A233-87398074A02F}" destId="{7B706349-C280-46FE-96CB-FF0DD2181D7F}" srcOrd="2" destOrd="0" parTransId="{E0320623-3176-4B91-88B9-574E3A729479}" sibTransId="{2C8ABF55-ED1C-444D-B350-D68FA49A9626}"/>
    <dgm:cxn modelId="{6638AB28-D9EA-43A2-86DD-178DB371F84C}" type="presOf" srcId="{4D650FA2-2491-46E6-B907-B5203EE0DED2}" destId="{2DA38219-DC20-4C58-9A86-6EE0B1058629}" srcOrd="0" destOrd="1" presId="urn:microsoft.com/office/officeart/2005/8/layout/hList6"/>
    <dgm:cxn modelId="{0404AE37-6323-4B1B-A042-CD95CEDD3867}" srcId="{F009272E-69C8-4AE9-A233-87398074A02F}" destId="{5459F085-342B-4A96-A84B-BEB4D106E190}" srcOrd="0" destOrd="0" parTransId="{E907C37B-1727-4811-8579-03E9BA1FD79D}" sibTransId="{FDAAF943-4776-4141-A075-CD32D216FFD9}"/>
    <dgm:cxn modelId="{CE2F2C39-676E-4431-842F-B3B1EC69B7EF}" srcId="{F009272E-69C8-4AE9-A233-87398074A02F}" destId="{0F6283C7-4933-4C6A-A0E2-A4561FBD9DD6}" srcOrd="4" destOrd="0" parTransId="{F5D29033-ABAE-4F7A-B1F2-36D243FF6399}" sibTransId="{516DE1C2-CC18-48AF-AE79-09C630152824}"/>
    <dgm:cxn modelId="{903ACD66-F0AE-42A6-A071-09A9D74460BF}" srcId="{0F6283C7-4933-4C6A-A0E2-A4561FBD9DD6}" destId="{61DAC25F-8B9B-4290-B018-ED48E2A570DB}" srcOrd="0" destOrd="0" parTransId="{BE937CA7-749D-42C2-A43B-875B7F49A19B}" sibTransId="{28E4513A-F88E-4FAD-A76A-4E48C2E71F7A}"/>
    <dgm:cxn modelId="{D667914A-FA6A-442A-9068-175DF867DEBF}" srcId="{F009272E-69C8-4AE9-A233-87398074A02F}" destId="{065D7C03-7A54-42F3-A814-5BACDF0890CB}" srcOrd="3" destOrd="0" parTransId="{6795057E-EC33-4450-948A-D7463E1CB55D}" sibTransId="{5FEC7DF3-68E4-4E5F-BEE7-3693F276BC83}"/>
    <dgm:cxn modelId="{1AFB984B-644C-462B-807A-BD80B37935EA}" srcId="{5459F085-342B-4A96-A84B-BEB4D106E190}" destId="{D0781B38-5608-4543-A153-EEF1721BBF10}" srcOrd="1" destOrd="0" parTransId="{10821473-5FC9-4FF1-898B-125E433CE456}" sibTransId="{8D8B0B40-1B99-4A82-8D4A-277B79DF8AE6}"/>
    <dgm:cxn modelId="{2DB4D54B-F92C-4891-AB8E-A29CFF86EFCD}" srcId="{E990769A-3476-453E-89C5-E9A490B675AD}" destId="{4D650FA2-2491-46E6-B907-B5203EE0DED2}" srcOrd="0" destOrd="0" parTransId="{ADAFC33A-F02B-48D0-BAB6-93A46809DE02}" sibTransId="{C24E810A-8A1C-45E0-B7B6-059B69626747}"/>
    <dgm:cxn modelId="{C0C9A072-8173-4625-9067-0830B334D233}" type="presOf" srcId="{20B13F6C-AAA1-4D51-B167-E9E5E45618F3}" destId="{8E43869F-13CB-4421-A866-17C1AFF9032D}" srcOrd="0" destOrd="3" presId="urn:microsoft.com/office/officeart/2005/8/layout/hList6"/>
    <dgm:cxn modelId="{2A13145A-2AF4-4446-9E29-91E285C4E037}" type="presOf" srcId="{F90FCA77-4827-44F9-A2F4-9C95F3BC9C81}" destId="{705D00B1-36CB-4F02-AD04-81B5A5EF5820}" srcOrd="0" destOrd="1" presId="urn:microsoft.com/office/officeart/2005/8/layout/hList6"/>
    <dgm:cxn modelId="{FBE0A084-46CC-42F4-9669-02CC3F712B16}" type="presOf" srcId="{E990769A-3476-453E-89C5-E9A490B675AD}" destId="{2DA38219-DC20-4C58-9A86-6EE0B1058629}" srcOrd="0" destOrd="0" presId="urn:microsoft.com/office/officeart/2005/8/layout/hList6"/>
    <dgm:cxn modelId="{57F8DD8F-E68B-455E-960D-9BE93C5CB497}" srcId="{7B706349-C280-46FE-96CB-FF0DD2181D7F}" destId="{4E3F3F70-F37A-4B0D-BA86-E3256E075F1C}" srcOrd="1" destOrd="0" parTransId="{0EBA7250-CA82-4898-A17A-F03D1AF2D1B7}" sibTransId="{D004B951-84F5-4BB6-91C9-15BEFA21BF3E}"/>
    <dgm:cxn modelId="{1275929F-1114-4A46-B925-271B6CBA79FB}" type="presOf" srcId="{4E3F3F70-F37A-4B0D-BA86-E3256E075F1C}" destId="{F1C9A6E0-D3F5-4BFB-9177-74CCDE5DFF23}" srcOrd="0" destOrd="2" presId="urn:microsoft.com/office/officeart/2005/8/layout/hList6"/>
    <dgm:cxn modelId="{6DB3F8A5-3A82-47F6-B5B1-36DD37C0B3CA}" type="presOf" srcId="{61DAC25F-8B9B-4290-B018-ED48E2A570DB}" destId="{6BA5CA25-0537-49BC-A8F0-55A17C35AAA1}" srcOrd="0" destOrd="1" presId="urn:microsoft.com/office/officeart/2005/8/layout/hList6"/>
    <dgm:cxn modelId="{70185AA8-1B6F-494C-8E5B-E5CE144EF3AE}" type="presOf" srcId="{5459F085-342B-4A96-A84B-BEB4D106E190}" destId="{8E43869F-13CB-4421-A866-17C1AFF9032D}" srcOrd="0" destOrd="0" presId="urn:microsoft.com/office/officeart/2005/8/layout/hList6"/>
    <dgm:cxn modelId="{F86FAFAC-4570-4A86-86F5-200108D40E8F}" srcId="{065D7C03-7A54-42F3-A814-5BACDF0890CB}" destId="{2ECEC726-C475-479F-824E-709D4CA49E23}" srcOrd="1" destOrd="0" parTransId="{D512E7A8-DFA6-4F61-BC19-7A3342552CFB}" sibTransId="{CDC22F6A-E87E-457F-A9AA-1EEDDEFEF505}"/>
    <dgm:cxn modelId="{CCAE13B6-BEA4-4F17-B7A4-E63E98758EEF}" type="presOf" srcId="{7B706349-C280-46FE-96CB-FF0DD2181D7F}" destId="{F1C9A6E0-D3F5-4BFB-9177-74CCDE5DFF23}" srcOrd="0" destOrd="0" presId="urn:microsoft.com/office/officeart/2005/8/layout/hList6"/>
    <dgm:cxn modelId="{CBE8AEBC-7A10-40EB-9095-9FDC1490D374}" type="presOf" srcId="{2ECEC726-C475-479F-824E-709D4CA49E23}" destId="{705D00B1-36CB-4F02-AD04-81B5A5EF5820}" srcOrd="0" destOrd="2" presId="urn:microsoft.com/office/officeart/2005/8/layout/hList6"/>
    <dgm:cxn modelId="{FB4EB3CF-5857-4210-A0D5-03DF6AB2971E}" srcId="{7B706349-C280-46FE-96CB-FF0DD2181D7F}" destId="{8FFDCB2F-25BA-4447-9A88-176FF22828AB}" srcOrd="2" destOrd="0" parTransId="{71AE941F-B5B2-4B1D-A418-0EBB3800FBBA}" sibTransId="{F8C3212D-2059-45F2-85DA-E738AD9804B1}"/>
    <dgm:cxn modelId="{742D5EDE-CBF2-4D06-90AF-232C12087F3E}" srcId="{065D7C03-7A54-42F3-A814-5BACDF0890CB}" destId="{F90FCA77-4827-44F9-A2F4-9C95F3BC9C81}" srcOrd="0" destOrd="0" parTransId="{EDD2919C-E80E-40E6-8658-618D3B5D0326}" sibTransId="{5F0633BD-83D0-49FC-B687-FC882E1F2723}"/>
    <dgm:cxn modelId="{72151FE2-4E27-476B-8B57-16A98110BAA2}" srcId="{5459F085-342B-4A96-A84B-BEB4D106E190}" destId="{BE267790-344C-4CEA-9CBE-93E795CE76E8}" srcOrd="3" destOrd="0" parTransId="{35D526D3-6288-4198-B9AB-480EF09C7890}" sibTransId="{B98CB85C-DA8F-422F-AB6B-380B35CE9B96}"/>
    <dgm:cxn modelId="{4CDA91E6-F388-47F3-9ED2-55396E8785E6}" type="presOf" srcId="{8FFDCB2F-25BA-4447-9A88-176FF22828AB}" destId="{F1C9A6E0-D3F5-4BFB-9177-74CCDE5DFF23}" srcOrd="0" destOrd="3" presId="urn:microsoft.com/office/officeart/2005/8/layout/hList6"/>
    <dgm:cxn modelId="{C48935E8-6F80-4138-AEE1-AF24E999D679}" srcId="{F009272E-69C8-4AE9-A233-87398074A02F}" destId="{E990769A-3476-453E-89C5-E9A490B675AD}" srcOrd="1" destOrd="0" parTransId="{EA46DD06-A046-4454-98C6-5E2F79D60303}" sibTransId="{3B6EB5FC-8837-4B51-ABE7-6CEAAFAD5E95}"/>
    <dgm:cxn modelId="{DBD817EE-9581-454F-AC2C-1634280E5A6F}" type="presOf" srcId="{2DB27887-D3F3-42AF-9A77-E9E13A98A071}" destId="{F1C9A6E0-D3F5-4BFB-9177-74CCDE5DFF23}" srcOrd="0" destOrd="1" presId="urn:microsoft.com/office/officeart/2005/8/layout/hList6"/>
    <dgm:cxn modelId="{49984FEF-33AF-4E15-9D20-D9004F03EBE0}" srcId="{5459F085-342B-4A96-A84B-BEB4D106E190}" destId="{7B8D7795-DE86-4D8F-9259-15882C25DFD1}" srcOrd="0" destOrd="0" parTransId="{F7B7E161-B559-49E7-86C6-DD7788F0B85D}" sibTransId="{37631697-437D-4704-A95E-0570D0F5EE2F}"/>
    <dgm:cxn modelId="{D17E5FF4-920B-4145-97DD-DBB31BDD05E1}" type="presOf" srcId="{D0781B38-5608-4543-A153-EEF1721BBF10}" destId="{8E43869F-13CB-4421-A866-17C1AFF9032D}" srcOrd="0" destOrd="2" presId="urn:microsoft.com/office/officeart/2005/8/layout/hList6"/>
    <dgm:cxn modelId="{9A2CADF5-BDED-47FC-A1D0-5B1E48775658}" srcId="{7B706349-C280-46FE-96CB-FF0DD2181D7F}" destId="{2DB27887-D3F3-42AF-9A77-E9E13A98A071}" srcOrd="0" destOrd="0" parTransId="{6DB6D6C3-6EAD-4776-AC27-4E165F7D4B38}" sibTransId="{E2958F40-F643-405C-811A-1E550DC7F1B8}"/>
    <dgm:cxn modelId="{60C068F7-53EE-42E7-931F-0B57C5F59071}" srcId="{5459F085-342B-4A96-A84B-BEB4D106E190}" destId="{20B13F6C-AAA1-4D51-B167-E9E5E45618F3}" srcOrd="2" destOrd="0" parTransId="{F8A18DF5-A5E0-4ACE-A203-58536B07568F}" sibTransId="{B5B73F84-D7C2-4A95-9645-1630CD49584C}"/>
    <dgm:cxn modelId="{F5C249FE-00FD-48E0-894C-5382BDC4CBF7}" type="presOf" srcId="{F009272E-69C8-4AE9-A233-87398074A02F}" destId="{76D179A5-AE93-468D-AAF6-03D9F1F851D8}" srcOrd="0" destOrd="0" presId="urn:microsoft.com/office/officeart/2005/8/layout/hList6"/>
    <dgm:cxn modelId="{FD76681A-0971-4194-A72C-0806FE115277}" type="presParOf" srcId="{76D179A5-AE93-468D-AAF6-03D9F1F851D8}" destId="{8E43869F-13CB-4421-A866-17C1AFF9032D}" srcOrd="0" destOrd="0" presId="urn:microsoft.com/office/officeart/2005/8/layout/hList6"/>
    <dgm:cxn modelId="{BEE5817E-6029-4703-AD78-ED1F47232824}" type="presParOf" srcId="{76D179A5-AE93-468D-AAF6-03D9F1F851D8}" destId="{6770E882-3B7D-48FC-AE47-31C009F0B7B2}" srcOrd="1" destOrd="0" presId="urn:microsoft.com/office/officeart/2005/8/layout/hList6"/>
    <dgm:cxn modelId="{6DEB5CCB-D1EF-4ADF-AFD6-0A5A491EC9A0}" type="presParOf" srcId="{76D179A5-AE93-468D-AAF6-03D9F1F851D8}" destId="{2DA38219-DC20-4C58-9A86-6EE0B1058629}" srcOrd="2" destOrd="0" presId="urn:microsoft.com/office/officeart/2005/8/layout/hList6"/>
    <dgm:cxn modelId="{F1A68DDC-555A-4B78-A587-28DC415F3CB6}" type="presParOf" srcId="{76D179A5-AE93-468D-AAF6-03D9F1F851D8}" destId="{FD878779-7FAC-48E9-B560-01B45065B066}" srcOrd="3" destOrd="0" presId="urn:microsoft.com/office/officeart/2005/8/layout/hList6"/>
    <dgm:cxn modelId="{8F6CAFEB-A01A-4C57-95F6-875430D81E74}" type="presParOf" srcId="{76D179A5-AE93-468D-AAF6-03D9F1F851D8}" destId="{F1C9A6E0-D3F5-4BFB-9177-74CCDE5DFF23}" srcOrd="4" destOrd="0" presId="urn:microsoft.com/office/officeart/2005/8/layout/hList6"/>
    <dgm:cxn modelId="{9E73902E-6C7D-48AB-9A49-6674901752CC}" type="presParOf" srcId="{76D179A5-AE93-468D-AAF6-03D9F1F851D8}" destId="{2A24A81D-B17C-42B3-B540-77BD67EE5453}" srcOrd="5" destOrd="0" presId="urn:microsoft.com/office/officeart/2005/8/layout/hList6"/>
    <dgm:cxn modelId="{EF5C5E9B-048E-421E-9E47-F05A21D789DF}" type="presParOf" srcId="{76D179A5-AE93-468D-AAF6-03D9F1F851D8}" destId="{705D00B1-36CB-4F02-AD04-81B5A5EF5820}" srcOrd="6" destOrd="0" presId="urn:microsoft.com/office/officeart/2005/8/layout/hList6"/>
    <dgm:cxn modelId="{72536C3A-D9B3-46A9-8B71-108D940D334B}" type="presParOf" srcId="{76D179A5-AE93-468D-AAF6-03D9F1F851D8}" destId="{B89CF3FD-A1FC-4EC4-9DEB-B1F5088FFE88}" srcOrd="7" destOrd="0" presId="urn:microsoft.com/office/officeart/2005/8/layout/hList6"/>
    <dgm:cxn modelId="{05B655FF-FA4B-4698-90B2-52F3DF0BB88D}" type="presParOf" srcId="{76D179A5-AE93-468D-AAF6-03D9F1F851D8}" destId="{6BA5CA25-0537-49BC-A8F0-55A17C35AAA1}"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81442DC-42E2-4E69-B4C3-FD28FA1811DE}" type="doc">
      <dgm:prSet loTypeId="urn:microsoft.com/office/officeart/2005/8/layout/vList2" loCatId="list" qsTypeId="urn:microsoft.com/office/officeart/2005/8/quickstyle/simple3" qsCatId="simple" csTypeId="urn:microsoft.com/office/officeart/2005/8/colors/accent0_3" csCatId="mainScheme" phldr="1"/>
      <dgm:spPr/>
      <dgm:t>
        <a:bodyPr/>
        <a:lstStyle/>
        <a:p>
          <a:endParaRPr lang="en-US"/>
        </a:p>
      </dgm:t>
    </dgm:pt>
    <dgm:pt modelId="{CCE309E2-B158-409B-8EB7-CB835606A151}">
      <dgm:prSet custT="1"/>
      <dgm:spPr/>
      <dgm:t>
        <a:bodyPr/>
        <a:lstStyle/>
        <a:p>
          <a:r>
            <a:rPr lang="en-US" sz="2800" b="1" i="0" dirty="0">
              <a:latin typeface="Segoe UI Semilight" panose="020B0402040204020203" pitchFamily="34" charset="0"/>
              <a:cs typeface="Segoe UI Semilight" panose="020B0402040204020203" pitchFamily="34" charset="0"/>
            </a:rPr>
            <a:t>Generate the JSON file from TallyPrime</a:t>
          </a:r>
        </a:p>
      </dgm:t>
    </dgm:pt>
    <dgm:pt modelId="{79C8D956-037E-4AE0-A6D3-630C5BA425D0}" type="parTrans" cxnId="{9B86BD09-0B04-46DA-A81C-23A36CAE4434}">
      <dgm:prSet/>
      <dgm:spPr/>
      <dgm:t>
        <a:bodyPr/>
        <a:lstStyle/>
        <a:p>
          <a:endParaRPr lang="en-US"/>
        </a:p>
      </dgm:t>
    </dgm:pt>
    <dgm:pt modelId="{D7A4F869-AFE2-480E-A9A0-98E4AB10CA29}" type="sibTrans" cxnId="{9B86BD09-0B04-46DA-A81C-23A36CAE4434}">
      <dgm:prSet/>
      <dgm:spPr/>
      <dgm:t>
        <a:bodyPr/>
        <a:lstStyle/>
        <a:p>
          <a:endParaRPr lang="en-US"/>
        </a:p>
      </dgm:t>
    </dgm:pt>
    <dgm:pt modelId="{A4195E94-25D5-4A83-8242-6EBDCF3183C6}">
      <dgm:prSet custT="1"/>
      <dgm:spPr/>
      <dgm:t>
        <a:bodyPr/>
        <a:lstStyle/>
        <a:p>
          <a:r>
            <a:rPr lang="en-US" sz="2800" b="1" i="0" u="none" dirty="0">
              <a:latin typeface="Segoe UI Semilight" panose="020B0402040204020203" pitchFamily="34" charset="0"/>
              <a:cs typeface="Segoe UI Semilight" panose="020B0402040204020203" pitchFamily="34" charset="0"/>
            </a:rPr>
            <a:t>Export GSTR-1 to MS Excel or CSV format  </a:t>
          </a:r>
        </a:p>
      </dgm:t>
    </dgm:pt>
    <dgm:pt modelId="{A6045517-CF3E-4DEE-B853-0E5DFB7B4A7B}" type="parTrans" cxnId="{90FD6100-18D7-4419-AB5C-E2A9144E68F0}">
      <dgm:prSet/>
      <dgm:spPr/>
      <dgm:t>
        <a:bodyPr/>
        <a:lstStyle/>
        <a:p>
          <a:endParaRPr lang="en-IN"/>
        </a:p>
      </dgm:t>
    </dgm:pt>
    <dgm:pt modelId="{27A3CB83-D9B5-4EF6-8B96-A7D60470C9AF}" type="sibTrans" cxnId="{90FD6100-18D7-4419-AB5C-E2A9144E68F0}">
      <dgm:prSet/>
      <dgm:spPr/>
      <dgm:t>
        <a:bodyPr/>
        <a:lstStyle/>
        <a:p>
          <a:endParaRPr lang="en-IN"/>
        </a:p>
      </dgm:t>
    </dgm:pt>
    <dgm:pt modelId="{DA259644-5B09-4E67-8970-5B3D9B873F5D}">
      <dgm:prSet custT="1"/>
      <dgm:spPr/>
      <dgm:t>
        <a:bodyPr/>
        <a:lstStyle/>
        <a:p>
          <a:r>
            <a:rPr lang="en-US" sz="1800" b="0" i="0" dirty="0">
              <a:latin typeface="Segoe UI Semilight" panose="020B0402040204020203" pitchFamily="34" charset="0"/>
              <a:cs typeface="Segoe UI Semilight" panose="020B0402040204020203" pitchFamily="34" charset="0"/>
            </a:rPr>
            <a:t>Use the GST Offline Tool</a:t>
          </a:r>
          <a:endParaRPr lang="en-US" sz="1800" b="0" dirty="0">
            <a:latin typeface="Segoe UI Semilight" panose="020B0402040204020203" pitchFamily="34" charset="0"/>
            <a:cs typeface="Segoe UI Semilight" panose="020B0402040204020203" pitchFamily="34" charset="0"/>
          </a:endParaRPr>
        </a:p>
      </dgm:t>
    </dgm:pt>
    <dgm:pt modelId="{C6896BAB-4177-47A3-B32F-0E05CAAF7E2F}" type="parTrans" cxnId="{E38866DE-FC24-4AB8-A4B8-D52A95E6D5FB}">
      <dgm:prSet/>
      <dgm:spPr/>
      <dgm:t>
        <a:bodyPr/>
        <a:lstStyle/>
        <a:p>
          <a:endParaRPr lang="en-IN"/>
        </a:p>
      </dgm:t>
    </dgm:pt>
    <dgm:pt modelId="{929C91E9-2ED5-44C7-A752-92205EBA989D}" type="sibTrans" cxnId="{E38866DE-FC24-4AB8-A4B8-D52A95E6D5FB}">
      <dgm:prSet/>
      <dgm:spPr/>
      <dgm:t>
        <a:bodyPr/>
        <a:lstStyle/>
        <a:p>
          <a:endParaRPr lang="en-IN"/>
        </a:p>
      </dgm:t>
    </dgm:pt>
    <dgm:pt modelId="{A2F8FC41-58EB-4A09-80AF-DC0E7F6D387E}">
      <dgm:prSet custT="1"/>
      <dgm:spPr/>
      <dgm:t>
        <a:bodyPr/>
        <a:lstStyle/>
        <a:p>
          <a:r>
            <a:rPr lang="en-US" sz="1800" b="0" i="0" dirty="0">
              <a:latin typeface="Segoe UI Semilight" panose="020B0402040204020203" pitchFamily="34" charset="0"/>
              <a:cs typeface="Segoe UI Semilight" panose="020B0402040204020203" pitchFamily="34" charset="0"/>
            </a:rPr>
            <a:t>Import data and generate the JSON file</a:t>
          </a:r>
          <a:endParaRPr lang="en-US" sz="1800" b="0" dirty="0">
            <a:latin typeface="Segoe UI Semilight" panose="020B0402040204020203" pitchFamily="34" charset="0"/>
            <a:cs typeface="Segoe UI Semilight" panose="020B0402040204020203" pitchFamily="34" charset="0"/>
          </a:endParaRPr>
        </a:p>
      </dgm:t>
    </dgm:pt>
    <dgm:pt modelId="{C4A36A68-21E9-42A8-831F-DEB6DBD801BC}" type="parTrans" cxnId="{51271E5D-A9B2-4479-A86A-4E2B04AB1236}">
      <dgm:prSet/>
      <dgm:spPr/>
      <dgm:t>
        <a:bodyPr/>
        <a:lstStyle/>
        <a:p>
          <a:endParaRPr lang="en-IN"/>
        </a:p>
      </dgm:t>
    </dgm:pt>
    <dgm:pt modelId="{9BA0F83A-0345-4060-AA64-0E5CC216EA8A}" type="sibTrans" cxnId="{51271E5D-A9B2-4479-A86A-4E2B04AB1236}">
      <dgm:prSet/>
      <dgm:spPr/>
      <dgm:t>
        <a:bodyPr/>
        <a:lstStyle/>
        <a:p>
          <a:endParaRPr lang="en-IN"/>
        </a:p>
      </dgm:t>
    </dgm:pt>
    <dgm:pt modelId="{5867EC27-51E6-4527-9874-12BB120E88C8}">
      <dgm:prSet custT="1"/>
      <dgm:spPr/>
      <dgm:t>
        <a:bodyPr/>
        <a:lstStyle/>
        <a:p>
          <a:r>
            <a:rPr lang="en-US" sz="2800" b="1" i="0" dirty="0">
              <a:latin typeface="Segoe UI Semilight" panose="020B0402040204020203" pitchFamily="34" charset="0"/>
              <a:cs typeface="Segoe UI Semilight" panose="020B0402040204020203" pitchFamily="34" charset="0"/>
            </a:rPr>
            <a:t>File returns directly on the GST portal</a:t>
          </a:r>
          <a:endParaRPr lang="en-IN" sz="2800" dirty="0">
            <a:latin typeface="Segoe UI Semilight" panose="020B0402040204020203" pitchFamily="34" charset="0"/>
            <a:cs typeface="Segoe UI Semilight" panose="020B0402040204020203" pitchFamily="34" charset="0"/>
          </a:endParaRPr>
        </a:p>
      </dgm:t>
    </dgm:pt>
    <dgm:pt modelId="{C0C75544-E41A-4F6E-AC6E-BF37538DEDA6}" type="parTrans" cxnId="{8A9B6EC9-8861-438F-960C-260CB194CE91}">
      <dgm:prSet/>
      <dgm:spPr/>
      <dgm:t>
        <a:bodyPr/>
        <a:lstStyle/>
        <a:p>
          <a:endParaRPr lang="en-IN"/>
        </a:p>
      </dgm:t>
    </dgm:pt>
    <dgm:pt modelId="{82417F5D-624F-4121-BE46-B5E264DB7236}" type="sibTrans" cxnId="{8A9B6EC9-8861-438F-960C-260CB194CE91}">
      <dgm:prSet/>
      <dgm:spPr/>
      <dgm:t>
        <a:bodyPr/>
        <a:lstStyle/>
        <a:p>
          <a:endParaRPr lang="en-IN"/>
        </a:p>
      </dgm:t>
    </dgm:pt>
    <dgm:pt modelId="{5A94215A-31A0-4843-8145-2FC54E7F0E24}">
      <dgm:prSet custT="1">
        <dgm:style>
          <a:lnRef idx="2">
            <a:schemeClr val="accent6"/>
          </a:lnRef>
          <a:fillRef idx="1">
            <a:schemeClr val="lt1"/>
          </a:fillRef>
          <a:effectRef idx="0">
            <a:schemeClr val="accent6"/>
          </a:effectRef>
          <a:fontRef idx="minor">
            <a:schemeClr val="dk1"/>
          </a:fontRef>
        </dgm:style>
      </dgm:prSet>
      <dgm:spPr/>
      <dgm:t>
        <a:bodyPr/>
        <a:lstStyle/>
        <a:p>
          <a:r>
            <a:rPr lang="en-US" sz="1800" i="1" dirty="0">
              <a:latin typeface="Segoe UI Semilight" panose="020B0402040204020203" pitchFamily="34" charset="0"/>
              <a:cs typeface="Segoe UI Semilight" panose="020B0402040204020203" pitchFamily="34" charset="0"/>
            </a:rPr>
            <a:t>Note: In case the customers using Release 2.1 and below and would like to file through MS Excel then;</a:t>
          </a:r>
          <a:endParaRPr lang="en-IN" sz="1800" i="1" dirty="0">
            <a:latin typeface="Segoe UI Semilight" panose="020B0402040204020203" pitchFamily="34" charset="0"/>
            <a:cs typeface="Segoe UI Semilight" panose="020B0402040204020203" pitchFamily="34" charset="0"/>
          </a:endParaRPr>
        </a:p>
      </dgm:t>
    </dgm:pt>
    <dgm:pt modelId="{9593E425-4D0F-4E32-8C17-B9EF8622C332}" type="parTrans" cxnId="{867E0261-840B-40AD-A237-4DE95A5AE1BF}">
      <dgm:prSet/>
      <dgm:spPr/>
      <dgm:t>
        <a:bodyPr/>
        <a:lstStyle/>
        <a:p>
          <a:endParaRPr lang="en-IN"/>
        </a:p>
      </dgm:t>
    </dgm:pt>
    <dgm:pt modelId="{0BDF80ED-7E04-43AF-9AC2-453A8B3ACE08}" type="sibTrans" cxnId="{867E0261-840B-40AD-A237-4DE95A5AE1BF}">
      <dgm:prSet/>
      <dgm:spPr/>
      <dgm:t>
        <a:bodyPr/>
        <a:lstStyle/>
        <a:p>
          <a:endParaRPr lang="en-IN"/>
        </a:p>
      </dgm:t>
    </dgm:pt>
    <dgm:pt modelId="{E2E1ABC6-D0F9-4191-8020-5CEC5DB2B68D}">
      <dgm:prSet custT="1"/>
      <dgm:spPr/>
      <dgm:t>
        <a:bodyPr/>
        <a:lstStyle/>
        <a:p>
          <a:r>
            <a:rPr lang="en-US" sz="1100" b="0" i="0" dirty="0">
              <a:latin typeface="Segoe UI Semilight" panose="020B0402040204020203" pitchFamily="34" charset="0"/>
              <a:cs typeface="Segoe UI Semilight" panose="020B0402040204020203" pitchFamily="34" charset="0"/>
            </a:rPr>
            <a:t>Changes when using the offline tool Version 3.1.4</a:t>
          </a:r>
          <a:endParaRPr lang="en-IN" sz="1100" dirty="0">
            <a:latin typeface="Segoe UI Semilight" panose="020B0402040204020203" pitchFamily="34" charset="0"/>
            <a:cs typeface="Segoe UI Semilight" panose="020B0402040204020203" pitchFamily="34" charset="0"/>
          </a:endParaRPr>
        </a:p>
      </dgm:t>
    </dgm:pt>
    <dgm:pt modelId="{068A3D46-45E3-4775-974E-1EF4C6A0D531}" type="parTrans" cxnId="{61C7E8B7-CF2A-46BE-A579-DEF5D183D556}">
      <dgm:prSet/>
      <dgm:spPr/>
      <dgm:t>
        <a:bodyPr/>
        <a:lstStyle/>
        <a:p>
          <a:endParaRPr lang="en-IN"/>
        </a:p>
      </dgm:t>
    </dgm:pt>
    <dgm:pt modelId="{C2AFAFA1-1656-49BB-B443-2491AC32ED4C}" type="sibTrans" cxnId="{61C7E8B7-CF2A-46BE-A579-DEF5D183D556}">
      <dgm:prSet/>
      <dgm:spPr/>
      <dgm:t>
        <a:bodyPr/>
        <a:lstStyle/>
        <a:p>
          <a:endParaRPr lang="en-IN"/>
        </a:p>
      </dgm:t>
    </dgm:pt>
    <dgm:pt modelId="{7B0507D7-0E98-4317-AA48-59C5AE77AA2C}">
      <dgm:prSet custT="1"/>
      <dgm:spPr/>
      <dgm:t>
        <a:bodyPr/>
        <a:lstStyle/>
        <a:p>
          <a:r>
            <a:rPr lang="en-US" sz="1100" b="0" dirty="0">
              <a:latin typeface="Segoe UI Semilight" panose="020B0402040204020203" pitchFamily="34" charset="0"/>
              <a:cs typeface="Segoe UI Semilight" panose="020B0402040204020203" pitchFamily="34" charset="0"/>
            </a:rPr>
            <a:t>B2B table to be renamed as </a:t>
          </a:r>
          <a:r>
            <a:rPr lang="en-IN" sz="1100" b="1" i="0" dirty="0">
              <a:latin typeface="Segoe UI Semilight" panose="020B0402040204020203" pitchFamily="34" charset="0"/>
              <a:cs typeface="Segoe UI Semilight" panose="020B0402040204020203" pitchFamily="34" charset="0"/>
            </a:rPr>
            <a:t>b2b,sez,de</a:t>
          </a:r>
          <a:endParaRPr lang="en-IN" sz="1100" b="0" dirty="0">
            <a:latin typeface="Segoe UI Semilight" panose="020B0402040204020203" pitchFamily="34" charset="0"/>
            <a:cs typeface="Segoe UI Semilight" panose="020B0402040204020203" pitchFamily="34" charset="0"/>
          </a:endParaRPr>
        </a:p>
      </dgm:t>
    </dgm:pt>
    <dgm:pt modelId="{1E0C027B-BE21-4A0C-A8BE-80B4AB70B29F}" type="parTrans" cxnId="{69A6ABB7-A082-4D74-8E14-52E9902126E2}">
      <dgm:prSet/>
      <dgm:spPr/>
      <dgm:t>
        <a:bodyPr/>
        <a:lstStyle/>
        <a:p>
          <a:endParaRPr lang="en-IN"/>
        </a:p>
      </dgm:t>
    </dgm:pt>
    <dgm:pt modelId="{DFEE85F9-2444-4A6A-947F-D4880F7D63A1}" type="sibTrans" cxnId="{69A6ABB7-A082-4D74-8E14-52E9902126E2}">
      <dgm:prSet/>
      <dgm:spPr/>
      <dgm:t>
        <a:bodyPr/>
        <a:lstStyle/>
        <a:p>
          <a:endParaRPr lang="en-IN"/>
        </a:p>
      </dgm:t>
    </dgm:pt>
    <dgm:pt modelId="{93B948BE-2510-4568-8212-C84CFD267DC1}">
      <dgm:prSet custT="1"/>
      <dgm:spPr/>
      <dgm:t>
        <a:bodyPr/>
        <a:lstStyle/>
        <a:p>
          <a:r>
            <a:rPr lang="en-US" sz="1100" b="0" i="0" dirty="0">
              <a:latin typeface="Segoe UI Semilight" panose="020B0402040204020203" pitchFamily="34" charset="0"/>
              <a:cs typeface="Segoe UI Semilight" panose="020B0402040204020203" pitchFamily="34" charset="0"/>
            </a:rPr>
            <a:t>In the </a:t>
          </a:r>
          <a:r>
            <a:rPr lang="en-US" sz="1100" b="1" i="0" dirty="0">
              <a:latin typeface="Segoe UI Semilight" panose="020B0402040204020203" pitchFamily="34" charset="0"/>
              <a:cs typeface="Segoe UI Semilight" panose="020B0402040204020203" pitchFamily="34" charset="0"/>
            </a:rPr>
            <a:t>invoice Type</a:t>
          </a:r>
          <a:r>
            <a:rPr lang="en-US" sz="1100" b="0" i="0" dirty="0">
              <a:latin typeface="Segoe UI Semilight" panose="020B0402040204020203" pitchFamily="34" charset="0"/>
              <a:cs typeface="Segoe UI Semilight" panose="020B0402040204020203" pitchFamily="34" charset="0"/>
            </a:rPr>
            <a:t> column, change the value </a:t>
          </a:r>
          <a:r>
            <a:rPr lang="en-US" sz="1100" b="1" i="0" dirty="0">
              <a:latin typeface="Segoe UI Semilight" panose="020B0402040204020203" pitchFamily="34" charset="0"/>
              <a:cs typeface="Segoe UI Semilight" panose="020B0402040204020203" pitchFamily="34" charset="0"/>
            </a:rPr>
            <a:t>Regular</a:t>
          </a:r>
          <a:r>
            <a:rPr lang="en-US" sz="1100" b="0" i="0" dirty="0">
              <a:latin typeface="Segoe UI Semilight" panose="020B0402040204020203" pitchFamily="34" charset="0"/>
              <a:cs typeface="Segoe UI Semilight" panose="020B0402040204020203" pitchFamily="34" charset="0"/>
            </a:rPr>
            <a:t> to </a:t>
          </a:r>
          <a:r>
            <a:rPr lang="en-US" sz="1100" b="1" i="0" dirty="0">
              <a:latin typeface="Segoe UI Semilight" panose="020B0402040204020203" pitchFamily="34" charset="0"/>
              <a:cs typeface="Segoe UI Semilight" panose="020B0402040204020203" pitchFamily="34" charset="0"/>
            </a:rPr>
            <a:t>Regular B2B</a:t>
          </a:r>
          <a:endParaRPr lang="en-US" sz="1100" dirty="0">
            <a:latin typeface="Segoe UI Semilight" panose="020B0402040204020203" pitchFamily="34" charset="0"/>
            <a:cs typeface="Segoe UI Semilight" panose="020B0402040204020203" pitchFamily="34" charset="0"/>
          </a:endParaRPr>
        </a:p>
      </dgm:t>
    </dgm:pt>
    <dgm:pt modelId="{E4390A44-9A96-4531-A87D-1C8CACE3F69F}" type="parTrans" cxnId="{34E2399F-9C31-4418-9233-6EA35DA43CA7}">
      <dgm:prSet/>
      <dgm:spPr/>
      <dgm:t>
        <a:bodyPr/>
        <a:lstStyle/>
        <a:p>
          <a:endParaRPr lang="en-IN"/>
        </a:p>
      </dgm:t>
    </dgm:pt>
    <dgm:pt modelId="{A5F1B82E-3A8B-4C40-AF45-B2B0B51AC456}" type="sibTrans" cxnId="{34E2399F-9C31-4418-9233-6EA35DA43CA7}">
      <dgm:prSet/>
      <dgm:spPr/>
      <dgm:t>
        <a:bodyPr/>
        <a:lstStyle/>
        <a:p>
          <a:endParaRPr lang="en-IN"/>
        </a:p>
      </dgm:t>
    </dgm:pt>
    <dgm:pt modelId="{301904BE-233C-4ACF-97F2-58EF87C85EAD}">
      <dgm:prSet custT="1"/>
      <dgm:spPr/>
      <dgm:t>
        <a:bodyPr/>
        <a:lstStyle/>
        <a:p>
          <a:endParaRPr lang="en-US" sz="1800" b="0" dirty="0">
            <a:latin typeface="Segoe UI Semilight" panose="020B0402040204020203" pitchFamily="34" charset="0"/>
            <a:cs typeface="Segoe UI Semilight" panose="020B0402040204020203" pitchFamily="34" charset="0"/>
          </a:endParaRPr>
        </a:p>
      </dgm:t>
    </dgm:pt>
    <dgm:pt modelId="{5EF6A277-6343-4821-9E60-685F1258DD16}" type="parTrans" cxnId="{606487B0-C0D0-4716-810B-BB2179643D7F}">
      <dgm:prSet/>
      <dgm:spPr/>
      <dgm:t>
        <a:bodyPr/>
        <a:lstStyle/>
        <a:p>
          <a:endParaRPr lang="en-IN"/>
        </a:p>
      </dgm:t>
    </dgm:pt>
    <dgm:pt modelId="{6E08FAA8-E29C-4129-867A-27C3505F350B}" type="sibTrans" cxnId="{606487B0-C0D0-4716-810B-BB2179643D7F}">
      <dgm:prSet/>
      <dgm:spPr/>
      <dgm:t>
        <a:bodyPr/>
        <a:lstStyle/>
        <a:p>
          <a:endParaRPr lang="en-IN"/>
        </a:p>
      </dgm:t>
    </dgm:pt>
    <dgm:pt modelId="{7286D06D-A53B-48A1-BFB6-1AECD47E8115}">
      <dgm:prSet custT="1"/>
      <dgm:spPr/>
      <dgm:t>
        <a:bodyPr/>
        <a:lstStyle/>
        <a:p>
          <a:endParaRPr lang="en-US" sz="1800" b="0" dirty="0">
            <a:latin typeface="Segoe UI Semilight" panose="020B0402040204020203" pitchFamily="34" charset="0"/>
            <a:cs typeface="Segoe UI Semilight" panose="020B0402040204020203" pitchFamily="34" charset="0"/>
          </a:endParaRPr>
        </a:p>
      </dgm:t>
    </dgm:pt>
    <dgm:pt modelId="{9A16BFC2-16F6-4D34-9D69-711D1E7B2B29}" type="parTrans" cxnId="{A818B8FE-4ACF-4CFC-9EA9-CBE5C01725A7}">
      <dgm:prSet/>
      <dgm:spPr/>
      <dgm:t>
        <a:bodyPr/>
        <a:lstStyle/>
        <a:p>
          <a:endParaRPr lang="en-IN"/>
        </a:p>
      </dgm:t>
    </dgm:pt>
    <dgm:pt modelId="{4BB0CDD7-8CA5-473D-A899-46DD804BE5FF}" type="sibTrans" cxnId="{A818B8FE-4ACF-4CFC-9EA9-CBE5C01725A7}">
      <dgm:prSet/>
      <dgm:spPr/>
      <dgm:t>
        <a:bodyPr/>
        <a:lstStyle/>
        <a:p>
          <a:endParaRPr lang="en-IN"/>
        </a:p>
      </dgm:t>
    </dgm:pt>
    <dgm:pt modelId="{9162CE0B-F0DA-4C8A-A53A-3BF75F487D4B}" type="pres">
      <dgm:prSet presAssocID="{581442DC-42E2-4E69-B4C3-FD28FA1811DE}" presName="linear" presStyleCnt="0">
        <dgm:presLayoutVars>
          <dgm:animLvl val="lvl"/>
          <dgm:resizeHandles val="exact"/>
        </dgm:presLayoutVars>
      </dgm:prSet>
      <dgm:spPr/>
    </dgm:pt>
    <dgm:pt modelId="{1318B041-F4E6-4332-87D6-707151B7C43C}" type="pres">
      <dgm:prSet presAssocID="{CCE309E2-B158-409B-8EB7-CB835606A151}" presName="parentText" presStyleLbl="node1" presStyleIdx="0" presStyleCnt="4">
        <dgm:presLayoutVars>
          <dgm:chMax val="0"/>
          <dgm:bulletEnabled val="1"/>
        </dgm:presLayoutVars>
      </dgm:prSet>
      <dgm:spPr/>
    </dgm:pt>
    <dgm:pt modelId="{A2765CEA-0D48-4038-9DEA-18E684A5D9D8}" type="pres">
      <dgm:prSet presAssocID="{D7A4F869-AFE2-480E-A9A0-98E4AB10CA29}" presName="spacer" presStyleCnt="0"/>
      <dgm:spPr/>
    </dgm:pt>
    <dgm:pt modelId="{BC92A35E-32C2-4988-A51B-A6C730508B6D}" type="pres">
      <dgm:prSet presAssocID="{A4195E94-25D5-4A83-8242-6EBDCF3183C6}" presName="parentText" presStyleLbl="node1" presStyleIdx="1" presStyleCnt="4">
        <dgm:presLayoutVars>
          <dgm:chMax val="0"/>
          <dgm:bulletEnabled val="1"/>
        </dgm:presLayoutVars>
      </dgm:prSet>
      <dgm:spPr/>
    </dgm:pt>
    <dgm:pt modelId="{3BD86381-5197-492B-92BE-30F8AA318DD2}" type="pres">
      <dgm:prSet presAssocID="{A4195E94-25D5-4A83-8242-6EBDCF3183C6}" presName="childText" presStyleLbl="revTx" presStyleIdx="0" presStyleCnt="2">
        <dgm:presLayoutVars>
          <dgm:bulletEnabled val="1"/>
        </dgm:presLayoutVars>
      </dgm:prSet>
      <dgm:spPr/>
    </dgm:pt>
    <dgm:pt modelId="{B1EBB2D0-1488-4F7E-B76E-9DD05D644E1C}" type="pres">
      <dgm:prSet presAssocID="{5867EC27-51E6-4527-9874-12BB120E88C8}" presName="parentText" presStyleLbl="node1" presStyleIdx="2" presStyleCnt="4">
        <dgm:presLayoutVars>
          <dgm:chMax val="0"/>
          <dgm:bulletEnabled val="1"/>
        </dgm:presLayoutVars>
      </dgm:prSet>
      <dgm:spPr/>
    </dgm:pt>
    <dgm:pt modelId="{82ECDBE4-3D27-4BE5-8636-5378E7C823DF}" type="pres">
      <dgm:prSet presAssocID="{82417F5D-624F-4121-BE46-B5E264DB7236}" presName="spacer" presStyleCnt="0"/>
      <dgm:spPr/>
    </dgm:pt>
    <dgm:pt modelId="{68978666-12EA-4B22-BD01-1320C998133A}" type="pres">
      <dgm:prSet presAssocID="{5A94215A-31A0-4843-8145-2FC54E7F0E24}" presName="parentText" presStyleLbl="node1" presStyleIdx="3" presStyleCnt="4">
        <dgm:presLayoutVars>
          <dgm:chMax val="0"/>
          <dgm:bulletEnabled val="1"/>
        </dgm:presLayoutVars>
      </dgm:prSet>
      <dgm:spPr/>
    </dgm:pt>
    <dgm:pt modelId="{6EEE77AF-FF54-4EB1-89AF-C95802112747}" type="pres">
      <dgm:prSet presAssocID="{5A94215A-31A0-4843-8145-2FC54E7F0E24}" presName="childText" presStyleLbl="revTx" presStyleIdx="1" presStyleCnt="2" custScaleY="177313">
        <dgm:presLayoutVars>
          <dgm:bulletEnabled val="1"/>
        </dgm:presLayoutVars>
      </dgm:prSet>
      <dgm:spPr/>
    </dgm:pt>
  </dgm:ptLst>
  <dgm:cxnLst>
    <dgm:cxn modelId="{90FD6100-18D7-4419-AB5C-E2A9144E68F0}" srcId="{581442DC-42E2-4E69-B4C3-FD28FA1811DE}" destId="{A4195E94-25D5-4A83-8242-6EBDCF3183C6}" srcOrd="1" destOrd="0" parTransId="{A6045517-CF3E-4DEE-B853-0E5DFB7B4A7B}" sibTransId="{27A3CB83-D9B5-4EF6-8B96-A7D60470C9AF}"/>
    <dgm:cxn modelId="{47430206-0AAE-4CC3-9BFC-8057ED7ECF5E}" type="presOf" srcId="{E2E1ABC6-D0F9-4191-8020-5CEC5DB2B68D}" destId="{6EEE77AF-FF54-4EB1-89AF-C95802112747}" srcOrd="0" destOrd="0" presId="urn:microsoft.com/office/officeart/2005/8/layout/vList2"/>
    <dgm:cxn modelId="{9B86BD09-0B04-46DA-A81C-23A36CAE4434}" srcId="{581442DC-42E2-4E69-B4C3-FD28FA1811DE}" destId="{CCE309E2-B158-409B-8EB7-CB835606A151}" srcOrd="0" destOrd="0" parTransId="{79C8D956-037E-4AE0-A6D3-630C5BA425D0}" sibTransId="{D7A4F869-AFE2-480E-A9A0-98E4AB10CA29}"/>
    <dgm:cxn modelId="{080D140A-3850-4EE1-84FF-F15E751A18DC}" type="presOf" srcId="{DA259644-5B09-4E67-8970-5B3D9B873F5D}" destId="{3BD86381-5197-492B-92BE-30F8AA318DD2}" srcOrd="0" destOrd="0" presId="urn:microsoft.com/office/officeart/2005/8/layout/vList2"/>
    <dgm:cxn modelId="{F2543320-6173-4DC6-A19B-65886389C8CB}" type="presOf" srcId="{5A94215A-31A0-4843-8145-2FC54E7F0E24}" destId="{68978666-12EA-4B22-BD01-1320C998133A}" srcOrd="0" destOrd="0" presId="urn:microsoft.com/office/officeart/2005/8/layout/vList2"/>
    <dgm:cxn modelId="{51271E5D-A9B2-4479-A86A-4E2B04AB1236}" srcId="{A4195E94-25D5-4A83-8242-6EBDCF3183C6}" destId="{A2F8FC41-58EB-4A09-80AF-DC0E7F6D387E}" srcOrd="1" destOrd="0" parTransId="{C4A36A68-21E9-42A8-831F-DEB6DBD801BC}" sibTransId="{9BA0F83A-0345-4060-AA64-0E5CC216EA8A}"/>
    <dgm:cxn modelId="{B3A2345D-A998-4D01-A3AF-CE99059CAC58}" type="presOf" srcId="{CCE309E2-B158-409B-8EB7-CB835606A151}" destId="{1318B041-F4E6-4332-87D6-707151B7C43C}" srcOrd="0" destOrd="0" presId="urn:microsoft.com/office/officeart/2005/8/layout/vList2"/>
    <dgm:cxn modelId="{F14D5D5F-7D9A-4C55-92A9-F66D1A0F422E}" type="presOf" srcId="{581442DC-42E2-4E69-B4C3-FD28FA1811DE}" destId="{9162CE0B-F0DA-4C8A-A53A-3BF75F487D4B}" srcOrd="0" destOrd="0" presId="urn:microsoft.com/office/officeart/2005/8/layout/vList2"/>
    <dgm:cxn modelId="{867E0261-840B-40AD-A237-4DE95A5AE1BF}" srcId="{581442DC-42E2-4E69-B4C3-FD28FA1811DE}" destId="{5A94215A-31A0-4843-8145-2FC54E7F0E24}" srcOrd="3" destOrd="0" parTransId="{9593E425-4D0F-4E32-8C17-B9EF8622C332}" sibTransId="{0BDF80ED-7E04-43AF-9AC2-453A8B3ACE08}"/>
    <dgm:cxn modelId="{6B22E86F-4543-41CA-9CE6-7D51C4823E82}" type="presOf" srcId="{A4195E94-25D5-4A83-8242-6EBDCF3183C6}" destId="{BC92A35E-32C2-4988-A51B-A6C730508B6D}" srcOrd="0" destOrd="0" presId="urn:microsoft.com/office/officeart/2005/8/layout/vList2"/>
    <dgm:cxn modelId="{1453BA81-1BC5-4F08-9FBE-9BE230B1B57C}" type="presOf" srcId="{93B948BE-2510-4568-8212-C84CFD267DC1}" destId="{6EEE77AF-FF54-4EB1-89AF-C95802112747}" srcOrd="0" destOrd="2" presId="urn:microsoft.com/office/officeart/2005/8/layout/vList2"/>
    <dgm:cxn modelId="{34E2399F-9C31-4418-9233-6EA35DA43CA7}" srcId="{E2E1ABC6-D0F9-4191-8020-5CEC5DB2B68D}" destId="{93B948BE-2510-4568-8212-C84CFD267DC1}" srcOrd="1" destOrd="0" parTransId="{E4390A44-9A96-4531-A87D-1C8CACE3F69F}" sibTransId="{A5F1B82E-3A8B-4C40-AF45-B2B0B51AC456}"/>
    <dgm:cxn modelId="{606487B0-C0D0-4716-810B-BB2179643D7F}" srcId="{A4195E94-25D5-4A83-8242-6EBDCF3183C6}" destId="{301904BE-233C-4ACF-97F2-58EF87C85EAD}" srcOrd="3" destOrd="0" parTransId="{5EF6A277-6343-4821-9E60-685F1258DD16}" sibTransId="{6E08FAA8-E29C-4129-867A-27C3505F350B}"/>
    <dgm:cxn modelId="{4AC6C3B2-5321-47E6-B64D-063C3DC65746}" type="presOf" srcId="{301904BE-233C-4ACF-97F2-58EF87C85EAD}" destId="{3BD86381-5197-492B-92BE-30F8AA318DD2}" srcOrd="0" destOrd="3" presId="urn:microsoft.com/office/officeart/2005/8/layout/vList2"/>
    <dgm:cxn modelId="{69A6ABB7-A082-4D74-8E14-52E9902126E2}" srcId="{E2E1ABC6-D0F9-4191-8020-5CEC5DB2B68D}" destId="{7B0507D7-0E98-4317-AA48-59C5AE77AA2C}" srcOrd="0" destOrd="0" parTransId="{1E0C027B-BE21-4A0C-A8BE-80B4AB70B29F}" sibTransId="{DFEE85F9-2444-4A6A-947F-D4880F7D63A1}"/>
    <dgm:cxn modelId="{61C7E8B7-CF2A-46BE-A579-DEF5D183D556}" srcId="{5A94215A-31A0-4843-8145-2FC54E7F0E24}" destId="{E2E1ABC6-D0F9-4191-8020-5CEC5DB2B68D}" srcOrd="0" destOrd="0" parTransId="{068A3D46-45E3-4775-974E-1EF4C6A0D531}" sibTransId="{C2AFAFA1-1656-49BB-B443-2491AC32ED4C}"/>
    <dgm:cxn modelId="{4113FEB9-4271-446F-9A1E-EA4F42D18F1C}" type="presOf" srcId="{A2F8FC41-58EB-4A09-80AF-DC0E7F6D387E}" destId="{3BD86381-5197-492B-92BE-30F8AA318DD2}" srcOrd="0" destOrd="1" presId="urn:microsoft.com/office/officeart/2005/8/layout/vList2"/>
    <dgm:cxn modelId="{283A5EC7-B651-4FE7-A938-555CEEADBD23}" type="presOf" srcId="{7B0507D7-0E98-4317-AA48-59C5AE77AA2C}" destId="{6EEE77AF-FF54-4EB1-89AF-C95802112747}" srcOrd="0" destOrd="1" presId="urn:microsoft.com/office/officeart/2005/8/layout/vList2"/>
    <dgm:cxn modelId="{8A9B6EC9-8861-438F-960C-260CB194CE91}" srcId="{581442DC-42E2-4E69-B4C3-FD28FA1811DE}" destId="{5867EC27-51E6-4527-9874-12BB120E88C8}" srcOrd="2" destOrd="0" parTransId="{C0C75544-E41A-4F6E-AC6E-BF37538DEDA6}" sibTransId="{82417F5D-624F-4121-BE46-B5E264DB7236}"/>
    <dgm:cxn modelId="{E38866DE-FC24-4AB8-A4B8-D52A95E6D5FB}" srcId="{A4195E94-25D5-4A83-8242-6EBDCF3183C6}" destId="{DA259644-5B09-4E67-8970-5B3D9B873F5D}" srcOrd="0" destOrd="0" parTransId="{C6896BAB-4177-47A3-B32F-0E05CAAF7E2F}" sibTransId="{929C91E9-2ED5-44C7-A752-92205EBA989D}"/>
    <dgm:cxn modelId="{024AAFE3-471A-4E73-AC50-F2E04A8E6F71}" type="presOf" srcId="{5867EC27-51E6-4527-9874-12BB120E88C8}" destId="{B1EBB2D0-1488-4F7E-B76E-9DD05D644E1C}" srcOrd="0" destOrd="0" presId="urn:microsoft.com/office/officeart/2005/8/layout/vList2"/>
    <dgm:cxn modelId="{0E5833F7-5553-4549-8D85-3BB6E9F59E82}" type="presOf" srcId="{7286D06D-A53B-48A1-BFB6-1AECD47E8115}" destId="{3BD86381-5197-492B-92BE-30F8AA318DD2}" srcOrd="0" destOrd="2" presId="urn:microsoft.com/office/officeart/2005/8/layout/vList2"/>
    <dgm:cxn modelId="{A818B8FE-4ACF-4CFC-9EA9-CBE5C01725A7}" srcId="{A4195E94-25D5-4A83-8242-6EBDCF3183C6}" destId="{7286D06D-A53B-48A1-BFB6-1AECD47E8115}" srcOrd="2" destOrd="0" parTransId="{9A16BFC2-16F6-4D34-9D69-711D1E7B2B29}" sibTransId="{4BB0CDD7-8CA5-473D-A899-46DD804BE5FF}"/>
    <dgm:cxn modelId="{551848EB-707E-4C6D-9A3D-93A0C534A9DF}" type="presParOf" srcId="{9162CE0B-F0DA-4C8A-A53A-3BF75F487D4B}" destId="{1318B041-F4E6-4332-87D6-707151B7C43C}" srcOrd="0" destOrd="0" presId="urn:microsoft.com/office/officeart/2005/8/layout/vList2"/>
    <dgm:cxn modelId="{B72228BC-637C-44B2-AF9E-4A6E4C12E65F}" type="presParOf" srcId="{9162CE0B-F0DA-4C8A-A53A-3BF75F487D4B}" destId="{A2765CEA-0D48-4038-9DEA-18E684A5D9D8}" srcOrd="1" destOrd="0" presId="urn:microsoft.com/office/officeart/2005/8/layout/vList2"/>
    <dgm:cxn modelId="{6528CB2B-0B3C-4C21-B2AF-0EC23A12626B}" type="presParOf" srcId="{9162CE0B-F0DA-4C8A-A53A-3BF75F487D4B}" destId="{BC92A35E-32C2-4988-A51B-A6C730508B6D}" srcOrd="2" destOrd="0" presId="urn:microsoft.com/office/officeart/2005/8/layout/vList2"/>
    <dgm:cxn modelId="{BC250DA4-8F2E-40CC-8E08-3AF57EA3BDC4}" type="presParOf" srcId="{9162CE0B-F0DA-4C8A-A53A-3BF75F487D4B}" destId="{3BD86381-5197-492B-92BE-30F8AA318DD2}" srcOrd="3" destOrd="0" presId="urn:microsoft.com/office/officeart/2005/8/layout/vList2"/>
    <dgm:cxn modelId="{D0BA9BD8-B104-4256-8AF1-95C9934C5E3F}" type="presParOf" srcId="{9162CE0B-F0DA-4C8A-A53A-3BF75F487D4B}" destId="{B1EBB2D0-1488-4F7E-B76E-9DD05D644E1C}" srcOrd="4" destOrd="0" presId="urn:microsoft.com/office/officeart/2005/8/layout/vList2"/>
    <dgm:cxn modelId="{43DA382E-1A5C-4B1B-BFEA-1BBACCB0D4C1}" type="presParOf" srcId="{9162CE0B-F0DA-4C8A-A53A-3BF75F487D4B}" destId="{82ECDBE4-3D27-4BE5-8636-5378E7C823DF}" srcOrd="5" destOrd="0" presId="urn:microsoft.com/office/officeart/2005/8/layout/vList2"/>
    <dgm:cxn modelId="{F0F8DB5C-46F0-4F9C-A0D8-C0D5472FA056}" type="presParOf" srcId="{9162CE0B-F0DA-4C8A-A53A-3BF75F487D4B}" destId="{68978666-12EA-4B22-BD01-1320C998133A}" srcOrd="6" destOrd="0" presId="urn:microsoft.com/office/officeart/2005/8/layout/vList2"/>
    <dgm:cxn modelId="{08274E35-058A-4319-BCA4-CA467B974FD1}" type="presParOf" srcId="{9162CE0B-F0DA-4C8A-A53A-3BF75F487D4B}" destId="{6EEE77AF-FF54-4EB1-89AF-C9580211274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0A87593-D7A4-455A-8F61-119EDAF1C1A4}" type="doc">
      <dgm:prSet loTypeId="urn:microsoft.com/office/officeart/2005/8/layout/process1" loCatId="process" qsTypeId="urn:microsoft.com/office/officeart/2005/8/quickstyle/simple1" qsCatId="simple" csTypeId="urn:microsoft.com/office/officeart/2005/8/colors/colorful2" csCatId="colorful" phldr="1"/>
      <dgm:spPr/>
    </dgm:pt>
    <dgm:pt modelId="{7632B932-4899-4B81-89AA-F3AE8EC6D7E0}">
      <dgm:prSet phldrT="[Text]"/>
      <dgm:spPr/>
      <dgm:t>
        <a:bodyPr/>
        <a:lstStyle/>
        <a:p>
          <a:r>
            <a:rPr lang="en-US" dirty="0"/>
            <a:t>Submit and e-sign returns on the GST Portal</a:t>
          </a:r>
          <a:endParaRPr lang="en-IN" dirty="0"/>
        </a:p>
      </dgm:t>
    </dgm:pt>
    <dgm:pt modelId="{C260E177-3C4D-4E01-9AE8-048F5FD5F283}" type="parTrans" cxnId="{E72AC30D-45A0-4181-94EC-3E13BB296B66}">
      <dgm:prSet/>
      <dgm:spPr/>
      <dgm:t>
        <a:bodyPr/>
        <a:lstStyle/>
        <a:p>
          <a:endParaRPr lang="en-IN"/>
        </a:p>
      </dgm:t>
    </dgm:pt>
    <dgm:pt modelId="{284FBC90-68C3-4D68-B293-F6BCDA0E5C9B}" type="sibTrans" cxnId="{E72AC30D-45A0-4181-94EC-3E13BB296B66}">
      <dgm:prSet/>
      <dgm:spPr/>
      <dgm:t>
        <a:bodyPr/>
        <a:lstStyle/>
        <a:p>
          <a:endParaRPr lang="en-IN" dirty="0"/>
        </a:p>
      </dgm:t>
    </dgm:pt>
    <dgm:pt modelId="{1983D5B3-6FD1-45D5-8A96-A695E19A45EB}">
      <dgm:prSet phldrT="[Text]"/>
      <dgm:spPr/>
      <dgm:t>
        <a:bodyPr/>
        <a:lstStyle/>
        <a:p>
          <a:r>
            <a:rPr lang="en-US" dirty="0"/>
            <a:t>Open GSTR-1 in Tally &gt; F10: Marked as Sign</a:t>
          </a:r>
          <a:endParaRPr lang="en-IN" dirty="0"/>
        </a:p>
      </dgm:t>
    </dgm:pt>
    <dgm:pt modelId="{EC70EEBD-19EB-4939-8EF7-60E9CAAA7244}" type="parTrans" cxnId="{C854D560-3D99-45DB-A50F-88744A73B653}">
      <dgm:prSet/>
      <dgm:spPr/>
      <dgm:t>
        <a:bodyPr/>
        <a:lstStyle/>
        <a:p>
          <a:endParaRPr lang="en-IN"/>
        </a:p>
      </dgm:t>
    </dgm:pt>
    <dgm:pt modelId="{652BBEFF-F009-4EF3-858B-0931A9A14D3B}" type="sibTrans" cxnId="{C854D560-3D99-45DB-A50F-88744A73B653}">
      <dgm:prSet/>
      <dgm:spPr/>
      <dgm:t>
        <a:bodyPr/>
        <a:lstStyle/>
        <a:p>
          <a:endParaRPr lang="en-IN" dirty="0"/>
        </a:p>
      </dgm:t>
    </dgm:pt>
    <dgm:pt modelId="{AF5FAAF9-1F03-47ED-99DE-11436CBE3583}">
      <dgm:prSet phldrT="[Text]"/>
      <dgm:spPr/>
      <dgm:t>
        <a:bodyPr/>
        <a:lstStyle/>
        <a:p>
          <a:r>
            <a:rPr lang="en-US" dirty="0"/>
            <a:t>This allows to track any modified transactions to amend the return for upcoming returns</a:t>
          </a:r>
          <a:endParaRPr lang="en-IN" dirty="0"/>
        </a:p>
      </dgm:t>
    </dgm:pt>
    <dgm:pt modelId="{D6052817-F8AB-4299-A015-6BAB82E5EFB4}" type="parTrans" cxnId="{7BDB242A-118A-4A1D-AEA0-43AAF4351F6F}">
      <dgm:prSet/>
      <dgm:spPr/>
      <dgm:t>
        <a:bodyPr/>
        <a:lstStyle/>
        <a:p>
          <a:endParaRPr lang="en-IN"/>
        </a:p>
      </dgm:t>
    </dgm:pt>
    <dgm:pt modelId="{93A7810C-596E-4841-A90B-21B2E4CE925C}" type="sibTrans" cxnId="{7BDB242A-118A-4A1D-AEA0-43AAF4351F6F}">
      <dgm:prSet/>
      <dgm:spPr/>
      <dgm:t>
        <a:bodyPr/>
        <a:lstStyle/>
        <a:p>
          <a:endParaRPr lang="en-IN"/>
        </a:p>
      </dgm:t>
    </dgm:pt>
    <dgm:pt modelId="{D9E6401A-76F6-403F-BC5D-D9D61E774E3B}" type="pres">
      <dgm:prSet presAssocID="{A0A87593-D7A4-455A-8F61-119EDAF1C1A4}" presName="Name0" presStyleCnt="0">
        <dgm:presLayoutVars>
          <dgm:dir/>
          <dgm:resizeHandles val="exact"/>
        </dgm:presLayoutVars>
      </dgm:prSet>
      <dgm:spPr/>
    </dgm:pt>
    <dgm:pt modelId="{0C4618C8-904A-482E-BF98-6B63D3D60E80}" type="pres">
      <dgm:prSet presAssocID="{7632B932-4899-4B81-89AA-F3AE8EC6D7E0}" presName="node" presStyleLbl="node1" presStyleIdx="0" presStyleCnt="3">
        <dgm:presLayoutVars>
          <dgm:bulletEnabled val="1"/>
        </dgm:presLayoutVars>
      </dgm:prSet>
      <dgm:spPr/>
    </dgm:pt>
    <dgm:pt modelId="{323A6D12-02D6-41E8-9ED0-298399195626}" type="pres">
      <dgm:prSet presAssocID="{284FBC90-68C3-4D68-B293-F6BCDA0E5C9B}" presName="sibTrans" presStyleLbl="sibTrans2D1" presStyleIdx="0" presStyleCnt="2"/>
      <dgm:spPr/>
    </dgm:pt>
    <dgm:pt modelId="{5F5DDE8B-E506-45F1-9F6E-A7AB9A7B6C2A}" type="pres">
      <dgm:prSet presAssocID="{284FBC90-68C3-4D68-B293-F6BCDA0E5C9B}" presName="connectorText" presStyleLbl="sibTrans2D1" presStyleIdx="0" presStyleCnt="2"/>
      <dgm:spPr/>
    </dgm:pt>
    <dgm:pt modelId="{BA0ED3EF-51EB-4DD2-9E40-2A1FAF5EBA35}" type="pres">
      <dgm:prSet presAssocID="{1983D5B3-6FD1-45D5-8A96-A695E19A45EB}" presName="node" presStyleLbl="node1" presStyleIdx="1" presStyleCnt="3">
        <dgm:presLayoutVars>
          <dgm:bulletEnabled val="1"/>
        </dgm:presLayoutVars>
      </dgm:prSet>
      <dgm:spPr/>
    </dgm:pt>
    <dgm:pt modelId="{93078588-895C-4803-8560-55C53B139043}" type="pres">
      <dgm:prSet presAssocID="{652BBEFF-F009-4EF3-858B-0931A9A14D3B}" presName="sibTrans" presStyleLbl="sibTrans2D1" presStyleIdx="1" presStyleCnt="2"/>
      <dgm:spPr/>
    </dgm:pt>
    <dgm:pt modelId="{B4AC38C6-B3EF-4D82-AC62-5D06CFF9865A}" type="pres">
      <dgm:prSet presAssocID="{652BBEFF-F009-4EF3-858B-0931A9A14D3B}" presName="connectorText" presStyleLbl="sibTrans2D1" presStyleIdx="1" presStyleCnt="2"/>
      <dgm:spPr/>
    </dgm:pt>
    <dgm:pt modelId="{B9766CAD-C79B-4784-B85C-BD35D8489229}" type="pres">
      <dgm:prSet presAssocID="{AF5FAAF9-1F03-47ED-99DE-11436CBE3583}" presName="node" presStyleLbl="node1" presStyleIdx="2" presStyleCnt="3">
        <dgm:presLayoutVars>
          <dgm:bulletEnabled val="1"/>
        </dgm:presLayoutVars>
      </dgm:prSet>
      <dgm:spPr/>
    </dgm:pt>
  </dgm:ptLst>
  <dgm:cxnLst>
    <dgm:cxn modelId="{C5BAB603-8A28-4DBE-B73C-7AD28663192D}" type="presOf" srcId="{284FBC90-68C3-4D68-B293-F6BCDA0E5C9B}" destId="{5F5DDE8B-E506-45F1-9F6E-A7AB9A7B6C2A}" srcOrd="1" destOrd="0" presId="urn:microsoft.com/office/officeart/2005/8/layout/process1"/>
    <dgm:cxn modelId="{04DD3806-565D-4E73-9E35-B599E60B2532}" type="presOf" srcId="{1983D5B3-6FD1-45D5-8A96-A695E19A45EB}" destId="{BA0ED3EF-51EB-4DD2-9E40-2A1FAF5EBA35}" srcOrd="0" destOrd="0" presId="urn:microsoft.com/office/officeart/2005/8/layout/process1"/>
    <dgm:cxn modelId="{E72AC30D-45A0-4181-94EC-3E13BB296B66}" srcId="{A0A87593-D7A4-455A-8F61-119EDAF1C1A4}" destId="{7632B932-4899-4B81-89AA-F3AE8EC6D7E0}" srcOrd="0" destOrd="0" parTransId="{C260E177-3C4D-4E01-9AE8-048F5FD5F283}" sibTransId="{284FBC90-68C3-4D68-B293-F6BCDA0E5C9B}"/>
    <dgm:cxn modelId="{7BDB242A-118A-4A1D-AEA0-43AAF4351F6F}" srcId="{A0A87593-D7A4-455A-8F61-119EDAF1C1A4}" destId="{AF5FAAF9-1F03-47ED-99DE-11436CBE3583}" srcOrd="2" destOrd="0" parTransId="{D6052817-F8AB-4299-A015-6BAB82E5EFB4}" sibTransId="{93A7810C-596E-4841-A90B-21B2E4CE925C}"/>
    <dgm:cxn modelId="{C854D560-3D99-45DB-A50F-88744A73B653}" srcId="{A0A87593-D7A4-455A-8F61-119EDAF1C1A4}" destId="{1983D5B3-6FD1-45D5-8A96-A695E19A45EB}" srcOrd="1" destOrd="0" parTransId="{EC70EEBD-19EB-4939-8EF7-60E9CAAA7244}" sibTransId="{652BBEFF-F009-4EF3-858B-0931A9A14D3B}"/>
    <dgm:cxn modelId="{B6EF9566-8093-4235-9571-D69A56F3F340}" type="presOf" srcId="{652BBEFF-F009-4EF3-858B-0931A9A14D3B}" destId="{B4AC38C6-B3EF-4D82-AC62-5D06CFF9865A}" srcOrd="1" destOrd="0" presId="urn:microsoft.com/office/officeart/2005/8/layout/process1"/>
    <dgm:cxn modelId="{8C8988B8-21EF-4FA0-8C3C-0B10955542D4}" type="presOf" srcId="{A0A87593-D7A4-455A-8F61-119EDAF1C1A4}" destId="{D9E6401A-76F6-403F-BC5D-D9D61E774E3B}" srcOrd="0" destOrd="0" presId="urn:microsoft.com/office/officeart/2005/8/layout/process1"/>
    <dgm:cxn modelId="{23C1E6D6-3B19-44BA-A78F-C5E32E26CD87}" type="presOf" srcId="{AF5FAAF9-1F03-47ED-99DE-11436CBE3583}" destId="{B9766CAD-C79B-4784-B85C-BD35D8489229}" srcOrd="0" destOrd="0" presId="urn:microsoft.com/office/officeart/2005/8/layout/process1"/>
    <dgm:cxn modelId="{10EE4FE1-A762-4B14-B5E6-981FA0B153C8}" type="presOf" srcId="{7632B932-4899-4B81-89AA-F3AE8EC6D7E0}" destId="{0C4618C8-904A-482E-BF98-6B63D3D60E80}" srcOrd="0" destOrd="0" presId="urn:microsoft.com/office/officeart/2005/8/layout/process1"/>
    <dgm:cxn modelId="{B5F331E3-7D82-4868-80CB-2AB3CFB951BE}" type="presOf" srcId="{652BBEFF-F009-4EF3-858B-0931A9A14D3B}" destId="{93078588-895C-4803-8560-55C53B139043}" srcOrd="0" destOrd="0" presId="urn:microsoft.com/office/officeart/2005/8/layout/process1"/>
    <dgm:cxn modelId="{CD2FE7E8-1265-4332-B26B-93CC41ACFCD7}" type="presOf" srcId="{284FBC90-68C3-4D68-B293-F6BCDA0E5C9B}" destId="{323A6D12-02D6-41E8-9ED0-298399195626}" srcOrd="0" destOrd="0" presId="urn:microsoft.com/office/officeart/2005/8/layout/process1"/>
    <dgm:cxn modelId="{BA666339-592A-4C54-8468-F264AD1C87D2}" type="presParOf" srcId="{D9E6401A-76F6-403F-BC5D-D9D61E774E3B}" destId="{0C4618C8-904A-482E-BF98-6B63D3D60E80}" srcOrd="0" destOrd="0" presId="urn:microsoft.com/office/officeart/2005/8/layout/process1"/>
    <dgm:cxn modelId="{B1C635FC-0453-4C33-BA1B-952085F13D40}" type="presParOf" srcId="{D9E6401A-76F6-403F-BC5D-D9D61E774E3B}" destId="{323A6D12-02D6-41E8-9ED0-298399195626}" srcOrd="1" destOrd="0" presId="urn:microsoft.com/office/officeart/2005/8/layout/process1"/>
    <dgm:cxn modelId="{700C9CE0-C134-4867-A724-B449C025844A}" type="presParOf" srcId="{323A6D12-02D6-41E8-9ED0-298399195626}" destId="{5F5DDE8B-E506-45F1-9F6E-A7AB9A7B6C2A}" srcOrd="0" destOrd="0" presId="urn:microsoft.com/office/officeart/2005/8/layout/process1"/>
    <dgm:cxn modelId="{92057B35-30A3-438F-AB28-AE4111A0CB52}" type="presParOf" srcId="{D9E6401A-76F6-403F-BC5D-D9D61E774E3B}" destId="{BA0ED3EF-51EB-4DD2-9E40-2A1FAF5EBA35}" srcOrd="2" destOrd="0" presId="urn:microsoft.com/office/officeart/2005/8/layout/process1"/>
    <dgm:cxn modelId="{D4E30E94-3A19-4EA2-96AD-F09845305918}" type="presParOf" srcId="{D9E6401A-76F6-403F-BC5D-D9D61E774E3B}" destId="{93078588-895C-4803-8560-55C53B139043}" srcOrd="3" destOrd="0" presId="urn:microsoft.com/office/officeart/2005/8/layout/process1"/>
    <dgm:cxn modelId="{B74338B7-13A3-4053-87FE-5B838C34F719}" type="presParOf" srcId="{93078588-895C-4803-8560-55C53B139043}" destId="{B4AC38C6-B3EF-4D82-AC62-5D06CFF9865A}" srcOrd="0" destOrd="0" presId="urn:microsoft.com/office/officeart/2005/8/layout/process1"/>
    <dgm:cxn modelId="{EC33F37E-7AB1-4FE7-A7AD-B5AF2BF777BF}" type="presParOf" srcId="{D9E6401A-76F6-403F-BC5D-D9D61E774E3B}" destId="{B9766CAD-C79B-4784-B85C-BD35D848922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7A6DF4C-93C1-41E6-8F18-DC286CAB52F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CC154467-69F0-4280-814E-B497D7E2D6CE}">
      <dgm:prSet phldrT="[Text]"/>
      <dgm:spPr/>
      <dgm:t>
        <a:bodyPr/>
        <a:lstStyle/>
        <a:p>
          <a:r>
            <a:rPr lang="en-US" b="0" i="0" u="none" dirty="0"/>
            <a:t>Quarterly filing of Form GSTR-1</a:t>
          </a:r>
          <a:endParaRPr lang="en-IN" dirty="0"/>
        </a:p>
      </dgm:t>
    </dgm:pt>
    <dgm:pt modelId="{E6C21C7C-DD2E-4E06-908D-6F720E990BD4}" type="parTrans" cxnId="{653C5D2F-8EA1-46ED-81B8-6BDA7301ACC7}">
      <dgm:prSet/>
      <dgm:spPr/>
      <dgm:t>
        <a:bodyPr/>
        <a:lstStyle/>
        <a:p>
          <a:endParaRPr lang="en-IN"/>
        </a:p>
      </dgm:t>
    </dgm:pt>
    <dgm:pt modelId="{6168E607-6D7C-48E6-BF51-8D646B358E67}" type="sibTrans" cxnId="{653C5D2F-8EA1-46ED-81B8-6BDA7301ACC7}">
      <dgm:prSet/>
      <dgm:spPr/>
      <dgm:t>
        <a:bodyPr/>
        <a:lstStyle/>
        <a:p>
          <a:endParaRPr lang="en-IN"/>
        </a:p>
      </dgm:t>
    </dgm:pt>
    <dgm:pt modelId="{D1B27AC7-7AE9-42AD-9B61-4A12976FB544}">
      <dgm:prSet phldrT="[Text]"/>
      <dgm:spPr/>
      <dgm:t>
        <a:bodyPr/>
        <a:lstStyle/>
        <a:p>
          <a:r>
            <a:rPr lang="en-US" b="0" i="0" u="none" dirty="0"/>
            <a:t>If your turnover during the preceding financial year was up to Rs. 5 Crore or</a:t>
          </a:r>
          <a:endParaRPr lang="en-IN" dirty="0"/>
        </a:p>
      </dgm:t>
    </dgm:pt>
    <dgm:pt modelId="{9C5DC69F-749B-43EC-B766-D03F05A2CD6B}" type="parTrans" cxnId="{84476CEA-DEC0-4469-B6F4-CD9FF21521B7}">
      <dgm:prSet/>
      <dgm:spPr/>
      <dgm:t>
        <a:bodyPr/>
        <a:lstStyle/>
        <a:p>
          <a:endParaRPr lang="en-IN"/>
        </a:p>
      </dgm:t>
    </dgm:pt>
    <dgm:pt modelId="{DA8CAF66-3149-4CB6-9292-E4330F70CC25}" type="sibTrans" cxnId="{84476CEA-DEC0-4469-B6F4-CD9FF21521B7}">
      <dgm:prSet/>
      <dgm:spPr/>
      <dgm:t>
        <a:bodyPr/>
        <a:lstStyle/>
        <a:p>
          <a:endParaRPr lang="en-IN"/>
        </a:p>
      </dgm:t>
    </dgm:pt>
    <dgm:pt modelId="{300AC126-3ACD-43CC-B7B1-9798ED2AA9AF}">
      <dgm:prSet phldrT="[Text]"/>
      <dgm:spPr/>
      <dgm:t>
        <a:bodyPr/>
        <a:lstStyle/>
        <a:p>
          <a:r>
            <a:rPr lang="en-US" dirty="0"/>
            <a:t>What to be uploaded?</a:t>
          </a:r>
          <a:endParaRPr lang="en-IN" dirty="0"/>
        </a:p>
      </dgm:t>
    </dgm:pt>
    <dgm:pt modelId="{6ED28C4A-22EB-4D63-B494-94C3845357E4}" type="parTrans" cxnId="{0E605760-96DD-4839-A44E-A20DB3EE5B49}">
      <dgm:prSet/>
      <dgm:spPr/>
      <dgm:t>
        <a:bodyPr/>
        <a:lstStyle/>
        <a:p>
          <a:endParaRPr lang="en-IN"/>
        </a:p>
      </dgm:t>
    </dgm:pt>
    <dgm:pt modelId="{79D4EA62-D23E-4DC8-81C8-4025B07B2773}" type="sibTrans" cxnId="{0E605760-96DD-4839-A44E-A20DB3EE5B49}">
      <dgm:prSet/>
      <dgm:spPr/>
      <dgm:t>
        <a:bodyPr/>
        <a:lstStyle/>
        <a:p>
          <a:endParaRPr lang="en-IN"/>
        </a:p>
      </dgm:t>
    </dgm:pt>
    <dgm:pt modelId="{8D46A9A9-2C5F-4E9E-BCC2-2912A20E3E10}">
      <dgm:prSet phldrT="[Text]"/>
      <dgm:spPr/>
      <dgm:t>
        <a:bodyPr/>
        <a:lstStyle/>
        <a:p>
          <a:r>
            <a:rPr lang="en-US" b="0" i="0" dirty="0"/>
            <a:t>B2B invoices and credit notes every month using the Invoice Furnishing Facility (IFF) provision on the GST portal, so that buyers can claim the Input Tax Credit in the first and second months. In the third month, you can file GSTR-3B and GSTR-1, as usual with all sections</a:t>
          </a:r>
          <a:endParaRPr lang="en-IN" dirty="0"/>
        </a:p>
      </dgm:t>
    </dgm:pt>
    <dgm:pt modelId="{7A3C9C6F-CE22-4E46-B26A-BA70966B4183}" type="parTrans" cxnId="{931ACF27-BAB0-4F92-BFE7-1F12EC6C1D6D}">
      <dgm:prSet/>
      <dgm:spPr/>
      <dgm:t>
        <a:bodyPr/>
        <a:lstStyle/>
        <a:p>
          <a:endParaRPr lang="en-IN"/>
        </a:p>
      </dgm:t>
    </dgm:pt>
    <dgm:pt modelId="{6B7B3D2E-CCA4-4228-AEA2-AAF366A0691E}" type="sibTrans" cxnId="{931ACF27-BAB0-4F92-BFE7-1F12EC6C1D6D}">
      <dgm:prSet/>
      <dgm:spPr/>
      <dgm:t>
        <a:bodyPr/>
        <a:lstStyle/>
        <a:p>
          <a:endParaRPr lang="en-IN"/>
        </a:p>
      </dgm:t>
    </dgm:pt>
    <dgm:pt modelId="{42BF5944-4392-4334-A91B-27AC0A9945B3}">
      <dgm:prSet/>
      <dgm:spPr/>
      <dgm:t>
        <a:bodyPr/>
        <a:lstStyle/>
        <a:p>
          <a:pPr>
            <a:buFont typeface="Arial" panose="020B0604020202020204" pitchFamily="34" charset="0"/>
            <a:buChar char="•"/>
          </a:pPr>
          <a:r>
            <a:rPr lang="en-US" b="0" i="0" u="none" dirty="0"/>
            <a:t>If you are registered during the current financial year and expect your aggregate turnover  to be up to Rs. 5 Crores</a:t>
          </a:r>
        </a:p>
      </dgm:t>
    </dgm:pt>
    <dgm:pt modelId="{68983201-AC71-49B6-B4D9-5A0C2B61CEC7}" type="parTrans" cxnId="{493AA149-61B6-43B1-A9A6-59B2784CA85B}">
      <dgm:prSet/>
      <dgm:spPr/>
      <dgm:t>
        <a:bodyPr/>
        <a:lstStyle/>
        <a:p>
          <a:endParaRPr lang="en-IN"/>
        </a:p>
      </dgm:t>
    </dgm:pt>
    <dgm:pt modelId="{7E8F5197-3B61-4338-A9A7-7172E52B8F53}" type="sibTrans" cxnId="{493AA149-61B6-43B1-A9A6-59B2784CA85B}">
      <dgm:prSet/>
      <dgm:spPr/>
      <dgm:t>
        <a:bodyPr/>
        <a:lstStyle/>
        <a:p>
          <a:endParaRPr lang="en-IN"/>
        </a:p>
      </dgm:t>
    </dgm:pt>
    <dgm:pt modelId="{30DD1BF7-7239-4BF1-A9FC-27FCE6783C3C}">
      <dgm:prSet phldrT="[Text]"/>
      <dgm:spPr/>
      <dgm:t>
        <a:bodyPr/>
        <a:lstStyle/>
        <a:p>
          <a:r>
            <a:rPr lang="en-US" dirty="0"/>
            <a:t>Sections to be uploaded</a:t>
          </a:r>
          <a:endParaRPr lang="en-IN" dirty="0"/>
        </a:p>
      </dgm:t>
    </dgm:pt>
    <dgm:pt modelId="{D2D884AE-C514-44BA-B389-68770D25F738}" type="parTrans" cxnId="{50433EAB-0446-4F10-AD4F-F391ABEDC7DC}">
      <dgm:prSet/>
      <dgm:spPr/>
      <dgm:t>
        <a:bodyPr/>
        <a:lstStyle/>
        <a:p>
          <a:endParaRPr lang="en-IN"/>
        </a:p>
      </dgm:t>
    </dgm:pt>
    <dgm:pt modelId="{5E19F7B9-E861-4C56-AE0F-43984D77E89A}" type="sibTrans" cxnId="{50433EAB-0446-4F10-AD4F-F391ABEDC7DC}">
      <dgm:prSet/>
      <dgm:spPr/>
      <dgm:t>
        <a:bodyPr/>
        <a:lstStyle/>
        <a:p>
          <a:endParaRPr lang="en-IN"/>
        </a:p>
      </dgm:t>
    </dgm:pt>
    <dgm:pt modelId="{79253B76-BEAC-4164-B6E8-44C5BB7E87FF}">
      <dgm:prSet phldrT="[Text]"/>
      <dgm:spPr/>
      <dgm:t>
        <a:bodyPr/>
        <a:lstStyle/>
        <a:p>
          <a:pPr>
            <a:buFont typeface="Arial" panose="020B0604020202020204" pitchFamily="34" charset="0"/>
            <a:buChar char="•"/>
          </a:pPr>
          <a:r>
            <a:rPr lang="en-US" b="0" i="0" dirty="0"/>
            <a:t>4A, 4B, 4C, 6B, 6C – B2B Invoices</a:t>
          </a:r>
          <a:endParaRPr lang="en-IN" dirty="0"/>
        </a:p>
      </dgm:t>
    </dgm:pt>
    <dgm:pt modelId="{46D2B253-B509-480B-8024-EA6DB735CAD5}" type="parTrans" cxnId="{3F1B04D9-7B98-4F5F-9D75-C71981B1A67A}">
      <dgm:prSet/>
      <dgm:spPr/>
      <dgm:t>
        <a:bodyPr/>
        <a:lstStyle/>
        <a:p>
          <a:endParaRPr lang="en-IN"/>
        </a:p>
      </dgm:t>
    </dgm:pt>
    <dgm:pt modelId="{D453FDB8-BE51-4562-8998-272B985F13E4}" type="sibTrans" cxnId="{3F1B04D9-7B98-4F5F-9D75-C71981B1A67A}">
      <dgm:prSet/>
      <dgm:spPr/>
      <dgm:t>
        <a:bodyPr/>
        <a:lstStyle/>
        <a:p>
          <a:endParaRPr lang="en-IN"/>
        </a:p>
      </dgm:t>
    </dgm:pt>
    <dgm:pt modelId="{D06D970B-2944-48E0-ABC1-1F415C2F2E28}">
      <dgm:prSet/>
      <dgm:spPr/>
      <dgm:t>
        <a:bodyPr/>
        <a:lstStyle/>
        <a:p>
          <a:pPr>
            <a:buFont typeface="Arial" panose="020B0604020202020204" pitchFamily="34" charset="0"/>
            <a:buChar char="•"/>
          </a:pPr>
          <a:r>
            <a:rPr lang="en-US" b="0" i="0" dirty="0"/>
            <a:t>9B – Credit/Debit Notes (Registered) – CDNR</a:t>
          </a:r>
        </a:p>
      </dgm:t>
    </dgm:pt>
    <dgm:pt modelId="{B00E3BAB-B555-4ED4-A75B-47A9E81B2359}" type="parTrans" cxnId="{EA87E130-E531-45A8-8456-49F06F9C0085}">
      <dgm:prSet/>
      <dgm:spPr/>
      <dgm:t>
        <a:bodyPr/>
        <a:lstStyle/>
        <a:p>
          <a:endParaRPr lang="en-IN"/>
        </a:p>
      </dgm:t>
    </dgm:pt>
    <dgm:pt modelId="{54B44FDE-28FC-459D-8362-1AB7EDEBD0C8}" type="sibTrans" cxnId="{EA87E130-E531-45A8-8456-49F06F9C0085}">
      <dgm:prSet/>
      <dgm:spPr/>
      <dgm:t>
        <a:bodyPr/>
        <a:lstStyle/>
        <a:p>
          <a:endParaRPr lang="en-IN"/>
        </a:p>
      </dgm:t>
    </dgm:pt>
    <dgm:pt modelId="{A958D141-CD42-4F32-9F5A-9435030737CC}">
      <dgm:prSet/>
      <dgm:spPr/>
      <dgm:t>
        <a:bodyPr/>
        <a:lstStyle/>
        <a:p>
          <a:pPr>
            <a:buFont typeface="Arial" panose="020B0604020202020204" pitchFamily="34" charset="0"/>
            <a:buChar char="•"/>
          </a:pPr>
          <a:r>
            <a:rPr lang="en-US" b="0" i="0" dirty="0"/>
            <a:t>9A – Amended B2B Invoice – B2BA</a:t>
          </a:r>
        </a:p>
      </dgm:t>
    </dgm:pt>
    <dgm:pt modelId="{EFAA5363-74DE-40EA-B0FD-4B9C29088900}" type="parTrans" cxnId="{2763900B-0FDE-4B9F-A3B9-C75306BDA0E0}">
      <dgm:prSet/>
      <dgm:spPr/>
      <dgm:t>
        <a:bodyPr/>
        <a:lstStyle/>
        <a:p>
          <a:endParaRPr lang="en-IN"/>
        </a:p>
      </dgm:t>
    </dgm:pt>
    <dgm:pt modelId="{636BC2EB-AF1A-4860-8955-158813F1542D}" type="sibTrans" cxnId="{2763900B-0FDE-4B9F-A3B9-C75306BDA0E0}">
      <dgm:prSet/>
      <dgm:spPr/>
      <dgm:t>
        <a:bodyPr/>
        <a:lstStyle/>
        <a:p>
          <a:endParaRPr lang="en-IN"/>
        </a:p>
      </dgm:t>
    </dgm:pt>
    <dgm:pt modelId="{FC0F6534-8099-4E7E-A449-665A7DF7B39A}">
      <dgm:prSet/>
      <dgm:spPr/>
      <dgm:t>
        <a:bodyPr/>
        <a:lstStyle/>
        <a:p>
          <a:pPr>
            <a:buFont typeface="Arial" panose="020B0604020202020204" pitchFamily="34" charset="0"/>
            <a:buChar char="•"/>
          </a:pPr>
          <a:r>
            <a:rPr lang="en-US" b="0" i="0" dirty="0"/>
            <a:t>9C – Amended Credit/Debit Notes (Registered) – CDNRA</a:t>
          </a:r>
        </a:p>
      </dgm:t>
    </dgm:pt>
    <dgm:pt modelId="{C91CB957-7F4F-4FFC-B54F-AF362F16D42B}" type="parTrans" cxnId="{C6CE3640-3CA9-4218-AE5E-A19FF1BFCF80}">
      <dgm:prSet/>
      <dgm:spPr/>
      <dgm:t>
        <a:bodyPr/>
        <a:lstStyle/>
        <a:p>
          <a:endParaRPr lang="en-IN"/>
        </a:p>
      </dgm:t>
    </dgm:pt>
    <dgm:pt modelId="{5B4E9A3C-F67B-458C-B254-9608FE1994F8}" type="sibTrans" cxnId="{C6CE3640-3CA9-4218-AE5E-A19FF1BFCF80}">
      <dgm:prSet/>
      <dgm:spPr/>
      <dgm:t>
        <a:bodyPr/>
        <a:lstStyle/>
        <a:p>
          <a:endParaRPr lang="en-IN"/>
        </a:p>
      </dgm:t>
    </dgm:pt>
    <dgm:pt modelId="{1C52C7E2-F0FF-47D2-BAC7-347D6A72B4E4}" type="pres">
      <dgm:prSet presAssocID="{17A6DF4C-93C1-41E6-8F18-DC286CAB52F0}" presName="linear" presStyleCnt="0">
        <dgm:presLayoutVars>
          <dgm:animLvl val="lvl"/>
          <dgm:resizeHandles val="exact"/>
        </dgm:presLayoutVars>
      </dgm:prSet>
      <dgm:spPr/>
    </dgm:pt>
    <dgm:pt modelId="{D12D9D43-8EDE-47F1-995E-59EC291FDE4A}" type="pres">
      <dgm:prSet presAssocID="{CC154467-69F0-4280-814E-B497D7E2D6CE}" presName="parentText" presStyleLbl="node1" presStyleIdx="0" presStyleCnt="3">
        <dgm:presLayoutVars>
          <dgm:chMax val="0"/>
          <dgm:bulletEnabled val="1"/>
        </dgm:presLayoutVars>
      </dgm:prSet>
      <dgm:spPr/>
    </dgm:pt>
    <dgm:pt modelId="{52DDE944-D1C9-47E0-AFDB-FEC1863F3DDC}" type="pres">
      <dgm:prSet presAssocID="{CC154467-69F0-4280-814E-B497D7E2D6CE}" presName="childText" presStyleLbl="revTx" presStyleIdx="0" presStyleCnt="3">
        <dgm:presLayoutVars>
          <dgm:bulletEnabled val="1"/>
        </dgm:presLayoutVars>
      </dgm:prSet>
      <dgm:spPr/>
    </dgm:pt>
    <dgm:pt modelId="{19986E11-16A2-48DD-A309-0B73BC92690A}" type="pres">
      <dgm:prSet presAssocID="{300AC126-3ACD-43CC-B7B1-9798ED2AA9AF}" presName="parentText" presStyleLbl="node1" presStyleIdx="1" presStyleCnt="3">
        <dgm:presLayoutVars>
          <dgm:chMax val="0"/>
          <dgm:bulletEnabled val="1"/>
        </dgm:presLayoutVars>
      </dgm:prSet>
      <dgm:spPr/>
    </dgm:pt>
    <dgm:pt modelId="{C9E0911E-3E3A-4720-A9D8-F1EDAEFBBB4F}" type="pres">
      <dgm:prSet presAssocID="{300AC126-3ACD-43CC-B7B1-9798ED2AA9AF}" presName="childText" presStyleLbl="revTx" presStyleIdx="1" presStyleCnt="3">
        <dgm:presLayoutVars>
          <dgm:bulletEnabled val="1"/>
        </dgm:presLayoutVars>
      </dgm:prSet>
      <dgm:spPr/>
    </dgm:pt>
    <dgm:pt modelId="{B2B7E033-37F6-4ECC-B9F1-3704807027DD}" type="pres">
      <dgm:prSet presAssocID="{30DD1BF7-7239-4BF1-A9FC-27FCE6783C3C}" presName="parentText" presStyleLbl="node1" presStyleIdx="2" presStyleCnt="3">
        <dgm:presLayoutVars>
          <dgm:chMax val="0"/>
          <dgm:bulletEnabled val="1"/>
        </dgm:presLayoutVars>
      </dgm:prSet>
      <dgm:spPr/>
    </dgm:pt>
    <dgm:pt modelId="{171E5F67-1034-42F7-A551-3972D8E84CC4}" type="pres">
      <dgm:prSet presAssocID="{30DD1BF7-7239-4BF1-A9FC-27FCE6783C3C}" presName="childText" presStyleLbl="revTx" presStyleIdx="2" presStyleCnt="3">
        <dgm:presLayoutVars>
          <dgm:bulletEnabled val="1"/>
        </dgm:presLayoutVars>
      </dgm:prSet>
      <dgm:spPr/>
    </dgm:pt>
  </dgm:ptLst>
  <dgm:cxnLst>
    <dgm:cxn modelId="{2763900B-0FDE-4B9F-A3B9-C75306BDA0E0}" srcId="{30DD1BF7-7239-4BF1-A9FC-27FCE6783C3C}" destId="{A958D141-CD42-4F32-9F5A-9435030737CC}" srcOrd="2" destOrd="0" parTransId="{EFAA5363-74DE-40EA-B0FD-4B9C29088900}" sibTransId="{636BC2EB-AF1A-4860-8955-158813F1542D}"/>
    <dgm:cxn modelId="{64911624-6245-4B7C-ADBA-75BFB90291FF}" type="presOf" srcId="{8D46A9A9-2C5F-4E9E-BCC2-2912A20E3E10}" destId="{C9E0911E-3E3A-4720-A9D8-F1EDAEFBBB4F}" srcOrd="0" destOrd="0" presId="urn:microsoft.com/office/officeart/2005/8/layout/vList2"/>
    <dgm:cxn modelId="{931ACF27-BAB0-4F92-BFE7-1F12EC6C1D6D}" srcId="{300AC126-3ACD-43CC-B7B1-9798ED2AA9AF}" destId="{8D46A9A9-2C5F-4E9E-BCC2-2912A20E3E10}" srcOrd="0" destOrd="0" parTransId="{7A3C9C6F-CE22-4E46-B26A-BA70966B4183}" sibTransId="{6B7B3D2E-CCA4-4228-AEA2-AAF366A0691E}"/>
    <dgm:cxn modelId="{653C5D2F-8EA1-46ED-81B8-6BDA7301ACC7}" srcId="{17A6DF4C-93C1-41E6-8F18-DC286CAB52F0}" destId="{CC154467-69F0-4280-814E-B497D7E2D6CE}" srcOrd="0" destOrd="0" parTransId="{E6C21C7C-DD2E-4E06-908D-6F720E990BD4}" sibTransId="{6168E607-6D7C-48E6-BF51-8D646B358E67}"/>
    <dgm:cxn modelId="{EA87E130-E531-45A8-8456-49F06F9C0085}" srcId="{30DD1BF7-7239-4BF1-A9FC-27FCE6783C3C}" destId="{D06D970B-2944-48E0-ABC1-1F415C2F2E28}" srcOrd="1" destOrd="0" parTransId="{B00E3BAB-B555-4ED4-A75B-47A9E81B2359}" sibTransId="{54B44FDE-28FC-459D-8362-1AB7EDEBD0C8}"/>
    <dgm:cxn modelId="{C6CE3640-3CA9-4218-AE5E-A19FF1BFCF80}" srcId="{30DD1BF7-7239-4BF1-A9FC-27FCE6783C3C}" destId="{FC0F6534-8099-4E7E-A449-665A7DF7B39A}" srcOrd="3" destOrd="0" parTransId="{C91CB957-7F4F-4FFC-B54F-AF362F16D42B}" sibTransId="{5B4E9A3C-F67B-458C-B254-9608FE1994F8}"/>
    <dgm:cxn modelId="{0E605760-96DD-4839-A44E-A20DB3EE5B49}" srcId="{17A6DF4C-93C1-41E6-8F18-DC286CAB52F0}" destId="{300AC126-3ACD-43CC-B7B1-9798ED2AA9AF}" srcOrd="1" destOrd="0" parTransId="{6ED28C4A-22EB-4D63-B494-94C3845357E4}" sibTransId="{79D4EA62-D23E-4DC8-81C8-4025B07B2773}"/>
    <dgm:cxn modelId="{493AA149-61B6-43B1-A9A6-59B2784CA85B}" srcId="{CC154467-69F0-4280-814E-B497D7E2D6CE}" destId="{42BF5944-4392-4334-A91B-27AC0A9945B3}" srcOrd="1" destOrd="0" parTransId="{68983201-AC71-49B6-B4D9-5A0C2B61CEC7}" sibTransId="{7E8F5197-3B61-4338-A9A7-7172E52B8F53}"/>
    <dgm:cxn modelId="{33B0864E-A05A-465C-9F15-3426A210C83C}" type="presOf" srcId="{FC0F6534-8099-4E7E-A449-665A7DF7B39A}" destId="{171E5F67-1034-42F7-A551-3972D8E84CC4}" srcOrd="0" destOrd="3" presId="urn:microsoft.com/office/officeart/2005/8/layout/vList2"/>
    <dgm:cxn modelId="{0E051152-7105-4828-B324-9B4E374ECFD7}" type="presOf" srcId="{A958D141-CD42-4F32-9F5A-9435030737CC}" destId="{171E5F67-1034-42F7-A551-3972D8E84CC4}" srcOrd="0" destOrd="2" presId="urn:microsoft.com/office/officeart/2005/8/layout/vList2"/>
    <dgm:cxn modelId="{B8906D53-B15A-4D03-AEA2-AB7A922AB08E}" type="presOf" srcId="{CC154467-69F0-4280-814E-B497D7E2D6CE}" destId="{D12D9D43-8EDE-47F1-995E-59EC291FDE4A}" srcOrd="0" destOrd="0" presId="urn:microsoft.com/office/officeart/2005/8/layout/vList2"/>
    <dgm:cxn modelId="{3987F284-6C60-4652-B339-1B1D93FD014F}" type="presOf" srcId="{17A6DF4C-93C1-41E6-8F18-DC286CAB52F0}" destId="{1C52C7E2-F0FF-47D2-BAC7-347D6A72B4E4}" srcOrd="0" destOrd="0" presId="urn:microsoft.com/office/officeart/2005/8/layout/vList2"/>
    <dgm:cxn modelId="{A87FEC92-CFB0-415A-B379-C416F56588BB}" type="presOf" srcId="{79253B76-BEAC-4164-B6E8-44C5BB7E87FF}" destId="{171E5F67-1034-42F7-A551-3972D8E84CC4}" srcOrd="0" destOrd="0" presId="urn:microsoft.com/office/officeart/2005/8/layout/vList2"/>
    <dgm:cxn modelId="{51645694-8174-472E-8868-6C42EF2CF201}" type="presOf" srcId="{42BF5944-4392-4334-A91B-27AC0A9945B3}" destId="{52DDE944-D1C9-47E0-AFDB-FEC1863F3DDC}" srcOrd="0" destOrd="1" presId="urn:microsoft.com/office/officeart/2005/8/layout/vList2"/>
    <dgm:cxn modelId="{4D16B19F-07AE-4402-8652-538EC94EBED3}" type="presOf" srcId="{D1B27AC7-7AE9-42AD-9B61-4A12976FB544}" destId="{52DDE944-D1C9-47E0-AFDB-FEC1863F3DDC}" srcOrd="0" destOrd="0" presId="urn:microsoft.com/office/officeart/2005/8/layout/vList2"/>
    <dgm:cxn modelId="{2737DEA7-793C-41CC-8E5C-14FAF9DABB26}" type="presOf" srcId="{300AC126-3ACD-43CC-B7B1-9798ED2AA9AF}" destId="{19986E11-16A2-48DD-A309-0B73BC92690A}" srcOrd="0" destOrd="0" presId="urn:microsoft.com/office/officeart/2005/8/layout/vList2"/>
    <dgm:cxn modelId="{50433EAB-0446-4F10-AD4F-F391ABEDC7DC}" srcId="{17A6DF4C-93C1-41E6-8F18-DC286CAB52F0}" destId="{30DD1BF7-7239-4BF1-A9FC-27FCE6783C3C}" srcOrd="2" destOrd="0" parTransId="{D2D884AE-C514-44BA-B389-68770D25F738}" sibTransId="{5E19F7B9-E861-4C56-AE0F-43984D77E89A}"/>
    <dgm:cxn modelId="{1AD35DCD-6991-48A4-85FE-01E3F11CF7F9}" type="presOf" srcId="{D06D970B-2944-48E0-ABC1-1F415C2F2E28}" destId="{171E5F67-1034-42F7-A551-3972D8E84CC4}" srcOrd="0" destOrd="1" presId="urn:microsoft.com/office/officeart/2005/8/layout/vList2"/>
    <dgm:cxn modelId="{25E6E1D3-31CA-43C0-AA7A-0D177D85AE57}" type="presOf" srcId="{30DD1BF7-7239-4BF1-A9FC-27FCE6783C3C}" destId="{B2B7E033-37F6-4ECC-B9F1-3704807027DD}" srcOrd="0" destOrd="0" presId="urn:microsoft.com/office/officeart/2005/8/layout/vList2"/>
    <dgm:cxn modelId="{3F1B04D9-7B98-4F5F-9D75-C71981B1A67A}" srcId="{30DD1BF7-7239-4BF1-A9FC-27FCE6783C3C}" destId="{79253B76-BEAC-4164-B6E8-44C5BB7E87FF}" srcOrd="0" destOrd="0" parTransId="{46D2B253-B509-480B-8024-EA6DB735CAD5}" sibTransId="{D453FDB8-BE51-4562-8998-272B985F13E4}"/>
    <dgm:cxn modelId="{84476CEA-DEC0-4469-B6F4-CD9FF21521B7}" srcId="{CC154467-69F0-4280-814E-B497D7E2D6CE}" destId="{D1B27AC7-7AE9-42AD-9B61-4A12976FB544}" srcOrd="0" destOrd="0" parTransId="{9C5DC69F-749B-43EC-B766-D03F05A2CD6B}" sibTransId="{DA8CAF66-3149-4CB6-9292-E4330F70CC25}"/>
    <dgm:cxn modelId="{2FF68556-B515-489D-9240-A51DFDEE7A6E}" type="presParOf" srcId="{1C52C7E2-F0FF-47D2-BAC7-347D6A72B4E4}" destId="{D12D9D43-8EDE-47F1-995E-59EC291FDE4A}" srcOrd="0" destOrd="0" presId="urn:microsoft.com/office/officeart/2005/8/layout/vList2"/>
    <dgm:cxn modelId="{0DCD8C35-8A17-4518-912A-627F28C8DC15}" type="presParOf" srcId="{1C52C7E2-F0FF-47D2-BAC7-347D6A72B4E4}" destId="{52DDE944-D1C9-47E0-AFDB-FEC1863F3DDC}" srcOrd="1" destOrd="0" presId="urn:microsoft.com/office/officeart/2005/8/layout/vList2"/>
    <dgm:cxn modelId="{BCC4426B-10C1-4DFB-914C-B0E2AE346800}" type="presParOf" srcId="{1C52C7E2-F0FF-47D2-BAC7-347D6A72B4E4}" destId="{19986E11-16A2-48DD-A309-0B73BC92690A}" srcOrd="2" destOrd="0" presId="urn:microsoft.com/office/officeart/2005/8/layout/vList2"/>
    <dgm:cxn modelId="{D86F57F5-D93B-48E0-BEC8-6C3B71A01A22}" type="presParOf" srcId="{1C52C7E2-F0FF-47D2-BAC7-347D6A72B4E4}" destId="{C9E0911E-3E3A-4720-A9D8-F1EDAEFBBB4F}" srcOrd="3" destOrd="0" presId="urn:microsoft.com/office/officeart/2005/8/layout/vList2"/>
    <dgm:cxn modelId="{54F93637-A9AB-4CF4-864C-8EA2C3AA009F}" type="presParOf" srcId="{1C52C7E2-F0FF-47D2-BAC7-347D6A72B4E4}" destId="{B2B7E033-37F6-4ECC-B9F1-3704807027DD}" srcOrd="4" destOrd="0" presId="urn:microsoft.com/office/officeart/2005/8/layout/vList2"/>
    <dgm:cxn modelId="{0CBC6D3B-92DE-42C0-91BE-80F21D02820D}" type="presParOf" srcId="{1C52C7E2-F0FF-47D2-BAC7-347D6A72B4E4}" destId="{171E5F67-1034-42F7-A551-3972D8E84CC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8FBE064-3CEB-453F-B23E-371FDAF13904}" type="doc">
      <dgm:prSet loTypeId="urn:microsoft.com/office/officeart/2005/8/layout/hProcess11" loCatId="process" qsTypeId="urn:microsoft.com/office/officeart/2005/8/quickstyle/simple1" qsCatId="simple" csTypeId="urn:microsoft.com/office/officeart/2005/8/colors/colorful4" csCatId="colorful" phldr="1"/>
      <dgm:spPr/>
    </dgm:pt>
    <dgm:pt modelId="{1415E931-5275-45DD-893C-972C942CBF71}">
      <dgm:prSet phldrT="[Text]"/>
      <dgm:spPr/>
      <dgm:t>
        <a:bodyPr/>
        <a:lstStyle/>
        <a:p>
          <a:r>
            <a:rPr lang="en-US" dirty="0"/>
            <a:t>Ensure in F11: Periodicity of GSTR-1 is configured as quarterly</a:t>
          </a:r>
          <a:endParaRPr lang="en-IN" dirty="0"/>
        </a:p>
      </dgm:t>
    </dgm:pt>
    <dgm:pt modelId="{4EA6128B-99EB-4A54-9506-987376FA8001}" type="parTrans" cxnId="{F9E59C40-2F0D-480D-B421-7D5494F132E4}">
      <dgm:prSet/>
      <dgm:spPr/>
      <dgm:t>
        <a:bodyPr/>
        <a:lstStyle/>
        <a:p>
          <a:endParaRPr lang="en-IN"/>
        </a:p>
      </dgm:t>
    </dgm:pt>
    <dgm:pt modelId="{84EE5D41-0DAF-4947-A07C-5B156C11B3B9}" type="sibTrans" cxnId="{F9E59C40-2F0D-480D-B421-7D5494F132E4}">
      <dgm:prSet/>
      <dgm:spPr/>
      <dgm:t>
        <a:bodyPr/>
        <a:lstStyle/>
        <a:p>
          <a:endParaRPr lang="en-IN"/>
        </a:p>
      </dgm:t>
    </dgm:pt>
    <dgm:pt modelId="{2F04148B-A327-4B34-B3DA-4DAC40F3EFC9}">
      <dgm:prSet phldrT="[Text]"/>
      <dgm:spPr/>
      <dgm:t>
        <a:bodyPr/>
        <a:lstStyle/>
        <a:p>
          <a:r>
            <a:rPr lang="en-US" dirty="0"/>
            <a:t>First two months of the quarter &gt; F2: Period select respective month to export JSON file</a:t>
          </a:r>
          <a:endParaRPr lang="en-IN" dirty="0"/>
        </a:p>
      </dgm:t>
    </dgm:pt>
    <dgm:pt modelId="{618151D3-C747-41C9-BA52-A743FEF0463F}" type="parTrans" cxnId="{50909535-2C2D-48A8-BED7-9970C7BAAC57}">
      <dgm:prSet/>
      <dgm:spPr/>
      <dgm:t>
        <a:bodyPr/>
        <a:lstStyle/>
        <a:p>
          <a:endParaRPr lang="en-IN"/>
        </a:p>
      </dgm:t>
    </dgm:pt>
    <dgm:pt modelId="{44F35272-216D-4E7A-9ED9-F658F538444B}" type="sibTrans" cxnId="{50909535-2C2D-48A8-BED7-9970C7BAAC57}">
      <dgm:prSet/>
      <dgm:spPr/>
      <dgm:t>
        <a:bodyPr/>
        <a:lstStyle/>
        <a:p>
          <a:endParaRPr lang="en-IN"/>
        </a:p>
      </dgm:t>
    </dgm:pt>
    <dgm:pt modelId="{4637D94B-44C5-40D8-8E77-9FDC5E1DA7C3}">
      <dgm:prSet phldrT="[Text]"/>
      <dgm:spPr/>
      <dgm:t>
        <a:bodyPr/>
        <a:lstStyle/>
        <a:p>
          <a:r>
            <a:rPr lang="en-US" dirty="0"/>
            <a:t>Last month of the quarter &gt; configure the period for Quarter &gt; Export JSON to upload the return</a:t>
          </a:r>
          <a:endParaRPr lang="en-IN" dirty="0"/>
        </a:p>
      </dgm:t>
    </dgm:pt>
    <dgm:pt modelId="{2F62F1FE-6827-4DAA-AC59-0FDA54E7A01D}" type="parTrans" cxnId="{DDF6DF32-05D1-43AF-AA39-DAB72EEBA77E}">
      <dgm:prSet/>
      <dgm:spPr/>
      <dgm:t>
        <a:bodyPr/>
        <a:lstStyle/>
        <a:p>
          <a:endParaRPr lang="en-IN"/>
        </a:p>
      </dgm:t>
    </dgm:pt>
    <dgm:pt modelId="{3ABDB76A-7FAF-4057-B2D2-3233ABDF1035}" type="sibTrans" cxnId="{DDF6DF32-05D1-43AF-AA39-DAB72EEBA77E}">
      <dgm:prSet/>
      <dgm:spPr/>
      <dgm:t>
        <a:bodyPr/>
        <a:lstStyle/>
        <a:p>
          <a:endParaRPr lang="en-IN"/>
        </a:p>
      </dgm:t>
    </dgm:pt>
    <dgm:pt modelId="{FABE0666-742F-4FB8-B2C6-DD4A58B6E274}">
      <dgm:prSet phldrT="[Text]"/>
      <dgm:spPr/>
      <dgm:t>
        <a:bodyPr/>
        <a:lstStyle/>
        <a:p>
          <a:r>
            <a:rPr lang="en-US" dirty="0"/>
            <a:t>Submit the return on the portal and update the status as “Marked as Signed” in Tally</a:t>
          </a:r>
          <a:endParaRPr lang="en-IN" dirty="0"/>
        </a:p>
      </dgm:t>
    </dgm:pt>
    <dgm:pt modelId="{4881F9A1-F57A-48A3-8CFE-A1EBBBAF65D0}" type="parTrans" cxnId="{32587899-4562-41B2-A61E-C1176EC9D18C}">
      <dgm:prSet/>
      <dgm:spPr/>
      <dgm:t>
        <a:bodyPr/>
        <a:lstStyle/>
        <a:p>
          <a:endParaRPr lang="en-IN"/>
        </a:p>
      </dgm:t>
    </dgm:pt>
    <dgm:pt modelId="{D256589C-69D6-4749-B156-6F5E129109D4}" type="sibTrans" cxnId="{32587899-4562-41B2-A61E-C1176EC9D18C}">
      <dgm:prSet/>
      <dgm:spPr/>
      <dgm:t>
        <a:bodyPr/>
        <a:lstStyle/>
        <a:p>
          <a:endParaRPr lang="en-IN"/>
        </a:p>
      </dgm:t>
    </dgm:pt>
    <dgm:pt modelId="{D43BAB5F-6593-4ECE-A8A7-558AAF6419E5}" type="pres">
      <dgm:prSet presAssocID="{A8FBE064-3CEB-453F-B23E-371FDAF13904}" presName="Name0" presStyleCnt="0">
        <dgm:presLayoutVars>
          <dgm:dir/>
          <dgm:resizeHandles val="exact"/>
        </dgm:presLayoutVars>
      </dgm:prSet>
      <dgm:spPr/>
    </dgm:pt>
    <dgm:pt modelId="{F0836C3E-C5E9-41D1-AAE7-CA4D817852C1}" type="pres">
      <dgm:prSet presAssocID="{A8FBE064-3CEB-453F-B23E-371FDAF13904}" presName="arrow" presStyleLbl="bgShp" presStyleIdx="0" presStyleCnt="1"/>
      <dgm:spPr/>
    </dgm:pt>
    <dgm:pt modelId="{ECED6D2E-5474-4FA9-82EE-FF7D07D65C80}" type="pres">
      <dgm:prSet presAssocID="{A8FBE064-3CEB-453F-B23E-371FDAF13904}" presName="points" presStyleCnt="0"/>
      <dgm:spPr/>
    </dgm:pt>
    <dgm:pt modelId="{31B58EF7-8BC3-49F9-BCD9-5EB7630E6625}" type="pres">
      <dgm:prSet presAssocID="{1415E931-5275-45DD-893C-972C942CBF71}" presName="compositeA" presStyleCnt="0"/>
      <dgm:spPr/>
    </dgm:pt>
    <dgm:pt modelId="{396D42ED-F054-4A86-865E-9EA7ABA3EFE5}" type="pres">
      <dgm:prSet presAssocID="{1415E931-5275-45DD-893C-972C942CBF71}" presName="textA" presStyleLbl="revTx" presStyleIdx="0" presStyleCnt="4">
        <dgm:presLayoutVars>
          <dgm:bulletEnabled val="1"/>
        </dgm:presLayoutVars>
      </dgm:prSet>
      <dgm:spPr/>
    </dgm:pt>
    <dgm:pt modelId="{4C5C38EB-B997-4128-857D-BF4E98D8ACC0}" type="pres">
      <dgm:prSet presAssocID="{1415E931-5275-45DD-893C-972C942CBF71}" presName="circleA" presStyleLbl="node1" presStyleIdx="0" presStyleCnt="4"/>
      <dgm:spPr/>
    </dgm:pt>
    <dgm:pt modelId="{F2FD61EC-EADA-4243-BF3C-3C1CACC70162}" type="pres">
      <dgm:prSet presAssocID="{1415E931-5275-45DD-893C-972C942CBF71}" presName="spaceA" presStyleCnt="0"/>
      <dgm:spPr/>
    </dgm:pt>
    <dgm:pt modelId="{544045D2-1A20-4032-B12D-FAA66E93AA72}" type="pres">
      <dgm:prSet presAssocID="{84EE5D41-0DAF-4947-A07C-5B156C11B3B9}" presName="space" presStyleCnt="0"/>
      <dgm:spPr/>
    </dgm:pt>
    <dgm:pt modelId="{147C3985-E67E-48F3-9891-468A3A825EC5}" type="pres">
      <dgm:prSet presAssocID="{2F04148B-A327-4B34-B3DA-4DAC40F3EFC9}" presName="compositeB" presStyleCnt="0"/>
      <dgm:spPr/>
    </dgm:pt>
    <dgm:pt modelId="{86FE1D3F-27BC-4111-85EC-FB91D6145774}" type="pres">
      <dgm:prSet presAssocID="{2F04148B-A327-4B34-B3DA-4DAC40F3EFC9}" presName="textB" presStyleLbl="revTx" presStyleIdx="1" presStyleCnt="4">
        <dgm:presLayoutVars>
          <dgm:bulletEnabled val="1"/>
        </dgm:presLayoutVars>
      </dgm:prSet>
      <dgm:spPr/>
    </dgm:pt>
    <dgm:pt modelId="{75210E4D-363E-4929-80F3-B9EEC45560EA}" type="pres">
      <dgm:prSet presAssocID="{2F04148B-A327-4B34-B3DA-4DAC40F3EFC9}" presName="circleB" presStyleLbl="node1" presStyleIdx="1" presStyleCnt="4"/>
      <dgm:spPr/>
    </dgm:pt>
    <dgm:pt modelId="{AED0CED8-3493-4185-9055-9D7AEF8641DA}" type="pres">
      <dgm:prSet presAssocID="{2F04148B-A327-4B34-B3DA-4DAC40F3EFC9}" presName="spaceB" presStyleCnt="0"/>
      <dgm:spPr/>
    </dgm:pt>
    <dgm:pt modelId="{755B60DD-3220-4152-8262-F49103193BEE}" type="pres">
      <dgm:prSet presAssocID="{44F35272-216D-4E7A-9ED9-F658F538444B}" presName="space" presStyleCnt="0"/>
      <dgm:spPr/>
    </dgm:pt>
    <dgm:pt modelId="{DB5066D7-8AA7-49C0-8FCF-CF1B55B82C0F}" type="pres">
      <dgm:prSet presAssocID="{4637D94B-44C5-40D8-8E77-9FDC5E1DA7C3}" presName="compositeA" presStyleCnt="0"/>
      <dgm:spPr/>
    </dgm:pt>
    <dgm:pt modelId="{E682F817-7CF6-4A56-8AEA-E2A352258865}" type="pres">
      <dgm:prSet presAssocID="{4637D94B-44C5-40D8-8E77-9FDC5E1DA7C3}" presName="textA" presStyleLbl="revTx" presStyleIdx="2" presStyleCnt="4">
        <dgm:presLayoutVars>
          <dgm:bulletEnabled val="1"/>
        </dgm:presLayoutVars>
      </dgm:prSet>
      <dgm:spPr/>
    </dgm:pt>
    <dgm:pt modelId="{C58FB918-58E5-4DE5-9DB0-00962EC1FC4B}" type="pres">
      <dgm:prSet presAssocID="{4637D94B-44C5-40D8-8E77-9FDC5E1DA7C3}" presName="circleA" presStyleLbl="node1" presStyleIdx="2" presStyleCnt="4"/>
      <dgm:spPr/>
    </dgm:pt>
    <dgm:pt modelId="{81C70BA3-D492-41A0-BB7B-EF4A6B44FD6D}" type="pres">
      <dgm:prSet presAssocID="{4637D94B-44C5-40D8-8E77-9FDC5E1DA7C3}" presName="spaceA" presStyleCnt="0"/>
      <dgm:spPr/>
    </dgm:pt>
    <dgm:pt modelId="{4D7E5E5A-FAE6-4666-9247-DA3A0C035368}" type="pres">
      <dgm:prSet presAssocID="{3ABDB76A-7FAF-4057-B2D2-3233ABDF1035}" presName="space" presStyleCnt="0"/>
      <dgm:spPr/>
    </dgm:pt>
    <dgm:pt modelId="{E29B87A2-6DF6-444C-BC72-ED2771CA18E7}" type="pres">
      <dgm:prSet presAssocID="{FABE0666-742F-4FB8-B2C6-DD4A58B6E274}" presName="compositeB" presStyleCnt="0"/>
      <dgm:spPr/>
    </dgm:pt>
    <dgm:pt modelId="{8D90DED3-626F-476F-81A3-F9858D9A02F2}" type="pres">
      <dgm:prSet presAssocID="{FABE0666-742F-4FB8-B2C6-DD4A58B6E274}" presName="textB" presStyleLbl="revTx" presStyleIdx="3" presStyleCnt="4">
        <dgm:presLayoutVars>
          <dgm:bulletEnabled val="1"/>
        </dgm:presLayoutVars>
      </dgm:prSet>
      <dgm:spPr/>
    </dgm:pt>
    <dgm:pt modelId="{57AD473D-C21B-46FF-A08C-DDE1CEC3717F}" type="pres">
      <dgm:prSet presAssocID="{FABE0666-742F-4FB8-B2C6-DD4A58B6E274}" presName="circleB" presStyleLbl="node1" presStyleIdx="3" presStyleCnt="4"/>
      <dgm:spPr/>
    </dgm:pt>
    <dgm:pt modelId="{1FF6F340-572F-491A-BC51-6AB44D560B77}" type="pres">
      <dgm:prSet presAssocID="{FABE0666-742F-4FB8-B2C6-DD4A58B6E274}" presName="spaceB" presStyleCnt="0"/>
      <dgm:spPr/>
    </dgm:pt>
  </dgm:ptLst>
  <dgm:cxnLst>
    <dgm:cxn modelId="{1655592A-DAFE-449B-8862-EAB5E89EBFA8}" type="presOf" srcId="{A8FBE064-3CEB-453F-B23E-371FDAF13904}" destId="{D43BAB5F-6593-4ECE-A8A7-558AAF6419E5}" srcOrd="0" destOrd="0" presId="urn:microsoft.com/office/officeart/2005/8/layout/hProcess11"/>
    <dgm:cxn modelId="{DDF6DF32-05D1-43AF-AA39-DAB72EEBA77E}" srcId="{A8FBE064-3CEB-453F-B23E-371FDAF13904}" destId="{4637D94B-44C5-40D8-8E77-9FDC5E1DA7C3}" srcOrd="2" destOrd="0" parTransId="{2F62F1FE-6827-4DAA-AC59-0FDA54E7A01D}" sibTransId="{3ABDB76A-7FAF-4057-B2D2-3233ABDF1035}"/>
    <dgm:cxn modelId="{50909535-2C2D-48A8-BED7-9970C7BAAC57}" srcId="{A8FBE064-3CEB-453F-B23E-371FDAF13904}" destId="{2F04148B-A327-4B34-B3DA-4DAC40F3EFC9}" srcOrd="1" destOrd="0" parTransId="{618151D3-C747-41C9-BA52-A743FEF0463F}" sibTransId="{44F35272-216D-4E7A-9ED9-F658F538444B}"/>
    <dgm:cxn modelId="{F9E59C40-2F0D-480D-B421-7D5494F132E4}" srcId="{A8FBE064-3CEB-453F-B23E-371FDAF13904}" destId="{1415E931-5275-45DD-893C-972C942CBF71}" srcOrd="0" destOrd="0" parTransId="{4EA6128B-99EB-4A54-9506-987376FA8001}" sibTransId="{84EE5D41-0DAF-4947-A07C-5B156C11B3B9}"/>
    <dgm:cxn modelId="{A4CDAC68-9D02-4815-956C-6E8BC4BE04D1}" type="presOf" srcId="{1415E931-5275-45DD-893C-972C942CBF71}" destId="{396D42ED-F054-4A86-865E-9EA7ABA3EFE5}" srcOrd="0" destOrd="0" presId="urn:microsoft.com/office/officeart/2005/8/layout/hProcess11"/>
    <dgm:cxn modelId="{DDBD4E50-7A5B-45AC-A8C8-6C6237DC81A8}" type="presOf" srcId="{2F04148B-A327-4B34-B3DA-4DAC40F3EFC9}" destId="{86FE1D3F-27BC-4111-85EC-FB91D6145774}" srcOrd="0" destOrd="0" presId="urn:microsoft.com/office/officeart/2005/8/layout/hProcess11"/>
    <dgm:cxn modelId="{89C97580-10FC-4942-8309-100835020CF1}" type="presOf" srcId="{FABE0666-742F-4FB8-B2C6-DD4A58B6E274}" destId="{8D90DED3-626F-476F-81A3-F9858D9A02F2}" srcOrd="0" destOrd="0" presId="urn:microsoft.com/office/officeart/2005/8/layout/hProcess11"/>
    <dgm:cxn modelId="{20412F8C-CB02-4952-81AE-20BA952F3ED7}" type="presOf" srcId="{4637D94B-44C5-40D8-8E77-9FDC5E1DA7C3}" destId="{E682F817-7CF6-4A56-8AEA-E2A352258865}" srcOrd="0" destOrd="0" presId="urn:microsoft.com/office/officeart/2005/8/layout/hProcess11"/>
    <dgm:cxn modelId="{32587899-4562-41B2-A61E-C1176EC9D18C}" srcId="{A8FBE064-3CEB-453F-B23E-371FDAF13904}" destId="{FABE0666-742F-4FB8-B2C6-DD4A58B6E274}" srcOrd="3" destOrd="0" parTransId="{4881F9A1-F57A-48A3-8CFE-A1EBBBAF65D0}" sibTransId="{D256589C-69D6-4749-B156-6F5E129109D4}"/>
    <dgm:cxn modelId="{021EF121-2B06-4293-8C93-3A963C8DFB05}" type="presParOf" srcId="{D43BAB5F-6593-4ECE-A8A7-558AAF6419E5}" destId="{F0836C3E-C5E9-41D1-AAE7-CA4D817852C1}" srcOrd="0" destOrd="0" presId="urn:microsoft.com/office/officeart/2005/8/layout/hProcess11"/>
    <dgm:cxn modelId="{54B5ED08-E401-4908-A59C-38095C7B8597}" type="presParOf" srcId="{D43BAB5F-6593-4ECE-A8A7-558AAF6419E5}" destId="{ECED6D2E-5474-4FA9-82EE-FF7D07D65C80}" srcOrd="1" destOrd="0" presId="urn:microsoft.com/office/officeart/2005/8/layout/hProcess11"/>
    <dgm:cxn modelId="{D6C21061-9007-4CF8-84C8-8A56AE57ED1D}" type="presParOf" srcId="{ECED6D2E-5474-4FA9-82EE-FF7D07D65C80}" destId="{31B58EF7-8BC3-49F9-BCD9-5EB7630E6625}" srcOrd="0" destOrd="0" presId="urn:microsoft.com/office/officeart/2005/8/layout/hProcess11"/>
    <dgm:cxn modelId="{6970D2FD-ABE1-404E-B9E1-80807AD3DB1C}" type="presParOf" srcId="{31B58EF7-8BC3-49F9-BCD9-5EB7630E6625}" destId="{396D42ED-F054-4A86-865E-9EA7ABA3EFE5}" srcOrd="0" destOrd="0" presId="urn:microsoft.com/office/officeart/2005/8/layout/hProcess11"/>
    <dgm:cxn modelId="{DDD84460-1A76-46BE-A019-DA5244599A2E}" type="presParOf" srcId="{31B58EF7-8BC3-49F9-BCD9-5EB7630E6625}" destId="{4C5C38EB-B997-4128-857D-BF4E98D8ACC0}" srcOrd="1" destOrd="0" presId="urn:microsoft.com/office/officeart/2005/8/layout/hProcess11"/>
    <dgm:cxn modelId="{6ED8E0A9-E23A-4B56-A42C-3322E196C772}" type="presParOf" srcId="{31B58EF7-8BC3-49F9-BCD9-5EB7630E6625}" destId="{F2FD61EC-EADA-4243-BF3C-3C1CACC70162}" srcOrd="2" destOrd="0" presId="urn:microsoft.com/office/officeart/2005/8/layout/hProcess11"/>
    <dgm:cxn modelId="{1F6D8174-A293-4719-B3DB-17691A6B827D}" type="presParOf" srcId="{ECED6D2E-5474-4FA9-82EE-FF7D07D65C80}" destId="{544045D2-1A20-4032-B12D-FAA66E93AA72}" srcOrd="1" destOrd="0" presId="urn:microsoft.com/office/officeart/2005/8/layout/hProcess11"/>
    <dgm:cxn modelId="{8A77619A-E23E-42B1-93FB-90F23293FE2A}" type="presParOf" srcId="{ECED6D2E-5474-4FA9-82EE-FF7D07D65C80}" destId="{147C3985-E67E-48F3-9891-468A3A825EC5}" srcOrd="2" destOrd="0" presId="urn:microsoft.com/office/officeart/2005/8/layout/hProcess11"/>
    <dgm:cxn modelId="{4ABE56A8-4564-4F68-813D-62335F8594AD}" type="presParOf" srcId="{147C3985-E67E-48F3-9891-468A3A825EC5}" destId="{86FE1D3F-27BC-4111-85EC-FB91D6145774}" srcOrd="0" destOrd="0" presId="urn:microsoft.com/office/officeart/2005/8/layout/hProcess11"/>
    <dgm:cxn modelId="{7AE0A198-DD47-4D2D-BD20-A7C651E3542C}" type="presParOf" srcId="{147C3985-E67E-48F3-9891-468A3A825EC5}" destId="{75210E4D-363E-4929-80F3-B9EEC45560EA}" srcOrd="1" destOrd="0" presId="urn:microsoft.com/office/officeart/2005/8/layout/hProcess11"/>
    <dgm:cxn modelId="{AE5157EE-571C-4CBC-AD99-E63D58886037}" type="presParOf" srcId="{147C3985-E67E-48F3-9891-468A3A825EC5}" destId="{AED0CED8-3493-4185-9055-9D7AEF8641DA}" srcOrd="2" destOrd="0" presId="urn:microsoft.com/office/officeart/2005/8/layout/hProcess11"/>
    <dgm:cxn modelId="{4C6816CB-14FD-4485-AC19-A8D599489D86}" type="presParOf" srcId="{ECED6D2E-5474-4FA9-82EE-FF7D07D65C80}" destId="{755B60DD-3220-4152-8262-F49103193BEE}" srcOrd="3" destOrd="0" presId="urn:microsoft.com/office/officeart/2005/8/layout/hProcess11"/>
    <dgm:cxn modelId="{D2FFD6E2-B382-4AF3-A019-385AFF3615FB}" type="presParOf" srcId="{ECED6D2E-5474-4FA9-82EE-FF7D07D65C80}" destId="{DB5066D7-8AA7-49C0-8FCF-CF1B55B82C0F}" srcOrd="4" destOrd="0" presId="urn:microsoft.com/office/officeart/2005/8/layout/hProcess11"/>
    <dgm:cxn modelId="{BB795EB2-E136-416B-B0DA-9BB756D912D3}" type="presParOf" srcId="{DB5066D7-8AA7-49C0-8FCF-CF1B55B82C0F}" destId="{E682F817-7CF6-4A56-8AEA-E2A352258865}" srcOrd="0" destOrd="0" presId="urn:microsoft.com/office/officeart/2005/8/layout/hProcess11"/>
    <dgm:cxn modelId="{93180FB6-8A8F-4135-8B44-BF6F3AE08B77}" type="presParOf" srcId="{DB5066D7-8AA7-49C0-8FCF-CF1B55B82C0F}" destId="{C58FB918-58E5-4DE5-9DB0-00962EC1FC4B}" srcOrd="1" destOrd="0" presId="urn:microsoft.com/office/officeart/2005/8/layout/hProcess11"/>
    <dgm:cxn modelId="{5CB9F41A-AE1E-44FD-B330-D05D82527856}" type="presParOf" srcId="{DB5066D7-8AA7-49C0-8FCF-CF1B55B82C0F}" destId="{81C70BA3-D492-41A0-BB7B-EF4A6B44FD6D}" srcOrd="2" destOrd="0" presId="urn:microsoft.com/office/officeart/2005/8/layout/hProcess11"/>
    <dgm:cxn modelId="{9953079B-889B-405D-AB0C-328435D8338A}" type="presParOf" srcId="{ECED6D2E-5474-4FA9-82EE-FF7D07D65C80}" destId="{4D7E5E5A-FAE6-4666-9247-DA3A0C035368}" srcOrd="5" destOrd="0" presId="urn:microsoft.com/office/officeart/2005/8/layout/hProcess11"/>
    <dgm:cxn modelId="{688F4332-37D7-4B43-BA4A-E275FBA4C57C}" type="presParOf" srcId="{ECED6D2E-5474-4FA9-82EE-FF7D07D65C80}" destId="{E29B87A2-6DF6-444C-BC72-ED2771CA18E7}" srcOrd="6" destOrd="0" presId="urn:microsoft.com/office/officeart/2005/8/layout/hProcess11"/>
    <dgm:cxn modelId="{161C6338-8C15-4B2A-B526-CCFA5DF123B1}" type="presParOf" srcId="{E29B87A2-6DF6-444C-BC72-ED2771CA18E7}" destId="{8D90DED3-626F-476F-81A3-F9858D9A02F2}" srcOrd="0" destOrd="0" presId="urn:microsoft.com/office/officeart/2005/8/layout/hProcess11"/>
    <dgm:cxn modelId="{C97E3EB1-563D-4EB4-A35A-A29361317A02}" type="presParOf" srcId="{E29B87A2-6DF6-444C-BC72-ED2771CA18E7}" destId="{57AD473D-C21B-46FF-A08C-DDE1CEC3717F}" srcOrd="1" destOrd="0" presId="urn:microsoft.com/office/officeart/2005/8/layout/hProcess11"/>
    <dgm:cxn modelId="{5701EE8F-1FF9-481A-ADB6-70FAC58F60D6}" type="presParOf" srcId="{E29B87A2-6DF6-444C-BC72-ED2771CA18E7}" destId="{1FF6F340-572F-491A-BC51-6AB44D560B7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7E3CAE-5093-4502-A073-92E1A6EC37BD}" type="doc">
      <dgm:prSet loTypeId="urn:microsoft.com/office/officeart/2009/3/layout/IncreasingArrowsProcess" loCatId="process" qsTypeId="urn:microsoft.com/office/officeart/2005/8/quickstyle/simple2" qsCatId="simple" csTypeId="urn:microsoft.com/office/officeart/2005/8/colors/colorful3" csCatId="colorful" phldr="1"/>
      <dgm:spPr/>
      <dgm:t>
        <a:bodyPr/>
        <a:lstStyle/>
        <a:p>
          <a:endParaRPr lang="en-IN"/>
        </a:p>
      </dgm:t>
    </dgm:pt>
    <dgm:pt modelId="{1F56AB63-5539-486B-82D0-0E8D91C83ED8}">
      <dgm:prSet custT="1"/>
      <dgm:spPr/>
      <dgm:t>
        <a:bodyPr/>
        <a:lstStyle/>
        <a:p>
          <a:r>
            <a:rPr lang="en-US" sz="1800" dirty="0">
              <a:latin typeface="Segoe UI Semilight" panose="020B0402040204020203" pitchFamily="34" charset="0"/>
              <a:cs typeface="Segoe UI Semilight" panose="020B0402040204020203" pitchFamily="34" charset="0"/>
            </a:rPr>
            <a:t>What is GSTR-3B?</a:t>
          </a:r>
          <a:endParaRPr lang="en-IN" sz="1800" dirty="0">
            <a:latin typeface="Segoe UI Semilight" panose="020B0402040204020203" pitchFamily="34" charset="0"/>
            <a:cs typeface="Segoe UI Semilight" panose="020B0402040204020203" pitchFamily="34" charset="0"/>
          </a:endParaRPr>
        </a:p>
      </dgm:t>
    </dgm:pt>
    <dgm:pt modelId="{8F26BB07-5BA9-4AB3-AFBA-91655B5907A7}" type="parTrans" cxnId="{041C1061-D073-47E7-AFE6-004E32F2DA10}">
      <dgm:prSet/>
      <dgm:spPr/>
      <dgm:t>
        <a:bodyPr/>
        <a:lstStyle/>
        <a:p>
          <a:endParaRPr lang="en-IN"/>
        </a:p>
      </dgm:t>
    </dgm:pt>
    <dgm:pt modelId="{AE406330-F2D9-4E42-9119-7564204E5B0E}" type="sibTrans" cxnId="{041C1061-D073-47E7-AFE6-004E32F2DA10}">
      <dgm:prSet/>
      <dgm:spPr/>
      <dgm:t>
        <a:bodyPr/>
        <a:lstStyle/>
        <a:p>
          <a:endParaRPr lang="en-IN"/>
        </a:p>
      </dgm:t>
    </dgm:pt>
    <dgm:pt modelId="{01ED64CB-1B21-4D80-B0F8-CEEFD7F1A9A3}">
      <dgm:prSet custT="1"/>
      <dgm:spPr/>
      <dgm:t>
        <a:bodyPr/>
        <a:lstStyle/>
        <a:p>
          <a:r>
            <a:rPr lang="en-US" sz="1800" b="0" i="0" u="none" dirty="0">
              <a:latin typeface="Segoe UI Semilight" panose="020B0402040204020203" pitchFamily="34" charset="0"/>
              <a:cs typeface="Segoe UI Semilight" panose="020B0402040204020203" pitchFamily="34" charset="0"/>
            </a:rPr>
            <a:t>Form GSTR-3B is a summary return for taxpayers to declare their GST liabilities for a particular tax period and discharge these liabilities. A Regular taxpayer is required to file Form GSTR-3B returns for every tax period.</a:t>
          </a:r>
          <a:endParaRPr lang="en-IN" sz="1800" dirty="0">
            <a:latin typeface="Segoe UI Semilight" panose="020B0402040204020203" pitchFamily="34" charset="0"/>
            <a:cs typeface="Segoe UI Semilight" panose="020B0402040204020203" pitchFamily="34" charset="0"/>
          </a:endParaRPr>
        </a:p>
      </dgm:t>
    </dgm:pt>
    <dgm:pt modelId="{578360EB-6CAB-48E6-8CE6-BD80F2092072}" type="parTrans" cxnId="{4FC11FDB-CAE8-4B30-961F-EFBDB4A58876}">
      <dgm:prSet/>
      <dgm:spPr/>
      <dgm:t>
        <a:bodyPr/>
        <a:lstStyle/>
        <a:p>
          <a:endParaRPr lang="en-IN"/>
        </a:p>
      </dgm:t>
    </dgm:pt>
    <dgm:pt modelId="{38240032-25FB-4F4D-A283-16FD06CBC7BB}" type="sibTrans" cxnId="{4FC11FDB-CAE8-4B30-961F-EFBDB4A58876}">
      <dgm:prSet/>
      <dgm:spPr/>
      <dgm:t>
        <a:bodyPr/>
        <a:lstStyle/>
        <a:p>
          <a:endParaRPr lang="en-IN"/>
        </a:p>
      </dgm:t>
    </dgm:pt>
    <dgm:pt modelId="{1D590D3C-97AE-4B07-9AC3-C835138DCDEB}">
      <dgm:prSet custT="1"/>
      <dgm:spPr/>
      <dgm:t>
        <a:bodyPr/>
        <a:lstStyle/>
        <a:p>
          <a:r>
            <a:rPr lang="en-US" sz="1800" dirty="0">
              <a:latin typeface="Segoe UI Semilight" panose="020B0402040204020203" pitchFamily="34" charset="0"/>
              <a:cs typeface="Segoe UI Semilight" panose="020B0402040204020203" pitchFamily="34" charset="0"/>
            </a:rPr>
            <a:t>Who has to file GSTR-3B?</a:t>
          </a:r>
          <a:endParaRPr lang="en-IN" sz="1800" dirty="0">
            <a:latin typeface="Segoe UI Semilight" panose="020B0402040204020203" pitchFamily="34" charset="0"/>
            <a:cs typeface="Segoe UI Semilight" panose="020B0402040204020203" pitchFamily="34" charset="0"/>
          </a:endParaRPr>
        </a:p>
      </dgm:t>
    </dgm:pt>
    <dgm:pt modelId="{CF58BA63-BB6E-495D-B7E2-BC4755CB7459}" type="parTrans" cxnId="{6461B230-1112-4DF6-B191-0C64C03EFF82}">
      <dgm:prSet/>
      <dgm:spPr/>
      <dgm:t>
        <a:bodyPr/>
        <a:lstStyle/>
        <a:p>
          <a:endParaRPr lang="en-IN"/>
        </a:p>
      </dgm:t>
    </dgm:pt>
    <dgm:pt modelId="{0653484B-1FF8-4B56-8C17-5F5A2CE4FE9F}" type="sibTrans" cxnId="{6461B230-1112-4DF6-B191-0C64C03EFF82}">
      <dgm:prSet/>
      <dgm:spPr/>
      <dgm:t>
        <a:bodyPr/>
        <a:lstStyle/>
        <a:p>
          <a:endParaRPr lang="en-IN"/>
        </a:p>
      </dgm:t>
    </dgm:pt>
    <dgm:pt modelId="{B11D9310-5536-48CB-86B9-95FA60D62B9D}">
      <dgm:prSet custT="1"/>
      <dgm:spPr/>
      <dgm:t>
        <a:bodyPr/>
        <a:lstStyle/>
        <a:p>
          <a:r>
            <a:rPr lang="en-US" sz="1800" b="0" i="0" dirty="0">
              <a:latin typeface="Segoe UI Semilight" panose="020B0402040204020203" pitchFamily="34" charset="0"/>
              <a:cs typeface="Segoe UI Semilight" panose="020B0402040204020203" pitchFamily="34" charset="0"/>
            </a:rPr>
            <a:t>All Regular taxpayers and casual taxpayers are required to file Form GSTR-3B</a:t>
          </a:r>
          <a:endParaRPr lang="en-IN" sz="1800" dirty="0">
            <a:latin typeface="Segoe UI Semilight" panose="020B0402040204020203" pitchFamily="34" charset="0"/>
            <a:cs typeface="Segoe UI Semilight" panose="020B0402040204020203" pitchFamily="34" charset="0"/>
          </a:endParaRPr>
        </a:p>
      </dgm:t>
    </dgm:pt>
    <dgm:pt modelId="{A0EB3046-6BEE-47EE-A2EF-58B773D60079}" type="parTrans" cxnId="{7A6DAADE-196F-481E-8188-C7F493505B2E}">
      <dgm:prSet/>
      <dgm:spPr/>
      <dgm:t>
        <a:bodyPr/>
        <a:lstStyle/>
        <a:p>
          <a:endParaRPr lang="en-IN"/>
        </a:p>
      </dgm:t>
    </dgm:pt>
    <dgm:pt modelId="{0638B580-8F78-4932-9D1E-E9578FCB0E6F}" type="sibTrans" cxnId="{7A6DAADE-196F-481E-8188-C7F493505B2E}">
      <dgm:prSet/>
      <dgm:spPr/>
      <dgm:t>
        <a:bodyPr/>
        <a:lstStyle/>
        <a:p>
          <a:endParaRPr lang="en-IN"/>
        </a:p>
      </dgm:t>
    </dgm:pt>
    <dgm:pt modelId="{E40197E5-5753-4A07-AD4E-C2E30602ECED}">
      <dgm:prSet custT="1"/>
      <dgm:spPr/>
      <dgm:t>
        <a:bodyPr/>
        <a:lstStyle/>
        <a:p>
          <a:r>
            <a:rPr lang="en-US" sz="1800" b="0" i="0" dirty="0">
              <a:latin typeface="Segoe UI Semilight" panose="020B0402040204020203" pitchFamily="34" charset="0"/>
              <a:cs typeface="Segoe UI Semilight" panose="020B0402040204020203" pitchFamily="34" charset="0"/>
            </a:rPr>
            <a:t>Modes of preparing Form GSTR-3B?</a:t>
          </a:r>
          <a:endParaRPr lang="en-IN" sz="1800" dirty="0">
            <a:latin typeface="Segoe UI Semilight" panose="020B0402040204020203" pitchFamily="34" charset="0"/>
            <a:cs typeface="Segoe UI Semilight" panose="020B0402040204020203" pitchFamily="34" charset="0"/>
          </a:endParaRPr>
        </a:p>
      </dgm:t>
    </dgm:pt>
    <dgm:pt modelId="{8513E993-3A68-42F0-BFB1-90A0D721EA26}" type="parTrans" cxnId="{487CB087-1280-4B17-A6A1-4C859F893A7E}">
      <dgm:prSet/>
      <dgm:spPr/>
      <dgm:t>
        <a:bodyPr/>
        <a:lstStyle/>
        <a:p>
          <a:endParaRPr lang="en-IN"/>
        </a:p>
      </dgm:t>
    </dgm:pt>
    <dgm:pt modelId="{6170CF1E-1E84-4555-9124-44F0436FFCFA}" type="sibTrans" cxnId="{487CB087-1280-4B17-A6A1-4C859F893A7E}">
      <dgm:prSet/>
      <dgm:spPr/>
      <dgm:t>
        <a:bodyPr/>
        <a:lstStyle/>
        <a:p>
          <a:endParaRPr lang="en-IN"/>
        </a:p>
      </dgm:t>
    </dgm:pt>
    <dgm:pt modelId="{153F40B3-A35B-4079-9BA1-C71DDE7828B8}">
      <dgm:prSet custT="1"/>
      <dgm:spPr/>
      <dgm:t>
        <a:bodyPr/>
        <a:lstStyle/>
        <a:p>
          <a:r>
            <a:rPr lang="en-US" sz="1800" b="0" i="0" u="none" dirty="0">
              <a:latin typeface="Segoe UI Semilight" panose="020B0402040204020203" pitchFamily="34" charset="0"/>
              <a:cs typeface="Segoe UI Semilight" panose="020B0402040204020203" pitchFamily="34" charset="0"/>
            </a:rPr>
            <a:t>Form GSTR-3B can be prepared using the following modes:</a:t>
          </a:r>
          <a:endParaRPr lang="en-IN" sz="1800" dirty="0">
            <a:latin typeface="Segoe UI Semilight" panose="020B0402040204020203" pitchFamily="34" charset="0"/>
            <a:cs typeface="Segoe UI Semilight" panose="020B0402040204020203" pitchFamily="34" charset="0"/>
          </a:endParaRPr>
        </a:p>
      </dgm:t>
    </dgm:pt>
    <dgm:pt modelId="{AD54D750-B39B-441E-B7E3-3D3108CB9E53}" type="parTrans" cxnId="{97BEB5EE-C106-4235-8E34-6AE5CB60A6E8}">
      <dgm:prSet/>
      <dgm:spPr/>
      <dgm:t>
        <a:bodyPr/>
        <a:lstStyle/>
        <a:p>
          <a:endParaRPr lang="en-IN"/>
        </a:p>
      </dgm:t>
    </dgm:pt>
    <dgm:pt modelId="{95334A4D-85FE-46BD-9F21-AB969AA3273E}" type="sibTrans" cxnId="{97BEB5EE-C106-4235-8E34-6AE5CB60A6E8}">
      <dgm:prSet/>
      <dgm:spPr/>
      <dgm:t>
        <a:bodyPr/>
        <a:lstStyle/>
        <a:p>
          <a:endParaRPr lang="en-IN"/>
        </a:p>
      </dgm:t>
    </dgm:pt>
    <dgm:pt modelId="{4AC259D4-07C7-4004-9266-9E56ADAD10CE}">
      <dgm:prSet custT="1"/>
      <dgm:spPr/>
      <dgm:t>
        <a:bodyPr/>
        <a:lstStyle/>
        <a:p>
          <a:r>
            <a:rPr lang="en-US" sz="1800" b="0" i="0" u="none" dirty="0">
              <a:latin typeface="Segoe UI Semilight" panose="020B0402040204020203" pitchFamily="34" charset="0"/>
              <a:cs typeface="Segoe UI Semilight" panose="020B0402040204020203" pitchFamily="34" charset="0"/>
            </a:rPr>
            <a:t>1. Online entry on the GST Portal.</a:t>
          </a:r>
        </a:p>
      </dgm:t>
    </dgm:pt>
    <dgm:pt modelId="{D7F8B144-1F25-43F2-899A-B49E3FBA1928}" type="parTrans" cxnId="{E7504AE1-B273-4538-A87F-186C093A60DC}">
      <dgm:prSet/>
      <dgm:spPr/>
      <dgm:t>
        <a:bodyPr/>
        <a:lstStyle/>
        <a:p>
          <a:endParaRPr lang="en-IN"/>
        </a:p>
      </dgm:t>
    </dgm:pt>
    <dgm:pt modelId="{DED562B1-227D-4F1C-97D6-CE2FA626E32D}" type="sibTrans" cxnId="{E7504AE1-B273-4538-A87F-186C093A60DC}">
      <dgm:prSet/>
      <dgm:spPr/>
      <dgm:t>
        <a:bodyPr/>
        <a:lstStyle/>
        <a:p>
          <a:endParaRPr lang="en-IN"/>
        </a:p>
      </dgm:t>
    </dgm:pt>
    <dgm:pt modelId="{697E14A6-C3FF-4D71-B3BA-76E13133E177}">
      <dgm:prSet custT="1"/>
      <dgm:spPr/>
      <dgm:t>
        <a:bodyPr/>
        <a:lstStyle/>
        <a:p>
          <a:r>
            <a:rPr lang="en-US" sz="1800" b="0" i="0" u="none" dirty="0">
              <a:latin typeface="Segoe UI Semilight" panose="020B0402040204020203" pitchFamily="34" charset="0"/>
              <a:cs typeface="Segoe UI Semilight" panose="020B0402040204020203" pitchFamily="34" charset="0"/>
            </a:rPr>
            <a:t>2. Uploading of invoice and of Form GSTR-3B data using Returns Offline Tool.</a:t>
          </a:r>
        </a:p>
      </dgm:t>
    </dgm:pt>
    <dgm:pt modelId="{B04F9A13-0AB7-4484-B375-7F0991843777}" type="parTrans" cxnId="{B8370EA2-0533-4A5C-B79A-C11B2C752D80}">
      <dgm:prSet/>
      <dgm:spPr/>
      <dgm:t>
        <a:bodyPr/>
        <a:lstStyle/>
        <a:p>
          <a:endParaRPr lang="en-IN"/>
        </a:p>
      </dgm:t>
    </dgm:pt>
    <dgm:pt modelId="{83FBFD8A-F35A-4715-9D0A-2643B1BA4D65}" type="sibTrans" cxnId="{B8370EA2-0533-4A5C-B79A-C11B2C752D80}">
      <dgm:prSet/>
      <dgm:spPr/>
      <dgm:t>
        <a:bodyPr/>
        <a:lstStyle/>
        <a:p>
          <a:endParaRPr lang="en-IN"/>
        </a:p>
      </dgm:t>
    </dgm:pt>
    <dgm:pt modelId="{3370EEE7-A5B9-4266-9A6F-1A8F26D2C015}">
      <dgm:prSet custT="1"/>
      <dgm:spPr/>
      <dgm:t>
        <a:bodyPr/>
        <a:lstStyle/>
        <a:p>
          <a:r>
            <a:rPr lang="en-US" sz="1800" b="0" i="0" u="none" dirty="0">
              <a:latin typeface="Segoe UI Semilight" panose="020B0402040204020203" pitchFamily="34" charset="0"/>
              <a:cs typeface="Segoe UI Semilight" panose="020B0402040204020203" pitchFamily="34" charset="0"/>
            </a:rPr>
            <a:t>3. Using third-party applications through GST Suvidha Providers (GSPs).</a:t>
          </a:r>
          <a:endParaRPr lang="en-IN" sz="1800" dirty="0">
            <a:latin typeface="Segoe UI Semilight" panose="020B0402040204020203" pitchFamily="34" charset="0"/>
            <a:cs typeface="Segoe UI Semilight" panose="020B0402040204020203" pitchFamily="34" charset="0"/>
          </a:endParaRPr>
        </a:p>
      </dgm:t>
    </dgm:pt>
    <dgm:pt modelId="{DFC5AC59-89B9-4242-A10C-2F85DA7CE10E}" type="parTrans" cxnId="{29472A60-5449-49B8-A834-970A6B17978D}">
      <dgm:prSet/>
      <dgm:spPr/>
      <dgm:t>
        <a:bodyPr/>
        <a:lstStyle/>
        <a:p>
          <a:endParaRPr lang="en-IN"/>
        </a:p>
      </dgm:t>
    </dgm:pt>
    <dgm:pt modelId="{A2C8E46A-F571-4B1D-AB65-35005D3CEF4A}" type="sibTrans" cxnId="{29472A60-5449-49B8-A834-970A6B17978D}">
      <dgm:prSet/>
      <dgm:spPr/>
      <dgm:t>
        <a:bodyPr/>
        <a:lstStyle/>
        <a:p>
          <a:endParaRPr lang="en-IN"/>
        </a:p>
      </dgm:t>
    </dgm:pt>
    <dgm:pt modelId="{4C81E480-24D8-4FE7-BD35-7F1D6FFA8DDF}" type="pres">
      <dgm:prSet presAssocID="{FB7E3CAE-5093-4502-A073-92E1A6EC37BD}" presName="Name0" presStyleCnt="0">
        <dgm:presLayoutVars>
          <dgm:chMax val="5"/>
          <dgm:chPref val="5"/>
          <dgm:dir/>
          <dgm:animLvl val="lvl"/>
        </dgm:presLayoutVars>
      </dgm:prSet>
      <dgm:spPr/>
    </dgm:pt>
    <dgm:pt modelId="{C9E3B55E-355F-4012-937D-4DE2DC1EBA1E}" type="pres">
      <dgm:prSet presAssocID="{1F56AB63-5539-486B-82D0-0E8D91C83ED8}" presName="parentText1" presStyleLbl="node1" presStyleIdx="0" presStyleCnt="3" custScaleX="128701">
        <dgm:presLayoutVars>
          <dgm:chMax/>
          <dgm:chPref val="3"/>
          <dgm:bulletEnabled val="1"/>
        </dgm:presLayoutVars>
      </dgm:prSet>
      <dgm:spPr/>
    </dgm:pt>
    <dgm:pt modelId="{061F3C8D-D5D1-4261-94A1-442227A06252}" type="pres">
      <dgm:prSet presAssocID="{1F56AB63-5539-486B-82D0-0E8D91C83ED8}" presName="childText1" presStyleLbl="solidAlignAcc1" presStyleIdx="0" presStyleCnt="3" custScaleX="123188" custLinFactNeighborX="-32902" custLinFactNeighborY="-1841">
        <dgm:presLayoutVars>
          <dgm:chMax val="0"/>
          <dgm:chPref val="0"/>
          <dgm:bulletEnabled val="1"/>
        </dgm:presLayoutVars>
      </dgm:prSet>
      <dgm:spPr/>
    </dgm:pt>
    <dgm:pt modelId="{E58B63EB-D240-4975-A6E9-998095540BFA}" type="pres">
      <dgm:prSet presAssocID="{1D590D3C-97AE-4B07-9AC3-C835138DCDEB}" presName="parentText2" presStyleLbl="node1" presStyleIdx="1" presStyleCnt="3" custScaleX="124717" custLinFactNeighborX="1866" custLinFactNeighborY="-3153">
        <dgm:presLayoutVars>
          <dgm:chMax/>
          <dgm:chPref val="3"/>
          <dgm:bulletEnabled val="1"/>
        </dgm:presLayoutVars>
      </dgm:prSet>
      <dgm:spPr/>
    </dgm:pt>
    <dgm:pt modelId="{2599DD5F-5AC5-4C75-B00A-5D96A5A1BEB8}" type="pres">
      <dgm:prSet presAssocID="{1D590D3C-97AE-4B07-9AC3-C835138DCDEB}" presName="childText2" presStyleLbl="solidAlignAcc1" presStyleIdx="1" presStyleCnt="3" custScaleX="85253" custLinFactNeighborX="-31450" custLinFactNeighborY="-8632">
        <dgm:presLayoutVars>
          <dgm:chMax val="0"/>
          <dgm:chPref val="0"/>
          <dgm:bulletEnabled val="1"/>
        </dgm:presLayoutVars>
      </dgm:prSet>
      <dgm:spPr/>
    </dgm:pt>
    <dgm:pt modelId="{F29B87B7-D242-4A3D-A142-8F3AA7169706}" type="pres">
      <dgm:prSet presAssocID="{E40197E5-5753-4A07-AD4E-C2E30602ECED}" presName="parentText3" presStyleLbl="node1" presStyleIdx="2" presStyleCnt="3" custScaleX="146560" custLinFactNeighborX="-8962" custLinFactNeighborY="1985">
        <dgm:presLayoutVars>
          <dgm:chMax/>
          <dgm:chPref val="3"/>
          <dgm:bulletEnabled val="1"/>
        </dgm:presLayoutVars>
      </dgm:prSet>
      <dgm:spPr/>
    </dgm:pt>
    <dgm:pt modelId="{85E5A036-59FB-4BA0-9F92-70520AAE3E18}" type="pres">
      <dgm:prSet presAssocID="{E40197E5-5753-4A07-AD4E-C2E30602ECED}" presName="childText3" presStyleLbl="solidAlignAcc1" presStyleIdx="2" presStyleCnt="3" custScaleX="158217" custLinFactNeighborX="-12565" custLinFactNeighborY="-6601">
        <dgm:presLayoutVars>
          <dgm:chMax val="0"/>
          <dgm:chPref val="0"/>
          <dgm:bulletEnabled val="1"/>
        </dgm:presLayoutVars>
      </dgm:prSet>
      <dgm:spPr/>
    </dgm:pt>
  </dgm:ptLst>
  <dgm:cxnLst>
    <dgm:cxn modelId="{1D4AFD06-5C47-46B0-8A88-4E0E1249A1C7}" type="presOf" srcId="{FB7E3CAE-5093-4502-A073-92E1A6EC37BD}" destId="{4C81E480-24D8-4FE7-BD35-7F1D6FFA8DDF}" srcOrd="0" destOrd="0" presId="urn:microsoft.com/office/officeart/2009/3/layout/IncreasingArrowsProcess"/>
    <dgm:cxn modelId="{0019AB10-03FC-4012-BCA0-27085D8DDFE9}" type="presOf" srcId="{E40197E5-5753-4A07-AD4E-C2E30602ECED}" destId="{F29B87B7-D242-4A3D-A142-8F3AA7169706}" srcOrd="0" destOrd="0" presId="urn:microsoft.com/office/officeart/2009/3/layout/IncreasingArrowsProcess"/>
    <dgm:cxn modelId="{BAC36027-376D-4576-B6C6-27DCB76B13D6}" type="presOf" srcId="{1F56AB63-5539-486B-82D0-0E8D91C83ED8}" destId="{C9E3B55E-355F-4012-937D-4DE2DC1EBA1E}" srcOrd="0" destOrd="0" presId="urn:microsoft.com/office/officeart/2009/3/layout/IncreasingArrowsProcess"/>
    <dgm:cxn modelId="{6461B230-1112-4DF6-B191-0C64C03EFF82}" srcId="{FB7E3CAE-5093-4502-A073-92E1A6EC37BD}" destId="{1D590D3C-97AE-4B07-9AC3-C835138DCDEB}" srcOrd="1" destOrd="0" parTransId="{CF58BA63-BB6E-495D-B7E2-BC4755CB7459}" sibTransId="{0653484B-1FF8-4B56-8C17-5F5A2CE4FE9F}"/>
    <dgm:cxn modelId="{29472A60-5449-49B8-A834-970A6B17978D}" srcId="{E40197E5-5753-4A07-AD4E-C2E30602ECED}" destId="{3370EEE7-A5B9-4266-9A6F-1A8F26D2C015}" srcOrd="3" destOrd="0" parTransId="{DFC5AC59-89B9-4242-A10C-2F85DA7CE10E}" sibTransId="{A2C8E46A-F571-4B1D-AB65-35005D3CEF4A}"/>
    <dgm:cxn modelId="{041C1061-D073-47E7-AFE6-004E32F2DA10}" srcId="{FB7E3CAE-5093-4502-A073-92E1A6EC37BD}" destId="{1F56AB63-5539-486B-82D0-0E8D91C83ED8}" srcOrd="0" destOrd="0" parTransId="{8F26BB07-5BA9-4AB3-AFBA-91655B5907A7}" sibTransId="{AE406330-F2D9-4E42-9119-7564204E5B0E}"/>
    <dgm:cxn modelId="{092BC47D-D059-449A-BE84-A7146856FE66}" type="presOf" srcId="{01ED64CB-1B21-4D80-B0F8-CEEFD7F1A9A3}" destId="{061F3C8D-D5D1-4261-94A1-442227A06252}" srcOrd="0" destOrd="0" presId="urn:microsoft.com/office/officeart/2009/3/layout/IncreasingArrowsProcess"/>
    <dgm:cxn modelId="{DA9AE480-3809-47F9-B7CC-55C4107715EE}" type="presOf" srcId="{4AC259D4-07C7-4004-9266-9E56ADAD10CE}" destId="{85E5A036-59FB-4BA0-9F92-70520AAE3E18}" srcOrd="0" destOrd="1" presId="urn:microsoft.com/office/officeart/2009/3/layout/IncreasingArrowsProcess"/>
    <dgm:cxn modelId="{487CB087-1280-4B17-A6A1-4C859F893A7E}" srcId="{FB7E3CAE-5093-4502-A073-92E1A6EC37BD}" destId="{E40197E5-5753-4A07-AD4E-C2E30602ECED}" srcOrd="2" destOrd="0" parTransId="{8513E993-3A68-42F0-BFB1-90A0D721EA26}" sibTransId="{6170CF1E-1E84-4555-9124-44F0436FFCFA}"/>
    <dgm:cxn modelId="{5012F893-0C0E-4F33-8AE0-88C8289C3974}" type="presOf" srcId="{1D590D3C-97AE-4B07-9AC3-C835138DCDEB}" destId="{E58B63EB-D240-4975-A6E9-998095540BFA}" srcOrd="0" destOrd="0" presId="urn:microsoft.com/office/officeart/2009/3/layout/IncreasingArrowsProcess"/>
    <dgm:cxn modelId="{B8370EA2-0533-4A5C-B79A-C11B2C752D80}" srcId="{E40197E5-5753-4A07-AD4E-C2E30602ECED}" destId="{697E14A6-C3FF-4D71-B3BA-76E13133E177}" srcOrd="2" destOrd="0" parTransId="{B04F9A13-0AB7-4484-B375-7F0991843777}" sibTransId="{83FBFD8A-F35A-4715-9D0A-2643B1BA4D65}"/>
    <dgm:cxn modelId="{402AE9C9-3445-4C3E-AF22-B574028C3B3C}" type="presOf" srcId="{3370EEE7-A5B9-4266-9A6F-1A8F26D2C015}" destId="{85E5A036-59FB-4BA0-9F92-70520AAE3E18}" srcOrd="0" destOrd="3" presId="urn:microsoft.com/office/officeart/2009/3/layout/IncreasingArrowsProcess"/>
    <dgm:cxn modelId="{4FC11FDB-CAE8-4B30-961F-EFBDB4A58876}" srcId="{1F56AB63-5539-486B-82D0-0E8D91C83ED8}" destId="{01ED64CB-1B21-4D80-B0F8-CEEFD7F1A9A3}" srcOrd="0" destOrd="0" parTransId="{578360EB-6CAB-48E6-8CE6-BD80F2092072}" sibTransId="{38240032-25FB-4F4D-A283-16FD06CBC7BB}"/>
    <dgm:cxn modelId="{7A6DAADE-196F-481E-8188-C7F493505B2E}" srcId="{1D590D3C-97AE-4B07-9AC3-C835138DCDEB}" destId="{B11D9310-5536-48CB-86B9-95FA60D62B9D}" srcOrd="0" destOrd="0" parTransId="{A0EB3046-6BEE-47EE-A2EF-58B773D60079}" sibTransId="{0638B580-8F78-4932-9D1E-E9578FCB0E6F}"/>
    <dgm:cxn modelId="{E7504AE1-B273-4538-A87F-186C093A60DC}" srcId="{E40197E5-5753-4A07-AD4E-C2E30602ECED}" destId="{4AC259D4-07C7-4004-9266-9E56ADAD10CE}" srcOrd="1" destOrd="0" parTransId="{D7F8B144-1F25-43F2-899A-B49E3FBA1928}" sibTransId="{DED562B1-227D-4F1C-97D6-CE2FA626E32D}"/>
    <dgm:cxn modelId="{97BEB5EE-C106-4235-8E34-6AE5CB60A6E8}" srcId="{E40197E5-5753-4A07-AD4E-C2E30602ECED}" destId="{153F40B3-A35B-4079-9BA1-C71DDE7828B8}" srcOrd="0" destOrd="0" parTransId="{AD54D750-B39B-441E-B7E3-3D3108CB9E53}" sibTransId="{95334A4D-85FE-46BD-9F21-AB969AA3273E}"/>
    <dgm:cxn modelId="{2034C9EF-C426-4F5B-A7FC-B3B3F23CA227}" type="presOf" srcId="{B11D9310-5536-48CB-86B9-95FA60D62B9D}" destId="{2599DD5F-5AC5-4C75-B00A-5D96A5A1BEB8}" srcOrd="0" destOrd="0" presId="urn:microsoft.com/office/officeart/2009/3/layout/IncreasingArrowsProcess"/>
    <dgm:cxn modelId="{2A16FDF1-4743-4CC5-8FF6-CF2F3F840CEC}" type="presOf" srcId="{153F40B3-A35B-4079-9BA1-C71DDE7828B8}" destId="{85E5A036-59FB-4BA0-9F92-70520AAE3E18}" srcOrd="0" destOrd="0" presId="urn:microsoft.com/office/officeart/2009/3/layout/IncreasingArrowsProcess"/>
    <dgm:cxn modelId="{66B4A1FB-14F0-4BA7-80FB-7C0C9042D21B}" type="presOf" srcId="{697E14A6-C3FF-4D71-B3BA-76E13133E177}" destId="{85E5A036-59FB-4BA0-9F92-70520AAE3E18}" srcOrd="0" destOrd="2" presId="urn:microsoft.com/office/officeart/2009/3/layout/IncreasingArrowsProcess"/>
    <dgm:cxn modelId="{22F5A3C3-CDBC-4883-81A8-8263F41B136A}" type="presParOf" srcId="{4C81E480-24D8-4FE7-BD35-7F1D6FFA8DDF}" destId="{C9E3B55E-355F-4012-937D-4DE2DC1EBA1E}" srcOrd="0" destOrd="0" presId="urn:microsoft.com/office/officeart/2009/3/layout/IncreasingArrowsProcess"/>
    <dgm:cxn modelId="{200D11BA-D6D2-4C65-976A-79A5759F6327}" type="presParOf" srcId="{4C81E480-24D8-4FE7-BD35-7F1D6FFA8DDF}" destId="{061F3C8D-D5D1-4261-94A1-442227A06252}" srcOrd="1" destOrd="0" presId="urn:microsoft.com/office/officeart/2009/3/layout/IncreasingArrowsProcess"/>
    <dgm:cxn modelId="{69C9058F-8EE4-49AC-88C5-36F3B016D251}" type="presParOf" srcId="{4C81E480-24D8-4FE7-BD35-7F1D6FFA8DDF}" destId="{E58B63EB-D240-4975-A6E9-998095540BFA}" srcOrd="2" destOrd="0" presId="urn:microsoft.com/office/officeart/2009/3/layout/IncreasingArrowsProcess"/>
    <dgm:cxn modelId="{8B6EB8F1-EA41-4372-A861-6C68C1D4DE6E}" type="presParOf" srcId="{4C81E480-24D8-4FE7-BD35-7F1D6FFA8DDF}" destId="{2599DD5F-5AC5-4C75-B00A-5D96A5A1BEB8}" srcOrd="3" destOrd="0" presId="urn:microsoft.com/office/officeart/2009/3/layout/IncreasingArrowsProcess"/>
    <dgm:cxn modelId="{668A4395-D6CC-4C9B-AFC7-E904227D2797}" type="presParOf" srcId="{4C81E480-24D8-4FE7-BD35-7F1D6FFA8DDF}" destId="{F29B87B7-D242-4A3D-A142-8F3AA7169706}" srcOrd="4" destOrd="0" presId="urn:microsoft.com/office/officeart/2009/3/layout/IncreasingArrowsProcess"/>
    <dgm:cxn modelId="{F57184BC-5E3B-42F3-90A7-204F78DCECC0}" type="presParOf" srcId="{4C81E480-24D8-4FE7-BD35-7F1D6FFA8DDF}" destId="{85E5A036-59FB-4BA0-9F92-70520AAE3E18}"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1989366-27A4-43AA-84B0-A3A17A386327}" type="doc">
      <dgm:prSet loTypeId="urn:microsoft.com/office/officeart/2008/layout/HorizontalMultiLevelHierarchy" loCatId="hierarchy" qsTypeId="urn:microsoft.com/office/officeart/2005/8/quickstyle/simple1" qsCatId="simple" csTypeId="urn:microsoft.com/office/officeart/2005/8/colors/colorful3" csCatId="colorful" phldr="1"/>
      <dgm:spPr/>
      <dgm:t>
        <a:bodyPr/>
        <a:lstStyle/>
        <a:p>
          <a:endParaRPr lang="en-IN"/>
        </a:p>
      </dgm:t>
    </dgm:pt>
    <dgm:pt modelId="{3AEC4C42-4C9D-4A4F-95E5-499718B40249}">
      <dgm:prSet phldrT="[Text]"/>
      <dgm:spPr/>
      <dgm:t>
        <a:bodyPr/>
        <a:lstStyle/>
        <a:p>
          <a:r>
            <a:rPr lang="en-US" dirty="0"/>
            <a:t>Filing GSTR 3B</a:t>
          </a:r>
          <a:endParaRPr lang="en-IN" dirty="0"/>
        </a:p>
      </dgm:t>
    </dgm:pt>
    <dgm:pt modelId="{1C14F106-5D4A-4603-95C0-0D7F982623DD}" type="parTrans" cxnId="{47F13C3C-5066-4E29-B30F-A15241EE7DB9}">
      <dgm:prSet/>
      <dgm:spPr/>
      <dgm:t>
        <a:bodyPr/>
        <a:lstStyle/>
        <a:p>
          <a:endParaRPr lang="en-IN"/>
        </a:p>
      </dgm:t>
    </dgm:pt>
    <dgm:pt modelId="{E02192C4-7F73-4D64-AAA3-CA98A2C7BC72}" type="sibTrans" cxnId="{47F13C3C-5066-4E29-B30F-A15241EE7DB9}">
      <dgm:prSet/>
      <dgm:spPr/>
      <dgm:t>
        <a:bodyPr/>
        <a:lstStyle/>
        <a:p>
          <a:endParaRPr lang="en-IN"/>
        </a:p>
      </dgm:t>
    </dgm:pt>
    <dgm:pt modelId="{A94055D0-E645-4191-80F0-23E6F2751BF4}" type="asst">
      <dgm:prSet phldrT="[Text]"/>
      <dgm:spPr/>
      <dgm:t>
        <a:bodyPr/>
        <a:lstStyle/>
        <a:p>
          <a:r>
            <a:rPr lang="en-US" dirty="0"/>
            <a:t>Online Mode</a:t>
          </a:r>
          <a:endParaRPr lang="en-IN" dirty="0"/>
        </a:p>
      </dgm:t>
    </dgm:pt>
    <dgm:pt modelId="{CE723F3A-8569-4D75-AB9D-255D91C671E3}" type="parTrans" cxnId="{EF1CFC20-C453-4F34-9A7B-7AC671413868}">
      <dgm:prSet/>
      <dgm:spPr/>
      <dgm:t>
        <a:bodyPr/>
        <a:lstStyle/>
        <a:p>
          <a:endParaRPr lang="en-IN" dirty="0"/>
        </a:p>
      </dgm:t>
    </dgm:pt>
    <dgm:pt modelId="{58506562-2500-4166-97B3-7952724236E6}" type="sibTrans" cxnId="{EF1CFC20-C453-4F34-9A7B-7AC671413868}">
      <dgm:prSet/>
      <dgm:spPr/>
      <dgm:t>
        <a:bodyPr/>
        <a:lstStyle/>
        <a:p>
          <a:endParaRPr lang="en-IN"/>
        </a:p>
      </dgm:t>
    </dgm:pt>
    <dgm:pt modelId="{C0DA32D4-697E-4103-8AD0-905B8DF434B7}">
      <dgm:prSet phldrT="[Text]"/>
      <dgm:spPr/>
      <dgm:t>
        <a:bodyPr/>
        <a:lstStyle/>
        <a:p>
          <a:r>
            <a:rPr lang="en-US" dirty="0"/>
            <a:t>Export/ Convert to JSON</a:t>
          </a:r>
          <a:endParaRPr lang="en-IN" dirty="0"/>
        </a:p>
      </dgm:t>
    </dgm:pt>
    <dgm:pt modelId="{713ABB5A-4C51-437C-B6CA-15780BDCB90C}" type="parTrans" cxnId="{012532AC-A521-4E64-AAB9-24B0AA2ADCCD}">
      <dgm:prSet/>
      <dgm:spPr/>
      <dgm:t>
        <a:bodyPr/>
        <a:lstStyle/>
        <a:p>
          <a:endParaRPr lang="en-IN" dirty="0"/>
        </a:p>
      </dgm:t>
    </dgm:pt>
    <dgm:pt modelId="{A33E5554-2D1A-4423-B794-899DA8277995}" type="sibTrans" cxnId="{012532AC-A521-4E64-AAB9-24B0AA2ADCCD}">
      <dgm:prSet/>
      <dgm:spPr/>
      <dgm:t>
        <a:bodyPr/>
        <a:lstStyle/>
        <a:p>
          <a:endParaRPr lang="en-IN"/>
        </a:p>
      </dgm:t>
    </dgm:pt>
    <dgm:pt modelId="{82FCD00A-FFC5-47D3-9D44-7E43954DD32C}" type="asst">
      <dgm:prSet phldrT="[Text]"/>
      <dgm:spPr/>
      <dgm:t>
        <a:bodyPr/>
        <a:lstStyle/>
        <a:p>
          <a:r>
            <a:rPr lang="en-US" dirty="0"/>
            <a:t>Offline Mode</a:t>
          </a:r>
          <a:endParaRPr lang="en-IN" dirty="0"/>
        </a:p>
      </dgm:t>
    </dgm:pt>
    <dgm:pt modelId="{83200943-578C-4988-AF42-FDD233DACCDC}" type="parTrans" cxnId="{6CEEEF68-5017-4CFA-9A55-FF28C16DB1BA}">
      <dgm:prSet/>
      <dgm:spPr/>
      <dgm:t>
        <a:bodyPr/>
        <a:lstStyle/>
        <a:p>
          <a:endParaRPr lang="en-IN" dirty="0"/>
        </a:p>
      </dgm:t>
    </dgm:pt>
    <dgm:pt modelId="{BA910A3A-2D45-4523-AF4F-127D5719E5FA}" type="sibTrans" cxnId="{6CEEEF68-5017-4CFA-9A55-FF28C16DB1BA}">
      <dgm:prSet/>
      <dgm:spPr/>
      <dgm:t>
        <a:bodyPr/>
        <a:lstStyle/>
        <a:p>
          <a:endParaRPr lang="en-IN"/>
        </a:p>
      </dgm:t>
    </dgm:pt>
    <dgm:pt modelId="{E9B1A92D-9E02-4A75-9B10-A51B5ECD266A}">
      <dgm:prSet phldrT="[Text]"/>
      <dgm:spPr/>
      <dgm:t>
        <a:bodyPr/>
        <a:lstStyle/>
        <a:p>
          <a:r>
            <a:rPr lang="en-US" dirty="0"/>
            <a:t>Export Excel Format</a:t>
          </a:r>
          <a:endParaRPr lang="en-IN" dirty="0"/>
        </a:p>
      </dgm:t>
    </dgm:pt>
    <dgm:pt modelId="{509E6629-6D0E-403B-8F1E-CB4D93C72124}" type="parTrans" cxnId="{D8A38475-E8FD-4C9A-B7E6-D9DB53990277}">
      <dgm:prSet/>
      <dgm:spPr/>
      <dgm:t>
        <a:bodyPr/>
        <a:lstStyle/>
        <a:p>
          <a:endParaRPr lang="en-IN" dirty="0"/>
        </a:p>
      </dgm:t>
    </dgm:pt>
    <dgm:pt modelId="{EB4D60FA-DB17-4E15-90C7-8CE55A6F119D}" type="sibTrans" cxnId="{D8A38475-E8FD-4C9A-B7E6-D9DB53990277}">
      <dgm:prSet/>
      <dgm:spPr/>
      <dgm:t>
        <a:bodyPr/>
        <a:lstStyle/>
        <a:p>
          <a:endParaRPr lang="en-IN"/>
        </a:p>
      </dgm:t>
    </dgm:pt>
    <dgm:pt modelId="{6836AA9A-A584-497B-9EC1-7CC64D73A3F2}">
      <dgm:prSet phldrT="[Text]"/>
      <dgm:spPr/>
      <dgm:t>
        <a:bodyPr/>
        <a:lstStyle/>
        <a:p>
          <a:r>
            <a:rPr lang="en-US" dirty="0"/>
            <a:t>Upload to Portal</a:t>
          </a:r>
          <a:endParaRPr lang="en-IN" dirty="0"/>
        </a:p>
      </dgm:t>
    </dgm:pt>
    <dgm:pt modelId="{6A87078F-76F2-42A4-BB70-13EB01445C61}" type="parTrans" cxnId="{E759BCCA-8B67-4687-85C6-7DCC7C289EB7}">
      <dgm:prSet/>
      <dgm:spPr/>
      <dgm:t>
        <a:bodyPr/>
        <a:lstStyle/>
        <a:p>
          <a:endParaRPr lang="en-IN" dirty="0"/>
        </a:p>
      </dgm:t>
    </dgm:pt>
    <dgm:pt modelId="{1E205B7D-025C-4733-99B2-A99BC71FF6DE}" type="sibTrans" cxnId="{E759BCCA-8B67-4687-85C6-7DCC7C289EB7}">
      <dgm:prSet/>
      <dgm:spPr/>
      <dgm:t>
        <a:bodyPr/>
        <a:lstStyle/>
        <a:p>
          <a:endParaRPr lang="en-IN"/>
        </a:p>
      </dgm:t>
    </dgm:pt>
    <dgm:pt modelId="{AC58B860-A22B-4469-8D82-9CDB8B9D134D}" type="pres">
      <dgm:prSet presAssocID="{F1989366-27A4-43AA-84B0-A3A17A386327}" presName="Name0" presStyleCnt="0">
        <dgm:presLayoutVars>
          <dgm:chPref val="1"/>
          <dgm:dir/>
          <dgm:animOne val="branch"/>
          <dgm:animLvl val="lvl"/>
          <dgm:resizeHandles val="exact"/>
        </dgm:presLayoutVars>
      </dgm:prSet>
      <dgm:spPr/>
    </dgm:pt>
    <dgm:pt modelId="{261E08C0-D10C-49DA-A993-179888B3088B}" type="pres">
      <dgm:prSet presAssocID="{3AEC4C42-4C9D-4A4F-95E5-499718B40249}" presName="root1" presStyleCnt="0"/>
      <dgm:spPr/>
    </dgm:pt>
    <dgm:pt modelId="{CDD07A12-C364-4D53-984A-CF20E7638110}" type="pres">
      <dgm:prSet presAssocID="{3AEC4C42-4C9D-4A4F-95E5-499718B40249}" presName="LevelOneTextNode" presStyleLbl="node0" presStyleIdx="0" presStyleCnt="1">
        <dgm:presLayoutVars>
          <dgm:chPref val="3"/>
        </dgm:presLayoutVars>
      </dgm:prSet>
      <dgm:spPr/>
    </dgm:pt>
    <dgm:pt modelId="{6DF86505-52B7-43EE-A87F-7002E6AE9680}" type="pres">
      <dgm:prSet presAssocID="{3AEC4C42-4C9D-4A4F-95E5-499718B40249}" presName="level2hierChild" presStyleCnt="0"/>
      <dgm:spPr/>
    </dgm:pt>
    <dgm:pt modelId="{D565A5D1-D060-453E-9B90-62324DCDD927}" type="pres">
      <dgm:prSet presAssocID="{CE723F3A-8569-4D75-AB9D-255D91C671E3}" presName="conn2-1" presStyleLbl="parChTrans1D2" presStyleIdx="0" presStyleCnt="2"/>
      <dgm:spPr/>
    </dgm:pt>
    <dgm:pt modelId="{4108AA87-E87A-466A-AA46-C97517DD2D9C}" type="pres">
      <dgm:prSet presAssocID="{CE723F3A-8569-4D75-AB9D-255D91C671E3}" presName="connTx" presStyleLbl="parChTrans1D2" presStyleIdx="0" presStyleCnt="2"/>
      <dgm:spPr/>
    </dgm:pt>
    <dgm:pt modelId="{EADD6CCE-5C86-4ED0-AAD0-0BD384A43948}" type="pres">
      <dgm:prSet presAssocID="{A94055D0-E645-4191-80F0-23E6F2751BF4}" presName="root2" presStyleCnt="0"/>
      <dgm:spPr/>
    </dgm:pt>
    <dgm:pt modelId="{619EE23D-0DD0-4C83-9C9E-D06B5C62FB90}" type="pres">
      <dgm:prSet presAssocID="{A94055D0-E645-4191-80F0-23E6F2751BF4}" presName="LevelTwoTextNode" presStyleLbl="asst1" presStyleIdx="0" presStyleCnt="2">
        <dgm:presLayoutVars>
          <dgm:chPref val="3"/>
        </dgm:presLayoutVars>
      </dgm:prSet>
      <dgm:spPr/>
    </dgm:pt>
    <dgm:pt modelId="{37B08356-4022-41E4-B61D-BEF434142EAD}" type="pres">
      <dgm:prSet presAssocID="{A94055D0-E645-4191-80F0-23E6F2751BF4}" presName="level3hierChild" presStyleCnt="0"/>
      <dgm:spPr/>
    </dgm:pt>
    <dgm:pt modelId="{6FB2BA02-1266-4DB4-A3B0-60B4C1E6AFEB}" type="pres">
      <dgm:prSet presAssocID="{83200943-578C-4988-AF42-FDD233DACCDC}" presName="conn2-1" presStyleLbl="parChTrans1D2" presStyleIdx="1" presStyleCnt="2"/>
      <dgm:spPr/>
    </dgm:pt>
    <dgm:pt modelId="{7F1454E5-E5D1-45E7-A7B3-3A1CF055587A}" type="pres">
      <dgm:prSet presAssocID="{83200943-578C-4988-AF42-FDD233DACCDC}" presName="connTx" presStyleLbl="parChTrans1D2" presStyleIdx="1" presStyleCnt="2"/>
      <dgm:spPr/>
    </dgm:pt>
    <dgm:pt modelId="{2B680E47-C356-4DF0-8255-F968FD3B76ED}" type="pres">
      <dgm:prSet presAssocID="{82FCD00A-FFC5-47D3-9D44-7E43954DD32C}" presName="root2" presStyleCnt="0"/>
      <dgm:spPr/>
    </dgm:pt>
    <dgm:pt modelId="{933914C5-659E-4732-B5AC-97826FCC4E37}" type="pres">
      <dgm:prSet presAssocID="{82FCD00A-FFC5-47D3-9D44-7E43954DD32C}" presName="LevelTwoTextNode" presStyleLbl="asst1" presStyleIdx="1" presStyleCnt="2">
        <dgm:presLayoutVars>
          <dgm:chPref val="3"/>
        </dgm:presLayoutVars>
      </dgm:prSet>
      <dgm:spPr/>
    </dgm:pt>
    <dgm:pt modelId="{36250E16-EAD5-4AF6-88F7-DEAEC223F689}" type="pres">
      <dgm:prSet presAssocID="{82FCD00A-FFC5-47D3-9D44-7E43954DD32C}" presName="level3hierChild" presStyleCnt="0"/>
      <dgm:spPr/>
    </dgm:pt>
    <dgm:pt modelId="{8C1C3F96-1793-48BA-9F0F-CF9AC58529F4}" type="pres">
      <dgm:prSet presAssocID="{509E6629-6D0E-403B-8F1E-CB4D93C72124}" presName="conn2-1" presStyleLbl="parChTrans1D3" presStyleIdx="0" presStyleCnt="2"/>
      <dgm:spPr/>
    </dgm:pt>
    <dgm:pt modelId="{A535CC24-93D2-4614-9984-6FC350014C2F}" type="pres">
      <dgm:prSet presAssocID="{509E6629-6D0E-403B-8F1E-CB4D93C72124}" presName="connTx" presStyleLbl="parChTrans1D3" presStyleIdx="0" presStyleCnt="2"/>
      <dgm:spPr/>
    </dgm:pt>
    <dgm:pt modelId="{AE8F0FD5-3408-4238-AA7F-98EFC26E2B5D}" type="pres">
      <dgm:prSet presAssocID="{E9B1A92D-9E02-4A75-9B10-A51B5ECD266A}" presName="root2" presStyleCnt="0"/>
      <dgm:spPr/>
    </dgm:pt>
    <dgm:pt modelId="{9570684F-6908-4F38-8772-F7ECC79A33F0}" type="pres">
      <dgm:prSet presAssocID="{E9B1A92D-9E02-4A75-9B10-A51B5ECD266A}" presName="LevelTwoTextNode" presStyleLbl="node3" presStyleIdx="0" presStyleCnt="2">
        <dgm:presLayoutVars>
          <dgm:chPref val="3"/>
        </dgm:presLayoutVars>
      </dgm:prSet>
      <dgm:spPr/>
    </dgm:pt>
    <dgm:pt modelId="{87F0A0FE-F7B4-4820-82FE-923E56A0DF01}" type="pres">
      <dgm:prSet presAssocID="{E9B1A92D-9E02-4A75-9B10-A51B5ECD266A}" presName="level3hierChild" presStyleCnt="0"/>
      <dgm:spPr/>
    </dgm:pt>
    <dgm:pt modelId="{1434CED8-2C80-49A0-9064-9DE57E543A45}" type="pres">
      <dgm:prSet presAssocID="{713ABB5A-4C51-437C-B6CA-15780BDCB90C}" presName="conn2-1" presStyleLbl="parChTrans1D3" presStyleIdx="1" presStyleCnt="2"/>
      <dgm:spPr/>
    </dgm:pt>
    <dgm:pt modelId="{11E32289-B4F2-43CA-9640-A9567BB8C629}" type="pres">
      <dgm:prSet presAssocID="{713ABB5A-4C51-437C-B6CA-15780BDCB90C}" presName="connTx" presStyleLbl="parChTrans1D3" presStyleIdx="1" presStyleCnt="2"/>
      <dgm:spPr/>
    </dgm:pt>
    <dgm:pt modelId="{12150AD1-01AC-4C61-8E01-03D6E37B9518}" type="pres">
      <dgm:prSet presAssocID="{C0DA32D4-697E-4103-8AD0-905B8DF434B7}" presName="root2" presStyleCnt="0"/>
      <dgm:spPr/>
    </dgm:pt>
    <dgm:pt modelId="{89B2F3FA-D2B7-4A5E-8AD2-DE5AE1870B41}" type="pres">
      <dgm:prSet presAssocID="{C0DA32D4-697E-4103-8AD0-905B8DF434B7}" presName="LevelTwoTextNode" presStyleLbl="node3" presStyleIdx="1" presStyleCnt="2">
        <dgm:presLayoutVars>
          <dgm:chPref val="3"/>
        </dgm:presLayoutVars>
      </dgm:prSet>
      <dgm:spPr/>
    </dgm:pt>
    <dgm:pt modelId="{16A4E568-1C5A-4F21-BE7F-A08C13893CE9}" type="pres">
      <dgm:prSet presAssocID="{C0DA32D4-697E-4103-8AD0-905B8DF434B7}" presName="level3hierChild" presStyleCnt="0"/>
      <dgm:spPr/>
    </dgm:pt>
    <dgm:pt modelId="{E38B59AC-34F4-4DE4-9EE6-09B31FB365CE}" type="pres">
      <dgm:prSet presAssocID="{6A87078F-76F2-42A4-BB70-13EB01445C61}" presName="conn2-1" presStyleLbl="parChTrans1D4" presStyleIdx="0" presStyleCnt="1"/>
      <dgm:spPr/>
    </dgm:pt>
    <dgm:pt modelId="{F9085A48-CD76-4B13-BA1E-C4A82201991B}" type="pres">
      <dgm:prSet presAssocID="{6A87078F-76F2-42A4-BB70-13EB01445C61}" presName="connTx" presStyleLbl="parChTrans1D4" presStyleIdx="0" presStyleCnt="1"/>
      <dgm:spPr/>
    </dgm:pt>
    <dgm:pt modelId="{224BC441-ADDC-40CB-BCD1-0543C64B466B}" type="pres">
      <dgm:prSet presAssocID="{6836AA9A-A584-497B-9EC1-7CC64D73A3F2}" presName="root2" presStyleCnt="0"/>
      <dgm:spPr/>
    </dgm:pt>
    <dgm:pt modelId="{4560B129-0CAB-404C-81EF-FF98C535B1F1}" type="pres">
      <dgm:prSet presAssocID="{6836AA9A-A584-497B-9EC1-7CC64D73A3F2}" presName="LevelTwoTextNode" presStyleLbl="node4" presStyleIdx="0" presStyleCnt="1" custLinFactNeighborX="-4959" custLinFactNeighborY="63507">
        <dgm:presLayoutVars>
          <dgm:chPref val="3"/>
        </dgm:presLayoutVars>
      </dgm:prSet>
      <dgm:spPr/>
    </dgm:pt>
    <dgm:pt modelId="{B3B9C0B5-9936-480A-9D91-56BBE427D0C0}" type="pres">
      <dgm:prSet presAssocID="{6836AA9A-A584-497B-9EC1-7CC64D73A3F2}" presName="level3hierChild" presStyleCnt="0"/>
      <dgm:spPr/>
    </dgm:pt>
  </dgm:ptLst>
  <dgm:cxnLst>
    <dgm:cxn modelId="{578E731E-F711-4122-BC59-D7DF28F1A238}" type="presOf" srcId="{713ABB5A-4C51-437C-B6CA-15780BDCB90C}" destId="{11E32289-B4F2-43CA-9640-A9567BB8C629}" srcOrd="1" destOrd="0" presId="urn:microsoft.com/office/officeart/2008/layout/HorizontalMultiLevelHierarchy"/>
    <dgm:cxn modelId="{EF1CFC20-C453-4F34-9A7B-7AC671413868}" srcId="{3AEC4C42-4C9D-4A4F-95E5-499718B40249}" destId="{A94055D0-E645-4191-80F0-23E6F2751BF4}" srcOrd="0" destOrd="0" parTransId="{CE723F3A-8569-4D75-AB9D-255D91C671E3}" sibTransId="{58506562-2500-4166-97B3-7952724236E6}"/>
    <dgm:cxn modelId="{56D8C427-B6AB-451B-9F69-AE38D989FDC7}" type="presOf" srcId="{6A87078F-76F2-42A4-BB70-13EB01445C61}" destId="{F9085A48-CD76-4B13-BA1E-C4A82201991B}" srcOrd="1" destOrd="0" presId="urn:microsoft.com/office/officeart/2008/layout/HorizontalMultiLevelHierarchy"/>
    <dgm:cxn modelId="{47F13C3C-5066-4E29-B30F-A15241EE7DB9}" srcId="{F1989366-27A4-43AA-84B0-A3A17A386327}" destId="{3AEC4C42-4C9D-4A4F-95E5-499718B40249}" srcOrd="0" destOrd="0" parTransId="{1C14F106-5D4A-4603-95C0-0D7F982623DD}" sibTransId="{E02192C4-7F73-4D64-AAA3-CA98A2C7BC72}"/>
    <dgm:cxn modelId="{6CEEEF68-5017-4CFA-9A55-FF28C16DB1BA}" srcId="{3AEC4C42-4C9D-4A4F-95E5-499718B40249}" destId="{82FCD00A-FFC5-47D3-9D44-7E43954DD32C}" srcOrd="1" destOrd="0" parTransId="{83200943-578C-4988-AF42-FDD233DACCDC}" sibTransId="{BA910A3A-2D45-4523-AF4F-127D5719E5FA}"/>
    <dgm:cxn modelId="{2F76AB70-AEEE-4A94-8053-51C6BBD3F70C}" type="presOf" srcId="{6836AA9A-A584-497B-9EC1-7CC64D73A3F2}" destId="{4560B129-0CAB-404C-81EF-FF98C535B1F1}" srcOrd="0" destOrd="0" presId="urn:microsoft.com/office/officeart/2008/layout/HorizontalMultiLevelHierarchy"/>
    <dgm:cxn modelId="{D8A38475-E8FD-4C9A-B7E6-D9DB53990277}" srcId="{82FCD00A-FFC5-47D3-9D44-7E43954DD32C}" destId="{E9B1A92D-9E02-4A75-9B10-A51B5ECD266A}" srcOrd="0" destOrd="0" parTransId="{509E6629-6D0E-403B-8F1E-CB4D93C72124}" sibTransId="{EB4D60FA-DB17-4E15-90C7-8CE55A6F119D}"/>
    <dgm:cxn modelId="{766FCC80-62A5-4D76-8AED-3C0F90E61805}" type="presOf" srcId="{A94055D0-E645-4191-80F0-23E6F2751BF4}" destId="{619EE23D-0DD0-4C83-9C9E-D06B5C62FB90}" srcOrd="0" destOrd="0" presId="urn:microsoft.com/office/officeart/2008/layout/HorizontalMultiLevelHierarchy"/>
    <dgm:cxn modelId="{759CAF92-4CE2-42B5-8FB9-88A1ABBCA6DB}" type="presOf" srcId="{CE723F3A-8569-4D75-AB9D-255D91C671E3}" destId="{4108AA87-E87A-466A-AA46-C97517DD2D9C}" srcOrd="1" destOrd="0" presId="urn:microsoft.com/office/officeart/2008/layout/HorizontalMultiLevelHierarchy"/>
    <dgm:cxn modelId="{C5DA7F95-DFB6-4545-B9EE-00DB0D8B468D}" type="presOf" srcId="{F1989366-27A4-43AA-84B0-A3A17A386327}" destId="{AC58B860-A22B-4469-8D82-9CDB8B9D134D}" srcOrd="0" destOrd="0" presId="urn:microsoft.com/office/officeart/2008/layout/HorizontalMultiLevelHierarchy"/>
    <dgm:cxn modelId="{4B88A495-72E0-44DD-A6ED-1E45A0DFA940}" type="presOf" srcId="{509E6629-6D0E-403B-8F1E-CB4D93C72124}" destId="{8C1C3F96-1793-48BA-9F0F-CF9AC58529F4}" srcOrd="0" destOrd="0" presId="urn:microsoft.com/office/officeart/2008/layout/HorizontalMultiLevelHierarchy"/>
    <dgm:cxn modelId="{D4A9619C-0C12-414E-AFC1-769CE7CE581D}" type="presOf" srcId="{83200943-578C-4988-AF42-FDD233DACCDC}" destId="{6FB2BA02-1266-4DB4-A3B0-60B4C1E6AFEB}" srcOrd="0" destOrd="0" presId="urn:microsoft.com/office/officeart/2008/layout/HorizontalMultiLevelHierarchy"/>
    <dgm:cxn modelId="{BE0853A7-7D1E-4732-B8C4-F1348D4181C4}" type="presOf" srcId="{509E6629-6D0E-403B-8F1E-CB4D93C72124}" destId="{A535CC24-93D2-4614-9984-6FC350014C2F}" srcOrd="1" destOrd="0" presId="urn:microsoft.com/office/officeart/2008/layout/HorizontalMultiLevelHierarchy"/>
    <dgm:cxn modelId="{012532AC-A521-4E64-AAB9-24B0AA2ADCCD}" srcId="{82FCD00A-FFC5-47D3-9D44-7E43954DD32C}" destId="{C0DA32D4-697E-4103-8AD0-905B8DF434B7}" srcOrd="1" destOrd="0" parTransId="{713ABB5A-4C51-437C-B6CA-15780BDCB90C}" sibTransId="{A33E5554-2D1A-4423-B794-899DA8277995}"/>
    <dgm:cxn modelId="{7A0482B7-E4CA-42CD-A255-4B8834596ADB}" type="presOf" srcId="{713ABB5A-4C51-437C-B6CA-15780BDCB90C}" destId="{1434CED8-2C80-49A0-9064-9DE57E543A45}" srcOrd="0" destOrd="0" presId="urn:microsoft.com/office/officeart/2008/layout/HorizontalMultiLevelHierarchy"/>
    <dgm:cxn modelId="{FEE9D1B8-7557-405C-A136-488158B14878}" type="presOf" srcId="{83200943-578C-4988-AF42-FDD233DACCDC}" destId="{7F1454E5-E5D1-45E7-A7B3-3A1CF055587A}" srcOrd="1" destOrd="0" presId="urn:microsoft.com/office/officeart/2008/layout/HorizontalMultiLevelHierarchy"/>
    <dgm:cxn modelId="{E759BCCA-8B67-4687-85C6-7DCC7C289EB7}" srcId="{C0DA32D4-697E-4103-8AD0-905B8DF434B7}" destId="{6836AA9A-A584-497B-9EC1-7CC64D73A3F2}" srcOrd="0" destOrd="0" parTransId="{6A87078F-76F2-42A4-BB70-13EB01445C61}" sibTransId="{1E205B7D-025C-4733-99B2-A99BC71FF6DE}"/>
    <dgm:cxn modelId="{7ED2C0D2-F125-4D32-B307-BE9B026895D6}" type="presOf" srcId="{3AEC4C42-4C9D-4A4F-95E5-499718B40249}" destId="{CDD07A12-C364-4D53-984A-CF20E7638110}" srcOrd="0" destOrd="0" presId="urn:microsoft.com/office/officeart/2008/layout/HorizontalMultiLevelHierarchy"/>
    <dgm:cxn modelId="{C2DFD2DB-C512-4D05-9567-CB69428C5A3F}" type="presOf" srcId="{CE723F3A-8569-4D75-AB9D-255D91C671E3}" destId="{D565A5D1-D060-453E-9B90-62324DCDD927}" srcOrd="0" destOrd="0" presId="urn:microsoft.com/office/officeart/2008/layout/HorizontalMultiLevelHierarchy"/>
    <dgm:cxn modelId="{FEB6D8DD-0848-4A28-A4B7-F25609FE4388}" type="presOf" srcId="{C0DA32D4-697E-4103-8AD0-905B8DF434B7}" destId="{89B2F3FA-D2B7-4A5E-8AD2-DE5AE1870B41}" srcOrd="0" destOrd="0" presId="urn:microsoft.com/office/officeart/2008/layout/HorizontalMultiLevelHierarchy"/>
    <dgm:cxn modelId="{5DF28FE2-0A25-4A05-9F01-0765AD3C5AE3}" type="presOf" srcId="{E9B1A92D-9E02-4A75-9B10-A51B5ECD266A}" destId="{9570684F-6908-4F38-8772-F7ECC79A33F0}" srcOrd="0" destOrd="0" presId="urn:microsoft.com/office/officeart/2008/layout/HorizontalMultiLevelHierarchy"/>
    <dgm:cxn modelId="{E07825EE-EC0A-48D0-9F5F-9D3CE226063E}" type="presOf" srcId="{6A87078F-76F2-42A4-BB70-13EB01445C61}" destId="{E38B59AC-34F4-4DE4-9EE6-09B31FB365CE}" srcOrd="0" destOrd="0" presId="urn:microsoft.com/office/officeart/2008/layout/HorizontalMultiLevelHierarchy"/>
    <dgm:cxn modelId="{BAB9BAF6-F0D4-4B00-9FC0-62DACCEA61D2}" type="presOf" srcId="{82FCD00A-FFC5-47D3-9D44-7E43954DD32C}" destId="{933914C5-659E-4732-B5AC-97826FCC4E37}" srcOrd="0" destOrd="0" presId="urn:microsoft.com/office/officeart/2008/layout/HorizontalMultiLevelHierarchy"/>
    <dgm:cxn modelId="{7D6F200E-BB9E-4502-80DB-E16DCB5B2167}" type="presParOf" srcId="{AC58B860-A22B-4469-8D82-9CDB8B9D134D}" destId="{261E08C0-D10C-49DA-A993-179888B3088B}" srcOrd="0" destOrd="0" presId="urn:microsoft.com/office/officeart/2008/layout/HorizontalMultiLevelHierarchy"/>
    <dgm:cxn modelId="{A2C5284B-A096-4683-BF24-470FC516A90A}" type="presParOf" srcId="{261E08C0-D10C-49DA-A993-179888B3088B}" destId="{CDD07A12-C364-4D53-984A-CF20E7638110}" srcOrd="0" destOrd="0" presId="urn:microsoft.com/office/officeart/2008/layout/HorizontalMultiLevelHierarchy"/>
    <dgm:cxn modelId="{8E60354D-89FA-4A95-829A-E991E0DA72EB}" type="presParOf" srcId="{261E08C0-D10C-49DA-A993-179888B3088B}" destId="{6DF86505-52B7-43EE-A87F-7002E6AE9680}" srcOrd="1" destOrd="0" presId="urn:microsoft.com/office/officeart/2008/layout/HorizontalMultiLevelHierarchy"/>
    <dgm:cxn modelId="{41FE030F-69E5-4CB9-A8D0-CF28D4B8CAB8}" type="presParOf" srcId="{6DF86505-52B7-43EE-A87F-7002E6AE9680}" destId="{D565A5D1-D060-453E-9B90-62324DCDD927}" srcOrd="0" destOrd="0" presId="urn:microsoft.com/office/officeart/2008/layout/HorizontalMultiLevelHierarchy"/>
    <dgm:cxn modelId="{4639273A-0657-4921-A977-6DF2B82FD050}" type="presParOf" srcId="{D565A5D1-D060-453E-9B90-62324DCDD927}" destId="{4108AA87-E87A-466A-AA46-C97517DD2D9C}" srcOrd="0" destOrd="0" presId="urn:microsoft.com/office/officeart/2008/layout/HorizontalMultiLevelHierarchy"/>
    <dgm:cxn modelId="{C7E64B1E-534B-4463-9DF2-90EECBBEC5A7}" type="presParOf" srcId="{6DF86505-52B7-43EE-A87F-7002E6AE9680}" destId="{EADD6CCE-5C86-4ED0-AAD0-0BD384A43948}" srcOrd="1" destOrd="0" presId="urn:microsoft.com/office/officeart/2008/layout/HorizontalMultiLevelHierarchy"/>
    <dgm:cxn modelId="{EAE6D3F7-D09E-4440-A24E-36E2D19D4DB8}" type="presParOf" srcId="{EADD6CCE-5C86-4ED0-AAD0-0BD384A43948}" destId="{619EE23D-0DD0-4C83-9C9E-D06B5C62FB90}" srcOrd="0" destOrd="0" presId="urn:microsoft.com/office/officeart/2008/layout/HorizontalMultiLevelHierarchy"/>
    <dgm:cxn modelId="{66E747F9-75BB-4ABD-900E-7E77CD2DD580}" type="presParOf" srcId="{EADD6CCE-5C86-4ED0-AAD0-0BD384A43948}" destId="{37B08356-4022-41E4-B61D-BEF434142EAD}" srcOrd="1" destOrd="0" presId="urn:microsoft.com/office/officeart/2008/layout/HorizontalMultiLevelHierarchy"/>
    <dgm:cxn modelId="{E8F2B337-2DA8-49C0-BD12-01D3EFFEE65C}" type="presParOf" srcId="{6DF86505-52B7-43EE-A87F-7002E6AE9680}" destId="{6FB2BA02-1266-4DB4-A3B0-60B4C1E6AFEB}" srcOrd="2" destOrd="0" presId="urn:microsoft.com/office/officeart/2008/layout/HorizontalMultiLevelHierarchy"/>
    <dgm:cxn modelId="{746D955E-16EB-403D-A1F3-036FCF0189D5}" type="presParOf" srcId="{6FB2BA02-1266-4DB4-A3B0-60B4C1E6AFEB}" destId="{7F1454E5-E5D1-45E7-A7B3-3A1CF055587A}" srcOrd="0" destOrd="0" presId="urn:microsoft.com/office/officeart/2008/layout/HorizontalMultiLevelHierarchy"/>
    <dgm:cxn modelId="{9132EE74-552F-4559-848E-A605AEC9B680}" type="presParOf" srcId="{6DF86505-52B7-43EE-A87F-7002E6AE9680}" destId="{2B680E47-C356-4DF0-8255-F968FD3B76ED}" srcOrd="3" destOrd="0" presId="urn:microsoft.com/office/officeart/2008/layout/HorizontalMultiLevelHierarchy"/>
    <dgm:cxn modelId="{689A467E-13DA-4DD0-9A9F-4F3B5CA8DB82}" type="presParOf" srcId="{2B680E47-C356-4DF0-8255-F968FD3B76ED}" destId="{933914C5-659E-4732-B5AC-97826FCC4E37}" srcOrd="0" destOrd="0" presId="urn:microsoft.com/office/officeart/2008/layout/HorizontalMultiLevelHierarchy"/>
    <dgm:cxn modelId="{5129DE64-7B64-46D7-86AE-4E65713BABD2}" type="presParOf" srcId="{2B680E47-C356-4DF0-8255-F968FD3B76ED}" destId="{36250E16-EAD5-4AF6-88F7-DEAEC223F689}" srcOrd="1" destOrd="0" presId="urn:microsoft.com/office/officeart/2008/layout/HorizontalMultiLevelHierarchy"/>
    <dgm:cxn modelId="{BA66092D-3C89-48A3-B23A-D6965C1EC100}" type="presParOf" srcId="{36250E16-EAD5-4AF6-88F7-DEAEC223F689}" destId="{8C1C3F96-1793-48BA-9F0F-CF9AC58529F4}" srcOrd="0" destOrd="0" presId="urn:microsoft.com/office/officeart/2008/layout/HorizontalMultiLevelHierarchy"/>
    <dgm:cxn modelId="{17288135-59D0-4679-8523-9164276AB6EC}" type="presParOf" srcId="{8C1C3F96-1793-48BA-9F0F-CF9AC58529F4}" destId="{A535CC24-93D2-4614-9984-6FC350014C2F}" srcOrd="0" destOrd="0" presId="urn:microsoft.com/office/officeart/2008/layout/HorizontalMultiLevelHierarchy"/>
    <dgm:cxn modelId="{93D37582-1155-497E-8715-D5F8B9DB5CE5}" type="presParOf" srcId="{36250E16-EAD5-4AF6-88F7-DEAEC223F689}" destId="{AE8F0FD5-3408-4238-AA7F-98EFC26E2B5D}" srcOrd="1" destOrd="0" presId="urn:microsoft.com/office/officeart/2008/layout/HorizontalMultiLevelHierarchy"/>
    <dgm:cxn modelId="{337ABB25-2C08-40D7-A23B-16BE0ED35B83}" type="presParOf" srcId="{AE8F0FD5-3408-4238-AA7F-98EFC26E2B5D}" destId="{9570684F-6908-4F38-8772-F7ECC79A33F0}" srcOrd="0" destOrd="0" presId="urn:microsoft.com/office/officeart/2008/layout/HorizontalMultiLevelHierarchy"/>
    <dgm:cxn modelId="{F996DA90-0DCD-409D-8245-1DB835F543D6}" type="presParOf" srcId="{AE8F0FD5-3408-4238-AA7F-98EFC26E2B5D}" destId="{87F0A0FE-F7B4-4820-82FE-923E56A0DF01}" srcOrd="1" destOrd="0" presId="urn:microsoft.com/office/officeart/2008/layout/HorizontalMultiLevelHierarchy"/>
    <dgm:cxn modelId="{B8B5A0CC-662E-4142-AABD-40F380A736C8}" type="presParOf" srcId="{36250E16-EAD5-4AF6-88F7-DEAEC223F689}" destId="{1434CED8-2C80-49A0-9064-9DE57E543A45}" srcOrd="2" destOrd="0" presId="urn:microsoft.com/office/officeart/2008/layout/HorizontalMultiLevelHierarchy"/>
    <dgm:cxn modelId="{E16BA815-96DA-4E81-B9A7-B86BDF3AAAD3}" type="presParOf" srcId="{1434CED8-2C80-49A0-9064-9DE57E543A45}" destId="{11E32289-B4F2-43CA-9640-A9567BB8C629}" srcOrd="0" destOrd="0" presId="urn:microsoft.com/office/officeart/2008/layout/HorizontalMultiLevelHierarchy"/>
    <dgm:cxn modelId="{89032248-5C93-4852-8DF9-77B4950E7DCC}" type="presParOf" srcId="{36250E16-EAD5-4AF6-88F7-DEAEC223F689}" destId="{12150AD1-01AC-4C61-8E01-03D6E37B9518}" srcOrd="3" destOrd="0" presId="urn:microsoft.com/office/officeart/2008/layout/HorizontalMultiLevelHierarchy"/>
    <dgm:cxn modelId="{1AB302F8-D26A-41C6-AFAF-643A2D21016F}" type="presParOf" srcId="{12150AD1-01AC-4C61-8E01-03D6E37B9518}" destId="{89B2F3FA-D2B7-4A5E-8AD2-DE5AE1870B41}" srcOrd="0" destOrd="0" presId="urn:microsoft.com/office/officeart/2008/layout/HorizontalMultiLevelHierarchy"/>
    <dgm:cxn modelId="{ECCD2EE2-230E-4579-9221-293223EAFA96}" type="presParOf" srcId="{12150AD1-01AC-4C61-8E01-03D6E37B9518}" destId="{16A4E568-1C5A-4F21-BE7F-A08C13893CE9}" srcOrd="1" destOrd="0" presId="urn:microsoft.com/office/officeart/2008/layout/HorizontalMultiLevelHierarchy"/>
    <dgm:cxn modelId="{F21B25A9-A41B-42C6-B05E-B2077C9DC0BB}" type="presParOf" srcId="{16A4E568-1C5A-4F21-BE7F-A08C13893CE9}" destId="{E38B59AC-34F4-4DE4-9EE6-09B31FB365CE}" srcOrd="0" destOrd="0" presId="urn:microsoft.com/office/officeart/2008/layout/HorizontalMultiLevelHierarchy"/>
    <dgm:cxn modelId="{CCE81AFA-7882-40A7-B96E-1204BDE8482D}" type="presParOf" srcId="{E38B59AC-34F4-4DE4-9EE6-09B31FB365CE}" destId="{F9085A48-CD76-4B13-BA1E-C4A82201991B}" srcOrd="0" destOrd="0" presId="urn:microsoft.com/office/officeart/2008/layout/HorizontalMultiLevelHierarchy"/>
    <dgm:cxn modelId="{A5D38F35-FFCE-4C39-9AAE-BFA72BF881B6}" type="presParOf" srcId="{16A4E568-1C5A-4F21-BE7F-A08C13893CE9}" destId="{224BC441-ADDC-40CB-BCD1-0543C64B466B}" srcOrd="1" destOrd="0" presId="urn:microsoft.com/office/officeart/2008/layout/HorizontalMultiLevelHierarchy"/>
    <dgm:cxn modelId="{BC4E84C8-1BB7-47B0-A552-769224B92C4B}" type="presParOf" srcId="{224BC441-ADDC-40CB-BCD1-0543C64B466B}" destId="{4560B129-0CAB-404C-81EF-FF98C535B1F1}" srcOrd="0" destOrd="0" presId="urn:microsoft.com/office/officeart/2008/layout/HorizontalMultiLevelHierarchy"/>
    <dgm:cxn modelId="{D4821B06-22F2-41AE-9403-FF0DAFC768E4}" type="presParOf" srcId="{224BC441-ADDC-40CB-BCD1-0543C64B466B}" destId="{B3B9C0B5-9936-480A-9D91-56BBE427D0C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0A87593-D7A4-455A-8F61-119EDAF1C1A4}" type="doc">
      <dgm:prSet loTypeId="urn:microsoft.com/office/officeart/2005/8/layout/process1" loCatId="process" qsTypeId="urn:microsoft.com/office/officeart/2005/8/quickstyle/simple1" qsCatId="simple" csTypeId="urn:microsoft.com/office/officeart/2005/8/colors/colorful5" csCatId="colorful" phldr="1"/>
      <dgm:spPr/>
    </dgm:pt>
    <dgm:pt modelId="{7632B932-4899-4B81-89AA-F3AE8EC6D7E0}">
      <dgm:prSet phldrT="[Text]"/>
      <dgm:spPr/>
      <dgm:t>
        <a:bodyPr/>
        <a:lstStyle/>
        <a:p>
          <a:r>
            <a:rPr lang="en-US" dirty="0"/>
            <a:t>Submit and e-sign returns on the GST Portal</a:t>
          </a:r>
          <a:endParaRPr lang="en-IN" dirty="0"/>
        </a:p>
      </dgm:t>
    </dgm:pt>
    <dgm:pt modelId="{C260E177-3C4D-4E01-9AE8-048F5FD5F283}" type="parTrans" cxnId="{E72AC30D-45A0-4181-94EC-3E13BB296B66}">
      <dgm:prSet/>
      <dgm:spPr/>
      <dgm:t>
        <a:bodyPr/>
        <a:lstStyle/>
        <a:p>
          <a:endParaRPr lang="en-IN"/>
        </a:p>
      </dgm:t>
    </dgm:pt>
    <dgm:pt modelId="{284FBC90-68C3-4D68-B293-F6BCDA0E5C9B}" type="sibTrans" cxnId="{E72AC30D-45A0-4181-94EC-3E13BB296B66}">
      <dgm:prSet/>
      <dgm:spPr/>
      <dgm:t>
        <a:bodyPr/>
        <a:lstStyle/>
        <a:p>
          <a:endParaRPr lang="en-IN" dirty="0"/>
        </a:p>
      </dgm:t>
    </dgm:pt>
    <dgm:pt modelId="{1983D5B3-6FD1-45D5-8A96-A695E19A45EB}">
      <dgm:prSet phldrT="[Text]"/>
      <dgm:spPr/>
      <dgm:t>
        <a:bodyPr/>
        <a:lstStyle/>
        <a:p>
          <a:r>
            <a:rPr lang="en-US" dirty="0"/>
            <a:t>Open GSTR-3B in Tally &gt; F10: Marked as Sign</a:t>
          </a:r>
          <a:endParaRPr lang="en-IN" dirty="0"/>
        </a:p>
      </dgm:t>
    </dgm:pt>
    <dgm:pt modelId="{EC70EEBD-19EB-4939-8EF7-60E9CAAA7244}" type="parTrans" cxnId="{C854D560-3D99-45DB-A50F-88744A73B653}">
      <dgm:prSet/>
      <dgm:spPr/>
      <dgm:t>
        <a:bodyPr/>
        <a:lstStyle/>
        <a:p>
          <a:endParaRPr lang="en-IN"/>
        </a:p>
      </dgm:t>
    </dgm:pt>
    <dgm:pt modelId="{652BBEFF-F009-4EF3-858B-0931A9A14D3B}" type="sibTrans" cxnId="{C854D560-3D99-45DB-A50F-88744A73B653}">
      <dgm:prSet/>
      <dgm:spPr/>
      <dgm:t>
        <a:bodyPr/>
        <a:lstStyle/>
        <a:p>
          <a:endParaRPr lang="en-IN" dirty="0"/>
        </a:p>
      </dgm:t>
    </dgm:pt>
    <dgm:pt modelId="{AF5FAAF9-1F03-47ED-99DE-11436CBE3583}">
      <dgm:prSet phldrT="[Text]"/>
      <dgm:spPr/>
      <dgm:t>
        <a:bodyPr/>
        <a:lstStyle/>
        <a:p>
          <a:r>
            <a:rPr lang="en-US" dirty="0"/>
            <a:t>This allows to track any modified transactions to amend the return for upcoming returns</a:t>
          </a:r>
          <a:endParaRPr lang="en-IN" dirty="0"/>
        </a:p>
      </dgm:t>
    </dgm:pt>
    <dgm:pt modelId="{D6052817-F8AB-4299-A015-6BAB82E5EFB4}" type="parTrans" cxnId="{7BDB242A-118A-4A1D-AEA0-43AAF4351F6F}">
      <dgm:prSet/>
      <dgm:spPr/>
      <dgm:t>
        <a:bodyPr/>
        <a:lstStyle/>
        <a:p>
          <a:endParaRPr lang="en-IN"/>
        </a:p>
      </dgm:t>
    </dgm:pt>
    <dgm:pt modelId="{93A7810C-596E-4841-A90B-21B2E4CE925C}" type="sibTrans" cxnId="{7BDB242A-118A-4A1D-AEA0-43AAF4351F6F}">
      <dgm:prSet/>
      <dgm:spPr/>
      <dgm:t>
        <a:bodyPr/>
        <a:lstStyle/>
        <a:p>
          <a:endParaRPr lang="en-IN"/>
        </a:p>
      </dgm:t>
    </dgm:pt>
    <dgm:pt modelId="{D9E6401A-76F6-403F-BC5D-D9D61E774E3B}" type="pres">
      <dgm:prSet presAssocID="{A0A87593-D7A4-455A-8F61-119EDAF1C1A4}" presName="Name0" presStyleCnt="0">
        <dgm:presLayoutVars>
          <dgm:dir/>
          <dgm:resizeHandles val="exact"/>
        </dgm:presLayoutVars>
      </dgm:prSet>
      <dgm:spPr/>
    </dgm:pt>
    <dgm:pt modelId="{0C4618C8-904A-482E-BF98-6B63D3D60E80}" type="pres">
      <dgm:prSet presAssocID="{7632B932-4899-4B81-89AA-F3AE8EC6D7E0}" presName="node" presStyleLbl="node1" presStyleIdx="0" presStyleCnt="3">
        <dgm:presLayoutVars>
          <dgm:bulletEnabled val="1"/>
        </dgm:presLayoutVars>
      </dgm:prSet>
      <dgm:spPr/>
    </dgm:pt>
    <dgm:pt modelId="{323A6D12-02D6-41E8-9ED0-298399195626}" type="pres">
      <dgm:prSet presAssocID="{284FBC90-68C3-4D68-B293-F6BCDA0E5C9B}" presName="sibTrans" presStyleLbl="sibTrans2D1" presStyleIdx="0" presStyleCnt="2"/>
      <dgm:spPr/>
    </dgm:pt>
    <dgm:pt modelId="{5F5DDE8B-E506-45F1-9F6E-A7AB9A7B6C2A}" type="pres">
      <dgm:prSet presAssocID="{284FBC90-68C3-4D68-B293-F6BCDA0E5C9B}" presName="connectorText" presStyleLbl="sibTrans2D1" presStyleIdx="0" presStyleCnt="2"/>
      <dgm:spPr/>
    </dgm:pt>
    <dgm:pt modelId="{BA0ED3EF-51EB-4DD2-9E40-2A1FAF5EBA35}" type="pres">
      <dgm:prSet presAssocID="{1983D5B3-6FD1-45D5-8A96-A695E19A45EB}" presName="node" presStyleLbl="node1" presStyleIdx="1" presStyleCnt="3">
        <dgm:presLayoutVars>
          <dgm:bulletEnabled val="1"/>
        </dgm:presLayoutVars>
      </dgm:prSet>
      <dgm:spPr/>
    </dgm:pt>
    <dgm:pt modelId="{93078588-895C-4803-8560-55C53B139043}" type="pres">
      <dgm:prSet presAssocID="{652BBEFF-F009-4EF3-858B-0931A9A14D3B}" presName="sibTrans" presStyleLbl="sibTrans2D1" presStyleIdx="1" presStyleCnt="2"/>
      <dgm:spPr/>
    </dgm:pt>
    <dgm:pt modelId="{B4AC38C6-B3EF-4D82-AC62-5D06CFF9865A}" type="pres">
      <dgm:prSet presAssocID="{652BBEFF-F009-4EF3-858B-0931A9A14D3B}" presName="connectorText" presStyleLbl="sibTrans2D1" presStyleIdx="1" presStyleCnt="2"/>
      <dgm:spPr/>
    </dgm:pt>
    <dgm:pt modelId="{B9766CAD-C79B-4784-B85C-BD35D8489229}" type="pres">
      <dgm:prSet presAssocID="{AF5FAAF9-1F03-47ED-99DE-11436CBE3583}" presName="node" presStyleLbl="node1" presStyleIdx="2" presStyleCnt="3">
        <dgm:presLayoutVars>
          <dgm:bulletEnabled val="1"/>
        </dgm:presLayoutVars>
      </dgm:prSet>
      <dgm:spPr/>
    </dgm:pt>
  </dgm:ptLst>
  <dgm:cxnLst>
    <dgm:cxn modelId="{C5BAB603-8A28-4DBE-B73C-7AD28663192D}" type="presOf" srcId="{284FBC90-68C3-4D68-B293-F6BCDA0E5C9B}" destId="{5F5DDE8B-E506-45F1-9F6E-A7AB9A7B6C2A}" srcOrd="1" destOrd="0" presId="urn:microsoft.com/office/officeart/2005/8/layout/process1"/>
    <dgm:cxn modelId="{04DD3806-565D-4E73-9E35-B599E60B2532}" type="presOf" srcId="{1983D5B3-6FD1-45D5-8A96-A695E19A45EB}" destId="{BA0ED3EF-51EB-4DD2-9E40-2A1FAF5EBA35}" srcOrd="0" destOrd="0" presId="urn:microsoft.com/office/officeart/2005/8/layout/process1"/>
    <dgm:cxn modelId="{E72AC30D-45A0-4181-94EC-3E13BB296B66}" srcId="{A0A87593-D7A4-455A-8F61-119EDAF1C1A4}" destId="{7632B932-4899-4B81-89AA-F3AE8EC6D7E0}" srcOrd="0" destOrd="0" parTransId="{C260E177-3C4D-4E01-9AE8-048F5FD5F283}" sibTransId="{284FBC90-68C3-4D68-B293-F6BCDA0E5C9B}"/>
    <dgm:cxn modelId="{7BDB242A-118A-4A1D-AEA0-43AAF4351F6F}" srcId="{A0A87593-D7A4-455A-8F61-119EDAF1C1A4}" destId="{AF5FAAF9-1F03-47ED-99DE-11436CBE3583}" srcOrd="2" destOrd="0" parTransId="{D6052817-F8AB-4299-A015-6BAB82E5EFB4}" sibTransId="{93A7810C-596E-4841-A90B-21B2E4CE925C}"/>
    <dgm:cxn modelId="{C854D560-3D99-45DB-A50F-88744A73B653}" srcId="{A0A87593-D7A4-455A-8F61-119EDAF1C1A4}" destId="{1983D5B3-6FD1-45D5-8A96-A695E19A45EB}" srcOrd="1" destOrd="0" parTransId="{EC70EEBD-19EB-4939-8EF7-60E9CAAA7244}" sibTransId="{652BBEFF-F009-4EF3-858B-0931A9A14D3B}"/>
    <dgm:cxn modelId="{B6EF9566-8093-4235-9571-D69A56F3F340}" type="presOf" srcId="{652BBEFF-F009-4EF3-858B-0931A9A14D3B}" destId="{B4AC38C6-B3EF-4D82-AC62-5D06CFF9865A}" srcOrd="1" destOrd="0" presId="urn:microsoft.com/office/officeart/2005/8/layout/process1"/>
    <dgm:cxn modelId="{8C8988B8-21EF-4FA0-8C3C-0B10955542D4}" type="presOf" srcId="{A0A87593-D7A4-455A-8F61-119EDAF1C1A4}" destId="{D9E6401A-76F6-403F-BC5D-D9D61E774E3B}" srcOrd="0" destOrd="0" presId="urn:microsoft.com/office/officeart/2005/8/layout/process1"/>
    <dgm:cxn modelId="{23C1E6D6-3B19-44BA-A78F-C5E32E26CD87}" type="presOf" srcId="{AF5FAAF9-1F03-47ED-99DE-11436CBE3583}" destId="{B9766CAD-C79B-4784-B85C-BD35D8489229}" srcOrd="0" destOrd="0" presId="urn:microsoft.com/office/officeart/2005/8/layout/process1"/>
    <dgm:cxn modelId="{10EE4FE1-A762-4B14-B5E6-981FA0B153C8}" type="presOf" srcId="{7632B932-4899-4B81-89AA-F3AE8EC6D7E0}" destId="{0C4618C8-904A-482E-BF98-6B63D3D60E80}" srcOrd="0" destOrd="0" presId="urn:microsoft.com/office/officeart/2005/8/layout/process1"/>
    <dgm:cxn modelId="{B5F331E3-7D82-4868-80CB-2AB3CFB951BE}" type="presOf" srcId="{652BBEFF-F009-4EF3-858B-0931A9A14D3B}" destId="{93078588-895C-4803-8560-55C53B139043}" srcOrd="0" destOrd="0" presId="urn:microsoft.com/office/officeart/2005/8/layout/process1"/>
    <dgm:cxn modelId="{CD2FE7E8-1265-4332-B26B-93CC41ACFCD7}" type="presOf" srcId="{284FBC90-68C3-4D68-B293-F6BCDA0E5C9B}" destId="{323A6D12-02D6-41E8-9ED0-298399195626}" srcOrd="0" destOrd="0" presId="urn:microsoft.com/office/officeart/2005/8/layout/process1"/>
    <dgm:cxn modelId="{BA666339-592A-4C54-8468-F264AD1C87D2}" type="presParOf" srcId="{D9E6401A-76F6-403F-BC5D-D9D61E774E3B}" destId="{0C4618C8-904A-482E-BF98-6B63D3D60E80}" srcOrd="0" destOrd="0" presId="urn:microsoft.com/office/officeart/2005/8/layout/process1"/>
    <dgm:cxn modelId="{B1C635FC-0453-4C33-BA1B-952085F13D40}" type="presParOf" srcId="{D9E6401A-76F6-403F-BC5D-D9D61E774E3B}" destId="{323A6D12-02D6-41E8-9ED0-298399195626}" srcOrd="1" destOrd="0" presId="urn:microsoft.com/office/officeart/2005/8/layout/process1"/>
    <dgm:cxn modelId="{700C9CE0-C134-4867-A724-B449C025844A}" type="presParOf" srcId="{323A6D12-02D6-41E8-9ED0-298399195626}" destId="{5F5DDE8B-E506-45F1-9F6E-A7AB9A7B6C2A}" srcOrd="0" destOrd="0" presId="urn:microsoft.com/office/officeart/2005/8/layout/process1"/>
    <dgm:cxn modelId="{92057B35-30A3-438F-AB28-AE4111A0CB52}" type="presParOf" srcId="{D9E6401A-76F6-403F-BC5D-D9D61E774E3B}" destId="{BA0ED3EF-51EB-4DD2-9E40-2A1FAF5EBA35}" srcOrd="2" destOrd="0" presId="urn:microsoft.com/office/officeart/2005/8/layout/process1"/>
    <dgm:cxn modelId="{D4E30E94-3A19-4EA2-96AD-F09845305918}" type="presParOf" srcId="{D9E6401A-76F6-403F-BC5D-D9D61E774E3B}" destId="{93078588-895C-4803-8560-55C53B139043}" srcOrd="3" destOrd="0" presId="urn:microsoft.com/office/officeart/2005/8/layout/process1"/>
    <dgm:cxn modelId="{B74338B7-13A3-4053-87FE-5B838C34F719}" type="presParOf" srcId="{93078588-895C-4803-8560-55C53B139043}" destId="{B4AC38C6-B3EF-4D82-AC62-5D06CFF9865A}" srcOrd="0" destOrd="0" presId="urn:microsoft.com/office/officeart/2005/8/layout/process1"/>
    <dgm:cxn modelId="{EC33F37E-7AB1-4FE7-A7AD-B5AF2BF777BF}" type="presParOf" srcId="{D9E6401A-76F6-403F-BC5D-D9D61E774E3B}" destId="{B9766CAD-C79B-4784-B85C-BD35D8489229}"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43A98AA-EDBE-43E1-B136-413FD0D155E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946B6E93-867C-4F36-916F-3509DD212778}">
      <dgm:prSet phldrT="[Text]" custT="1"/>
      <dgm:spPr/>
      <dgm:t>
        <a:bodyPr/>
        <a:lstStyle/>
        <a:p>
          <a:r>
            <a:rPr lang="en-US" sz="1800" dirty="0">
              <a:latin typeface="Segoe UI Semilight" panose="020B0402040204020203" pitchFamily="34" charset="0"/>
              <a:cs typeface="Segoe UI Semilight" panose="020B0402040204020203" pitchFamily="34" charset="0"/>
            </a:rPr>
            <a:t>GST Rate Setup</a:t>
          </a:r>
          <a:endParaRPr lang="en-IN" sz="1800" dirty="0">
            <a:latin typeface="Segoe UI Semilight" panose="020B0402040204020203" pitchFamily="34" charset="0"/>
            <a:cs typeface="Segoe UI Semilight" panose="020B0402040204020203" pitchFamily="34" charset="0"/>
          </a:endParaRPr>
        </a:p>
      </dgm:t>
    </dgm:pt>
    <dgm:pt modelId="{D0754C4B-AEBB-408C-94C4-3934951AABD8}" type="parTrans" cxnId="{ED6FCFCE-E9C7-46E1-869A-C896329622B2}">
      <dgm:prSet/>
      <dgm:spPr/>
      <dgm:t>
        <a:bodyPr/>
        <a:lstStyle/>
        <a:p>
          <a:endParaRPr lang="en-IN"/>
        </a:p>
      </dgm:t>
    </dgm:pt>
    <dgm:pt modelId="{E7775D93-E01F-4BC0-A762-D8DF96A650CA}" type="sibTrans" cxnId="{ED6FCFCE-E9C7-46E1-869A-C896329622B2}">
      <dgm:prSet/>
      <dgm:spPr/>
      <dgm:t>
        <a:bodyPr/>
        <a:lstStyle/>
        <a:p>
          <a:endParaRPr lang="en-IN"/>
        </a:p>
      </dgm:t>
    </dgm:pt>
    <dgm:pt modelId="{9F83AB3A-30BB-42B2-A333-15A9EA75ED80}">
      <dgm:prSet phldrT="[Text]" custT="1"/>
      <dgm:spPr/>
      <dgm:t>
        <a:bodyPr/>
        <a:lstStyle/>
        <a:p>
          <a:r>
            <a:rPr lang="en-US" sz="1800" dirty="0">
              <a:latin typeface="Segoe UI Semilight" panose="020B0402040204020203" pitchFamily="34" charset="0"/>
              <a:cs typeface="Segoe UI Semilight" panose="020B0402040204020203" pitchFamily="34" charset="0"/>
            </a:rPr>
            <a:t>Map UoM – UQC</a:t>
          </a:r>
          <a:endParaRPr lang="en-IN" sz="1800" dirty="0">
            <a:latin typeface="Segoe UI Semilight" panose="020B0402040204020203" pitchFamily="34" charset="0"/>
            <a:cs typeface="Segoe UI Semilight" panose="020B0402040204020203" pitchFamily="34" charset="0"/>
          </a:endParaRPr>
        </a:p>
      </dgm:t>
    </dgm:pt>
    <dgm:pt modelId="{CC35A584-48C1-4F4D-A6EF-DAE0BA976B6D}" type="parTrans" cxnId="{2361DC9D-B369-4372-B93F-1BD1AB953DA2}">
      <dgm:prSet/>
      <dgm:spPr/>
      <dgm:t>
        <a:bodyPr/>
        <a:lstStyle/>
        <a:p>
          <a:endParaRPr lang="en-IN"/>
        </a:p>
      </dgm:t>
    </dgm:pt>
    <dgm:pt modelId="{D522BBB7-7C0A-4FC4-A2A9-71393ABF5467}" type="sibTrans" cxnId="{2361DC9D-B369-4372-B93F-1BD1AB953DA2}">
      <dgm:prSet/>
      <dgm:spPr/>
      <dgm:t>
        <a:bodyPr/>
        <a:lstStyle/>
        <a:p>
          <a:endParaRPr lang="en-IN"/>
        </a:p>
      </dgm:t>
    </dgm:pt>
    <dgm:pt modelId="{D0696E86-CB0E-4530-A290-6BAB17CBD838}">
      <dgm:prSet phldrT="[Text]" custT="1"/>
      <dgm:spPr/>
      <dgm:t>
        <a:bodyPr/>
        <a:lstStyle/>
        <a:p>
          <a:r>
            <a:rPr lang="en-US" sz="1800" dirty="0">
              <a:latin typeface="Segoe UI Semilight" panose="020B0402040204020203" pitchFamily="34" charset="0"/>
              <a:cs typeface="Segoe UI Semilight" panose="020B0402040204020203" pitchFamily="34" charset="0"/>
            </a:rPr>
            <a:t>Update Party GSTIN</a:t>
          </a:r>
          <a:endParaRPr lang="en-IN" sz="1800" dirty="0">
            <a:latin typeface="Segoe UI Semilight" panose="020B0402040204020203" pitchFamily="34" charset="0"/>
            <a:cs typeface="Segoe UI Semilight" panose="020B0402040204020203" pitchFamily="34" charset="0"/>
          </a:endParaRPr>
        </a:p>
      </dgm:t>
    </dgm:pt>
    <dgm:pt modelId="{E1ED80AB-3555-413A-BD8F-8372E98DC2F7}" type="parTrans" cxnId="{993AF44C-9F82-4E8B-8C9C-0E4E5AF63659}">
      <dgm:prSet/>
      <dgm:spPr/>
      <dgm:t>
        <a:bodyPr/>
        <a:lstStyle/>
        <a:p>
          <a:endParaRPr lang="en-IN"/>
        </a:p>
      </dgm:t>
    </dgm:pt>
    <dgm:pt modelId="{9F90DC69-8623-4C11-B6D6-B6AC88E1A226}" type="sibTrans" cxnId="{993AF44C-9F82-4E8B-8C9C-0E4E5AF63659}">
      <dgm:prSet/>
      <dgm:spPr/>
      <dgm:t>
        <a:bodyPr/>
        <a:lstStyle/>
        <a:p>
          <a:endParaRPr lang="en-IN"/>
        </a:p>
      </dgm:t>
    </dgm:pt>
    <dgm:pt modelId="{65E176F9-F13A-4197-A9E0-554DEBE55EC6}">
      <dgm:prSet phldrT="[Text]" custT="1"/>
      <dgm:spPr/>
      <dgm:t>
        <a:bodyPr/>
        <a:lstStyle/>
        <a:p>
          <a:r>
            <a:rPr lang="en-US" sz="1800" dirty="0">
              <a:latin typeface="Segoe UI Semilight" panose="020B0402040204020203" pitchFamily="34" charset="0"/>
              <a:cs typeface="Segoe UI Semilight" panose="020B0402040204020203" pitchFamily="34" charset="0"/>
            </a:rPr>
            <a:t>One-stop report that will help to view or set up the GST rate details for all your relevant masters with great ease. </a:t>
          </a:r>
          <a:endParaRPr lang="en-IN" sz="1800" dirty="0">
            <a:latin typeface="Segoe UI Semilight" panose="020B0402040204020203" pitchFamily="34" charset="0"/>
            <a:cs typeface="Segoe UI Semilight" panose="020B0402040204020203" pitchFamily="34" charset="0"/>
          </a:endParaRPr>
        </a:p>
      </dgm:t>
    </dgm:pt>
    <dgm:pt modelId="{BD3919A6-D59B-4182-A74A-06B9B775AF56}" type="parTrans" cxnId="{9692B15B-5FB0-4929-8415-F9CAFCD64CBD}">
      <dgm:prSet/>
      <dgm:spPr/>
      <dgm:t>
        <a:bodyPr/>
        <a:lstStyle/>
        <a:p>
          <a:endParaRPr lang="en-IN"/>
        </a:p>
      </dgm:t>
    </dgm:pt>
    <dgm:pt modelId="{EAAA6D4E-A096-4D5B-8F8A-B503EEAE4FFD}" type="sibTrans" cxnId="{9692B15B-5FB0-4929-8415-F9CAFCD64CBD}">
      <dgm:prSet/>
      <dgm:spPr/>
      <dgm:t>
        <a:bodyPr/>
        <a:lstStyle/>
        <a:p>
          <a:endParaRPr lang="en-IN"/>
        </a:p>
      </dgm:t>
    </dgm:pt>
    <dgm:pt modelId="{F104BB5D-3E7E-462B-B29A-B8BAF9773F6F}">
      <dgm:prSet phldrT="[Text]" custT="1"/>
      <dgm:spPr/>
      <dgm:t>
        <a:bodyPr/>
        <a:lstStyle/>
        <a:p>
          <a:r>
            <a:rPr lang="en-US" sz="1800" dirty="0">
              <a:latin typeface="Segoe UI Semilight" panose="020B0402040204020203" pitchFamily="34" charset="0"/>
              <a:cs typeface="Segoe UI Semilight" panose="020B0402040204020203" pitchFamily="34" charset="0"/>
            </a:rPr>
            <a:t>Update the GST Rate and HSN/SAC details for inventory masters, such as stock items and stock groups, and accounting masters, such as ledgers and groups.</a:t>
          </a:r>
          <a:endParaRPr lang="en-IN" sz="1800" dirty="0">
            <a:latin typeface="Segoe UI Semilight" panose="020B0402040204020203" pitchFamily="34" charset="0"/>
            <a:cs typeface="Segoe UI Semilight" panose="020B0402040204020203" pitchFamily="34" charset="0"/>
          </a:endParaRPr>
        </a:p>
      </dgm:t>
    </dgm:pt>
    <dgm:pt modelId="{6DFB6FBE-80C0-4ECA-B447-D189BF51B295}" type="parTrans" cxnId="{0568B65E-2710-4128-B5B4-701976FE9F07}">
      <dgm:prSet/>
      <dgm:spPr/>
      <dgm:t>
        <a:bodyPr/>
        <a:lstStyle/>
        <a:p>
          <a:endParaRPr lang="en-IN"/>
        </a:p>
      </dgm:t>
    </dgm:pt>
    <dgm:pt modelId="{327E64D3-52E9-4399-BA00-A977D0C80B76}" type="sibTrans" cxnId="{0568B65E-2710-4128-B5B4-701976FE9F07}">
      <dgm:prSet/>
      <dgm:spPr/>
      <dgm:t>
        <a:bodyPr/>
        <a:lstStyle/>
        <a:p>
          <a:endParaRPr lang="en-IN"/>
        </a:p>
      </dgm:t>
    </dgm:pt>
    <dgm:pt modelId="{478440A0-E290-4999-A52E-B8CE4528BF5A}">
      <dgm:prSet phldrT="[Text]" custT="1"/>
      <dgm:spPr/>
      <dgm:t>
        <a:bodyPr/>
        <a:lstStyle/>
        <a:p>
          <a:r>
            <a:rPr lang="en-US" sz="1800" dirty="0">
              <a:latin typeface="Segoe UI Semilight" panose="020B0402040204020203" pitchFamily="34" charset="0"/>
              <a:cs typeface="Segoe UI Semilight" panose="020B0402040204020203" pitchFamily="34" charset="0"/>
            </a:rPr>
            <a:t>Quickly update the GSTIN/UIN details for your parties' group-wise</a:t>
          </a:r>
          <a:endParaRPr lang="en-IN" sz="1800" dirty="0">
            <a:latin typeface="Segoe UI Semilight" panose="020B0402040204020203" pitchFamily="34" charset="0"/>
            <a:cs typeface="Segoe UI Semilight" panose="020B0402040204020203" pitchFamily="34" charset="0"/>
          </a:endParaRPr>
        </a:p>
      </dgm:t>
    </dgm:pt>
    <dgm:pt modelId="{CE80D394-4F3E-4F13-9FDD-620BF711ECF6}" type="parTrans" cxnId="{F75FD6D9-9FFB-417F-AAF4-60375C930911}">
      <dgm:prSet/>
      <dgm:spPr/>
      <dgm:t>
        <a:bodyPr/>
        <a:lstStyle/>
        <a:p>
          <a:endParaRPr lang="en-IN"/>
        </a:p>
      </dgm:t>
    </dgm:pt>
    <dgm:pt modelId="{56826183-7AB5-455A-ABE5-6877C31C8452}" type="sibTrans" cxnId="{F75FD6D9-9FFB-417F-AAF4-60375C930911}">
      <dgm:prSet/>
      <dgm:spPr/>
      <dgm:t>
        <a:bodyPr/>
        <a:lstStyle/>
        <a:p>
          <a:endParaRPr lang="en-IN"/>
        </a:p>
      </dgm:t>
    </dgm:pt>
    <dgm:pt modelId="{6806DDFE-16EF-4539-88F0-B35947EA492A}">
      <dgm:prSet phldrT="[Text]" custT="1"/>
      <dgm:spPr/>
      <dgm:t>
        <a:bodyPr/>
        <a:lstStyle/>
        <a:p>
          <a:r>
            <a:rPr lang="en-IN" sz="1800" dirty="0">
              <a:latin typeface="Segoe UI Semilight" panose="020B0402040204020203" pitchFamily="34" charset="0"/>
              <a:cs typeface="Segoe UI Semilight" panose="020B0402040204020203" pitchFamily="34" charset="0"/>
            </a:rPr>
            <a:t>User can update single or bulk GSTIN update using - Update Party GSTIN / Import Party GSTIN</a:t>
          </a:r>
        </a:p>
      </dgm:t>
    </dgm:pt>
    <dgm:pt modelId="{FDDE9890-4720-4641-ADA1-25FE99D40007}" type="parTrans" cxnId="{122F2313-A5E3-4E67-A54A-178BF4A3ECD3}">
      <dgm:prSet/>
      <dgm:spPr/>
      <dgm:t>
        <a:bodyPr/>
        <a:lstStyle/>
        <a:p>
          <a:endParaRPr lang="en-IN"/>
        </a:p>
      </dgm:t>
    </dgm:pt>
    <dgm:pt modelId="{50F4E35E-4502-4539-81BD-C0E8B10D958C}" type="sibTrans" cxnId="{122F2313-A5E3-4E67-A54A-178BF4A3ECD3}">
      <dgm:prSet/>
      <dgm:spPr/>
      <dgm:t>
        <a:bodyPr/>
        <a:lstStyle/>
        <a:p>
          <a:endParaRPr lang="en-IN"/>
        </a:p>
      </dgm:t>
    </dgm:pt>
    <dgm:pt modelId="{09CD0B71-CCB3-4401-AE23-3799A23CCACD}">
      <dgm:prSet phldrT="[Text]" custT="1"/>
      <dgm:spPr/>
      <dgm:t>
        <a:bodyPr/>
        <a:lstStyle/>
        <a:p>
          <a:r>
            <a:rPr lang="fr-FR" sz="1800" dirty="0">
              <a:latin typeface="Segoe UI Semilight" panose="020B0402040204020203" pitchFamily="34" charset="0"/>
              <a:cs typeface="Segoe UI Semilight" panose="020B0402040204020203" pitchFamily="34" charset="0"/>
            </a:rPr>
            <a:t>UQC stands for Unique Quantity Code</a:t>
          </a:r>
          <a:endParaRPr lang="en-IN" sz="1800" dirty="0">
            <a:latin typeface="Segoe UI Semilight" panose="020B0402040204020203" pitchFamily="34" charset="0"/>
            <a:cs typeface="Segoe UI Semilight" panose="020B0402040204020203" pitchFamily="34" charset="0"/>
          </a:endParaRPr>
        </a:p>
      </dgm:t>
    </dgm:pt>
    <dgm:pt modelId="{D427D8FB-3554-4501-B1C1-3D0F82E923A9}" type="parTrans" cxnId="{AC0B1202-BE96-4041-BE6E-1804C6A9CE75}">
      <dgm:prSet/>
      <dgm:spPr/>
      <dgm:t>
        <a:bodyPr/>
        <a:lstStyle/>
        <a:p>
          <a:endParaRPr lang="en-IN"/>
        </a:p>
      </dgm:t>
    </dgm:pt>
    <dgm:pt modelId="{0A7A8403-77D0-4751-8EE0-89D36C82BF87}" type="sibTrans" cxnId="{AC0B1202-BE96-4041-BE6E-1804C6A9CE75}">
      <dgm:prSet/>
      <dgm:spPr/>
      <dgm:t>
        <a:bodyPr/>
        <a:lstStyle/>
        <a:p>
          <a:endParaRPr lang="en-IN"/>
        </a:p>
      </dgm:t>
    </dgm:pt>
    <dgm:pt modelId="{9D5E74CC-153D-4100-9A71-D0314CDB781C}">
      <dgm:prSet phldrT="[Text]" custT="1"/>
      <dgm:spPr/>
      <dgm:t>
        <a:bodyPr/>
        <a:lstStyle/>
        <a:p>
          <a:r>
            <a:rPr lang="en-US" sz="1800" dirty="0">
              <a:latin typeface="Segoe UI Semilight" panose="020B0402040204020203" pitchFamily="34" charset="0"/>
              <a:cs typeface="Segoe UI Semilight" panose="020B0402040204020203" pitchFamily="34" charset="0"/>
            </a:rPr>
            <a:t>UQC must be mentioned in e-invoices, e-way bills and when filling the HSN summary in GSTR-1.</a:t>
          </a:r>
          <a:endParaRPr lang="en-IN" sz="1800" dirty="0">
            <a:latin typeface="Segoe UI Semilight" panose="020B0402040204020203" pitchFamily="34" charset="0"/>
            <a:cs typeface="Segoe UI Semilight" panose="020B0402040204020203" pitchFamily="34" charset="0"/>
          </a:endParaRPr>
        </a:p>
      </dgm:t>
    </dgm:pt>
    <dgm:pt modelId="{3D73F5D2-F8C9-46C2-88EF-3020B381AEEC}" type="parTrans" cxnId="{1FB8E49A-A632-4B48-A7D3-E87FD3187F22}">
      <dgm:prSet/>
      <dgm:spPr/>
      <dgm:t>
        <a:bodyPr/>
        <a:lstStyle/>
        <a:p>
          <a:endParaRPr lang="en-IN"/>
        </a:p>
      </dgm:t>
    </dgm:pt>
    <dgm:pt modelId="{B4105845-DA45-4679-9AB9-50E3955E523C}" type="sibTrans" cxnId="{1FB8E49A-A632-4B48-A7D3-E87FD3187F22}">
      <dgm:prSet/>
      <dgm:spPr/>
      <dgm:t>
        <a:bodyPr/>
        <a:lstStyle/>
        <a:p>
          <a:endParaRPr lang="en-IN"/>
        </a:p>
      </dgm:t>
    </dgm:pt>
    <dgm:pt modelId="{B1E09E3D-90EB-42E3-AE8D-92CE202B88E7}" type="pres">
      <dgm:prSet presAssocID="{C43A98AA-EDBE-43E1-B136-413FD0D155E4}" presName="linear" presStyleCnt="0">
        <dgm:presLayoutVars>
          <dgm:dir/>
          <dgm:animLvl val="lvl"/>
          <dgm:resizeHandles val="exact"/>
        </dgm:presLayoutVars>
      </dgm:prSet>
      <dgm:spPr/>
    </dgm:pt>
    <dgm:pt modelId="{B8FBCAC6-2BC2-4F3F-AA1B-F0D85F27F98D}" type="pres">
      <dgm:prSet presAssocID="{946B6E93-867C-4F36-916F-3509DD212778}" presName="parentLin" presStyleCnt="0"/>
      <dgm:spPr/>
    </dgm:pt>
    <dgm:pt modelId="{549BD8B8-B90E-4FEB-A09F-3A335102CB01}" type="pres">
      <dgm:prSet presAssocID="{946B6E93-867C-4F36-916F-3509DD212778}" presName="parentLeftMargin" presStyleLbl="node1" presStyleIdx="0" presStyleCnt="3"/>
      <dgm:spPr/>
    </dgm:pt>
    <dgm:pt modelId="{362E65E7-A32C-44F9-AD68-7894EBE91A7F}" type="pres">
      <dgm:prSet presAssocID="{946B6E93-867C-4F36-916F-3509DD212778}" presName="parentText" presStyleLbl="node1" presStyleIdx="0" presStyleCnt="3">
        <dgm:presLayoutVars>
          <dgm:chMax val="0"/>
          <dgm:bulletEnabled val="1"/>
        </dgm:presLayoutVars>
      </dgm:prSet>
      <dgm:spPr/>
    </dgm:pt>
    <dgm:pt modelId="{5C4FF3E6-BAA4-4049-B167-1E4BF57D1150}" type="pres">
      <dgm:prSet presAssocID="{946B6E93-867C-4F36-916F-3509DD212778}" presName="negativeSpace" presStyleCnt="0"/>
      <dgm:spPr/>
    </dgm:pt>
    <dgm:pt modelId="{28E46AB8-3357-47F3-A268-B5C4B2090355}" type="pres">
      <dgm:prSet presAssocID="{946B6E93-867C-4F36-916F-3509DD212778}" presName="childText" presStyleLbl="conFgAcc1" presStyleIdx="0" presStyleCnt="3">
        <dgm:presLayoutVars>
          <dgm:bulletEnabled val="1"/>
        </dgm:presLayoutVars>
      </dgm:prSet>
      <dgm:spPr/>
    </dgm:pt>
    <dgm:pt modelId="{DF643E77-0ABC-468C-8B94-05EB48D58385}" type="pres">
      <dgm:prSet presAssocID="{E7775D93-E01F-4BC0-A762-D8DF96A650CA}" presName="spaceBetweenRectangles" presStyleCnt="0"/>
      <dgm:spPr/>
    </dgm:pt>
    <dgm:pt modelId="{5B7B0225-34B5-4687-A94D-A5776F08FFE0}" type="pres">
      <dgm:prSet presAssocID="{9F83AB3A-30BB-42B2-A333-15A9EA75ED80}" presName="parentLin" presStyleCnt="0"/>
      <dgm:spPr/>
    </dgm:pt>
    <dgm:pt modelId="{F8E40A04-C9B5-44C3-8D91-E0128D18E9C2}" type="pres">
      <dgm:prSet presAssocID="{9F83AB3A-30BB-42B2-A333-15A9EA75ED80}" presName="parentLeftMargin" presStyleLbl="node1" presStyleIdx="0" presStyleCnt="3"/>
      <dgm:spPr/>
    </dgm:pt>
    <dgm:pt modelId="{975D4AC7-F6CB-4A75-8182-4117F21F26A8}" type="pres">
      <dgm:prSet presAssocID="{9F83AB3A-30BB-42B2-A333-15A9EA75ED80}" presName="parentText" presStyleLbl="node1" presStyleIdx="1" presStyleCnt="3">
        <dgm:presLayoutVars>
          <dgm:chMax val="0"/>
          <dgm:bulletEnabled val="1"/>
        </dgm:presLayoutVars>
      </dgm:prSet>
      <dgm:spPr/>
    </dgm:pt>
    <dgm:pt modelId="{3522259E-CEFD-466E-94C6-5EF44EB58ABB}" type="pres">
      <dgm:prSet presAssocID="{9F83AB3A-30BB-42B2-A333-15A9EA75ED80}" presName="negativeSpace" presStyleCnt="0"/>
      <dgm:spPr/>
    </dgm:pt>
    <dgm:pt modelId="{50065222-9454-4AC3-82B6-39048E78AD1F}" type="pres">
      <dgm:prSet presAssocID="{9F83AB3A-30BB-42B2-A333-15A9EA75ED80}" presName="childText" presStyleLbl="conFgAcc1" presStyleIdx="1" presStyleCnt="3">
        <dgm:presLayoutVars>
          <dgm:bulletEnabled val="1"/>
        </dgm:presLayoutVars>
      </dgm:prSet>
      <dgm:spPr/>
    </dgm:pt>
    <dgm:pt modelId="{E10034C7-71BE-4062-B816-05A4A60540EC}" type="pres">
      <dgm:prSet presAssocID="{D522BBB7-7C0A-4FC4-A2A9-71393ABF5467}" presName="spaceBetweenRectangles" presStyleCnt="0"/>
      <dgm:spPr/>
    </dgm:pt>
    <dgm:pt modelId="{4ECDC4BC-4201-42C6-93AA-1A3E73016737}" type="pres">
      <dgm:prSet presAssocID="{D0696E86-CB0E-4530-A290-6BAB17CBD838}" presName="parentLin" presStyleCnt="0"/>
      <dgm:spPr/>
    </dgm:pt>
    <dgm:pt modelId="{51E4B514-0806-4306-8EFC-D5FC26678F72}" type="pres">
      <dgm:prSet presAssocID="{D0696E86-CB0E-4530-A290-6BAB17CBD838}" presName="parentLeftMargin" presStyleLbl="node1" presStyleIdx="1" presStyleCnt="3"/>
      <dgm:spPr/>
    </dgm:pt>
    <dgm:pt modelId="{1FF4A656-1A40-46CD-9A8F-903FA2E2453D}" type="pres">
      <dgm:prSet presAssocID="{D0696E86-CB0E-4530-A290-6BAB17CBD838}" presName="parentText" presStyleLbl="node1" presStyleIdx="2" presStyleCnt="3">
        <dgm:presLayoutVars>
          <dgm:chMax val="0"/>
          <dgm:bulletEnabled val="1"/>
        </dgm:presLayoutVars>
      </dgm:prSet>
      <dgm:spPr/>
    </dgm:pt>
    <dgm:pt modelId="{48F73D71-0E54-4058-9631-CCD594189E49}" type="pres">
      <dgm:prSet presAssocID="{D0696E86-CB0E-4530-A290-6BAB17CBD838}" presName="negativeSpace" presStyleCnt="0"/>
      <dgm:spPr/>
    </dgm:pt>
    <dgm:pt modelId="{96567F49-64C3-4978-A9E8-FF88C47962AA}" type="pres">
      <dgm:prSet presAssocID="{D0696E86-CB0E-4530-A290-6BAB17CBD838}" presName="childText" presStyleLbl="conFgAcc1" presStyleIdx="2" presStyleCnt="3">
        <dgm:presLayoutVars>
          <dgm:bulletEnabled val="1"/>
        </dgm:presLayoutVars>
      </dgm:prSet>
      <dgm:spPr/>
    </dgm:pt>
  </dgm:ptLst>
  <dgm:cxnLst>
    <dgm:cxn modelId="{AC0B1202-BE96-4041-BE6E-1804C6A9CE75}" srcId="{9F83AB3A-30BB-42B2-A333-15A9EA75ED80}" destId="{09CD0B71-CCB3-4401-AE23-3799A23CCACD}" srcOrd="0" destOrd="0" parTransId="{D427D8FB-3554-4501-B1C1-3D0F82E923A9}" sibTransId="{0A7A8403-77D0-4751-8EE0-89D36C82BF87}"/>
    <dgm:cxn modelId="{122F2313-A5E3-4E67-A54A-178BF4A3ECD3}" srcId="{D0696E86-CB0E-4530-A290-6BAB17CBD838}" destId="{6806DDFE-16EF-4539-88F0-B35947EA492A}" srcOrd="1" destOrd="0" parTransId="{FDDE9890-4720-4641-ADA1-25FE99D40007}" sibTransId="{50F4E35E-4502-4539-81BD-C0E8B10D958C}"/>
    <dgm:cxn modelId="{CEB35E1E-8267-4348-990C-FFA3AB820176}" type="presOf" srcId="{09CD0B71-CCB3-4401-AE23-3799A23CCACD}" destId="{50065222-9454-4AC3-82B6-39048E78AD1F}" srcOrd="0" destOrd="0" presId="urn:microsoft.com/office/officeart/2005/8/layout/list1"/>
    <dgm:cxn modelId="{9692B15B-5FB0-4929-8415-F9CAFCD64CBD}" srcId="{946B6E93-867C-4F36-916F-3509DD212778}" destId="{65E176F9-F13A-4197-A9E0-554DEBE55EC6}" srcOrd="0" destOrd="0" parTransId="{BD3919A6-D59B-4182-A74A-06B9B775AF56}" sibTransId="{EAAA6D4E-A096-4D5B-8F8A-B503EEAE4FFD}"/>
    <dgm:cxn modelId="{13B9CA5C-7C85-4725-9A8B-90BD06A4AAF1}" type="presOf" srcId="{65E176F9-F13A-4197-A9E0-554DEBE55EC6}" destId="{28E46AB8-3357-47F3-A268-B5C4B2090355}" srcOrd="0" destOrd="0" presId="urn:microsoft.com/office/officeart/2005/8/layout/list1"/>
    <dgm:cxn modelId="{0568B65E-2710-4128-B5B4-701976FE9F07}" srcId="{946B6E93-867C-4F36-916F-3509DD212778}" destId="{F104BB5D-3E7E-462B-B29A-B8BAF9773F6F}" srcOrd="1" destOrd="0" parTransId="{6DFB6FBE-80C0-4ECA-B447-D189BF51B295}" sibTransId="{327E64D3-52E9-4399-BA00-A977D0C80B76}"/>
    <dgm:cxn modelId="{9A2AAA64-D93B-401D-8B02-F361A7A1A78F}" type="presOf" srcId="{F104BB5D-3E7E-462B-B29A-B8BAF9773F6F}" destId="{28E46AB8-3357-47F3-A268-B5C4B2090355}" srcOrd="0" destOrd="1" presId="urn:microsoft.com/office/officeart/2005/8/layout/list1"/>
    <dgm:cxn modelId="{96447E65-A503-46B8-80B9-8D6974C4F276}" type="presOf" srcId="{C43A98AA-EDBE-43E1-B136-413FD0D155E4}" destId="{B1E09E3D-90EB-42E3-AE8D-92CE202B88E7}" srcOrd="0" destOrd="0" presId="urn:microsoft.com/office/officeart/2005/8/layout/list1"/>
    <dgm:cxn modelId="{1F8A334A-8387-4BDB-8CAD-5DB7684212E6}" type="presOf" srcId="{D0696E86-CB0E-4530-A290-6BAB17CBD838}" destId="{1FF4A656-1A40-46CD-9A8F-903FA2E2453D}" srcOrd="1" destOrd="0" presId="urn:microsoft.com/office/officeart/2005/8/layout/list1"/>
    <dgm:cxn modelId="{84977C4A-DF62-45A0-A5DF-531FDCE7E1F3}" type="presOf" srcId="{9F83AB3A-30BB-42B2-A333-15A9EA75ED80}" destId="{F8E40A04-C9B5-44C3-8D91-E0128D18E9C2}" srcOrd="0" destOrd="0" presId="urn:microsoft.com/office/officeart/2005/8/layout/list1"/>
    <dgm:cxn modelId="{993AF44C-9F82-4E8B-8C9C-0E4E5AF63659}" srcId="{C43A98AA-EDBE-43E1-B136-413FD0D155E4}" destId="{D0696E86-CB0E-4530-A290-6BAB17CBD838}" srcOrd="2" destOrd="0" parTransId="{E1ED80AB-3555-413A-BD8F-8372E98DC2F7}" sibTransId="{9F90DC69-8623-4C11-B6D6-B6AC88E1A226}"/>
    <dgm:cxn modelId="{B6AF5154-891D-4A1D-865D-D8D80A21A80C}" type="presOf" srcId="{946B6E93-867C-4F36-916F-3509DD212778}" destId="{549BD8B8-B90E-4FEB-A09F-3A335102CB01}" srcOrd="0" destOrd="0" presId="urn:microsoft.com/office/officeart/2005/8/layout/list1"/>
    <dgm:cxn modelId="{BEC8F477-630C-4153-90E8-A91D31DA4D4E}" type="presOf" srcId="{9F83AB3A-30BB-42B2-A333-15A9EA75ED80}" destId="{975D4AC7-F6CB-4A75-8182-4117F21F26A8}" srcOrd="1" destOrd="0" presId="urn:microsoft.com/office/officeart/2005/8/layout/list1"/>
    <dgm:cxn modelId="{1FB8E49A-A632-4B48-A7D3-E87FD3187F22}" srcId="{9F83AB3A-30BB-42B2-A333-15A9EA75ED80}" destId="{9D5E74CC-153D-4100-9A71-D0314CDB781C}" srcOrd="1" destOrd="0" parTransId="{3D73F5D2-F8C9-46C2-88EF-3020B381AEEC}" sibTransId="{B4105845-DA45-4679-9AB9-50E3955E523C}"/>
    <dgm:cxn modelId="{5EF8B59C-F9B1-4E93-AD4E-9B378D73DEBD}" type="presOf" srcId="{6806DDFE-16EF-4539-88F0-B35947EA492A}" destId="{96567F49-64C3-4978-A9E8-FF88C47962AA}" srcOrd="0" destOrd="1" presId="urn:microsoft.com/office/officeart/2005/8/layout/list1"/>
    <dgm:cxn modelId="{2361DC9D-B369-4372-B93F-1BD1AB953DA2}" srcId="{C43A98AA-EDBE-43E1-B136-413FD0D155E4}" destId="{9F83AB3A-30BB-42B2-A333-15A9EA75ED80}" srcOrd="1" destOrd="0" parTransId="{CC35A584-48C1-4F4D-A6EF-DAE0BA976B6D}" sibTransId="{D522BBB7-7C0A-4FC4-A2A9-71393ABF5467}"/>
    <dgm:cxn modelId="{07F01BB1-6E66-47E3-B94F-DEDAAD291DD3}" type="presOf" srcId="{478440A0-E290-4999-A52E-B8CE4528BF5A}" destId="{96567F49-64C3-4978-A9E8-FF88C47962AA}" srcOrd="0" destOrd="0" presId="urn:microsoft.com/office/officeart/2005/8/layout/list1"/>
    <dgm:cxn modelId="{ED6FCFCE-E9C7-46E1-869A-C896329622B2}" srcId="{C43A98AA-EDBE-43E1-B136-413FD0D155E4}" destId="{946B6E93-867C-4F36-916F-3509DD212778}" srcOrd="0" destOrd="0" parTransId="{D0754C4B-AEBB-408C-94C4-3934951AABD8}" sibTransId="{E7775D93-E01F-4BC0-A762-D8DF96A650CA}"/>
    <dgm:cxn modelId="{F75FD6D9-9FFB-417F-AAF4-60375C930911}" srcId="{D0696E86-CB0E-4530-A290-6BAB17CBD838}" destId="{478440A0-E290-4999-A52E-B8CE4528BF5A}" srcOrd="0" destOrd="0" parTransId="{CE80D394-4F3E-4F13-9FDD-620BF711ECF6}" sibTransId="{56826183-7AB5-455A-ABE5-6877C31C8452}"/>
    <dgm:cxn modelId="{358F79DB-B301-427A-A37D-FDF0D97CB1E8}" type="presOf" srcId="{946B6E93-867C-4F36-916F-3509DD212778}" destId="{362E65E7-A32C-44F9-AD68-7894EBE91A7F}" srcOrd="1" destOrd="0" presId="urn:microsoft.com/office/officeart/2005/8/layout/list1"/>
    <dgm:cxn modelId="{68CEBAE8-12BD-4A3F-9A95-710D1367F931}" type="presOf" srcId="{9D5E74CC-153D-4100-9A71-D0314CDB781C}" destId="{50065222-9454-4AC3-82B6-39048E78AD1F}" srcOrd="0" destOrd="1" presId="urn:microsoft.com/office/officeart/2005/8/layout/list1"/>
    <dgm:cxn modelId="{FFA9F7F1-14FA-42B2-8DE9-1A0EBC49D909}" type="presOf" srcId="{D0696E86-CB0E-4530-A290-6BAB17CBD838}" destId="{51E4B514-0806-4306-8EFC-D5FC26678F72}" srcOrd="0" destOrd="0" presId="urn:microsoft.com/office/officeart/2005/8/layout/list1"/>
    <dgm:cxn modelId="{197F7E03-FDDC-4751-BDE5-A5773DD9CB42}" type="presParOf" srcId="{B1E09E3D-90EB-42E3-AE8D-92CE202B88E7}" destId="{B8FBCAC6-2BC2-4F3F-AA1B-F0D85F27F98D}" srcOrd="0" destOrd="0" presId="urn:microsoft.com/office/officeart/2005/8/layout/list1"/>
    <dgm:cxn modelId="{BE36ECD2-4F93-409D-A9A9-3B883B56540C}" type="presParOf" srcId="{B8FBCAC6-2BC2-4F3F-AA1B-F0D85F27F98D}" destId="{549BD8B8-B90E-4FEB-A09F-3A335102CB01}" srcOrd="0" destOrd="0" presId="urn:microsoft.com/office/officeart/2005/8/layout/list1"/>
    <dgm:cxn modelId="{0DF01B8A-46D8-4364-AF38-69F365735087}" type="presParOf" srcId="{B8FBCAC6-2BC2-4F3F-AA1B-F0D85F27F98D}" destId="{362E65E7-A32C-44F9-AD68-7894EBE91A7F}" srcOrd="1" destOrd="0" presId="urn:microsoft.com/office/officeart/2005/8/layout/list1"/>
    <dgm:cxn modelId="{6EE87343-DE5A-43F9-B0B5-07E7EC44A00C}" type="presParOf" srcId="{B1E09E3D-90EB-42E3-AE8D-92CE202B88E7}" destId="{5C4FF3E6-BAA4-4049-B167-1E4BF57D1150}" srcOrd="1" destOrd="0" presId="urn:microsoft.com/office/officeart/2005/8/layout/list1"/>
    <dgm:cxn modelId="{A41BE53C-88C9-42E4-A4B6-48F6DF9E2445}" type="presParOf" srcId="{B1E09E3D-90EB-42E3-AE8D-92CE202B88E7}" destId="{28E46AB8-3357-47F3-A268-B5C4B2090355}" srcOrd="2" destOrd="0" presId="urn:microsoft.com/office/officeart/2005/8/layout/list1"/>
    <dgm:cxn modelId="{700159C1-782B-425B-B595-D39425478897}" type="presParOf" srcId="{B1E09E3D-90EB-42E3-AE8D-92CE202B88E7}" destId="{DF643E77-0ABC-468C-8B94-05EB48D58385}" srcOrd="3" destOrd="0" presId="urn:microsoft.com/office/officeart/2005/8/layout/list1"/>
    <dgm:cxn modelId="{25D267B6-B356-41A2-A872-0EC82E01AED8}" type="presParOf" srcId="{B1E09E3D-90EB-42E3-AE8D-92CE202B88E7}" destId="{5B7B0225-34B5-4687-A94D-A5776F08FFE0}" srcOrd="4" destOrd="0" presId="urn:microsoft.com/office/officeart/2005/8/layout/list1"/>
    <dgm:cxn modelId="{E21571C7-27FA-4292-B92A-0A84795F78BE}" type="presParOf" srcId="{5B7B0225-34B5-4687-A94D-A5776F08FFE0}" destId="{F8E40A04-C9B5-44C3-8D91-E0128D18E9C2}" srcOrd="0" destOrd="0" presId="urn:microsoft.com/office/officeart/2005/8/layout/list1"/>
    <dgm:cxn modelId="{9007C228-322D-4EFB-9C95-647A95FBC9EF}" type="presParOf" srcId="{5B7B0225-34B5-4687-A94D-A5776F08FFE0}" destId="{975D4AC7-F6CB-4A75-8182-4117F21F26A8}" srcOrd="1" destOrd="0" presId="urn:microsoft.com/office/officeart/2005/8/layout/list1"/>
    <dgm:cxn modelId="{3DC484AE-AD73-4BC3-B8C6-2283CDF100C5}" type="presParOf" srcId="{B1E09E3D-90EB-42E3-AE8D-92CE202B88E7}" destId="{3522259E-CEFD-466E-94C6-5EF44EB58ABB}" srcOrd="5" destOrd="0" presId="urn:microsoft.com/office/officeart/2005/8/layout/list1"/>
    <dgm:cxn modelId="{1DFECAB6-EE1F-4E23-85F8-03730C634CD5}" type="presParOf" srcId="{B1E09E3D-90EB-42E3-AE8D-92CE202B88E7}" destId="{50065222-9454-4AC3-82B6-39048E78AD1F}" srcOrd="6" destOrd="0" presId="urn:microsoft.com/office/officeart/2005/8/layout/list1"/>
    <dgm:cxn modelId="{12DD5DC0-A740-4156-825A-86C138C45AEF}" type="presParOf" srcId="{B1E09E3D-90EB-42E3-AE8D-92CE202B88E7}" destId="{E10034C7-71BE-4062-B816-05A4A60540EC}" srcOrd="7" destOrd="0" presId="urn:microsoft.com/office/officeart/2005/8/layout/list1"/>
    <dgm:cxn modelId="{1EA606EB-9D22-43D8-915F-7C90594A6E87}" type="presParOf" srcId="{B1E09E3D-90EB-42E3-AE8D-92CE202B88E7}" destId="{4ECDC4BC-4201-42C6-93AA-1A3E73016737}" srcOrd="8" destOrd="0" presId="urn:microsoft.com/office/officeart/2005/8/layout/list1"/>
    <dgm:cxn modelId="{CCBA22E6-CA54-4CDF-95C3-1CB369F51091}" type="presParOf" srcId="{4ECDC4BC-4201-42C6-93AA-1A3E73016737}" destId="{51E4B514-0806-4306-8EFC-D5FC26678F72}" srcOrd="0" destOrd="0" presId="urn:microsoft.com/office/officeart/2005/8/layout/list1"/>
    <dgm:cxn modelId="{4909DB6B-72E0-4E54-8F42-B63FA1D2DDBB}" type="presParOf" srcId="{4ECDC4BC-4201-42C6-93AA-1A3E73016737}" destId="{1FF4A656-1A40-46CD-9A8F-903FA2E2453D}" srcOrd="1" destOrd="0" presId="urn:microsoft.com/office/officeart/2005/8/layout/list1"/>
    <dgm:cxn modelId="{8D9D3F1C-1843-4D2B-8B92-65078F238B86}" type="presParOf" srcId="{B1E09E3D-90EB-42E3-AE8D-92CE202B88E7}" destId="{48F73D71-0E54-4058-9631-CCD594189E49}" srcOrd="9" destOrd="0" presId="urn:microsoft.com/office/officeart/2005/8/layout/list1"/>
    <dgm:cxn modelId="{CBE55B2D-F42A-43B6-A6C4-054AF60A9F93}" type="presParOf" srcId="{B1E09E3D-90EB-42E3-AE8D-92CE202B88E7}" destId="{96567F49-64C3-4978-A9E8-FF88C47962A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BE47E08-9685-498E-957F-A979995FE470}" type="doc">
      <dgm:prSet loTypeId="urn:microsoft.com/office/officeart/2016/7/layout/LinearArrowProcessNumbered" loCatId="process" qsTypeId="urn:microsoft.com/office/officeart/2005/8/quickstyle/simple5" qsCatId="simple" csTypeId="urn:microsoft.com/office/officeart/2005/8/colors/colorful4" csCatId="colorful" phldr="1"/>
      <dgm:spPr/>
      <dgm:t>
        <a:bodyPr/>
        <a:lstStyle/>
        <a:p>
          <a:endParaRPr lang="en-US"/>
        </a:p>
      </dgm:t>
    </dgm:pt>
    <dgm:pt modelId="{E0F38B02-E8BD-44E0-8A5A-C30F143D0C48}">
      <dgm:prSet custT="1"/>
      <dgm:spPr/>
      <dgm:t>
        <a:bodyPr/>
        <a:lstStyle/>
        <a:p>
          <a:r>
            <a:rPr lang="en-IN" sz="1400" dirty="0">
              <a:latin typeface="Segoe UI Semilight" panose="020B0402040204020203" pitchFamily="34" charset="0"/>
              <a:cs typeface="Segoe UI Semilight" panose="020B0402040204020203" pitchFamily="34" charset="0"/>
            </a:rPr>
            <a:t>a) Validate GSTIN/UIN and HSN/SAC information online from within TallyPrime. </a:t>
          </a:r>
        </a:p>
        <a:p>
          <a:r>
            <a:rPr lang="en-IN" sz="1400" dirty="0">
              <a:latin typeface="Segoe UI Semilight" panose="020B0402040204020203" pitchFamily="34" charset="0"/>
              <a:cs typeface="Segoe UI Semilight" panose="020B0402040204020203" pitchFamily="34" charset="0"/>
            </a:rPr>
            <a:t>b) This facilitates quick online validation of GSTIN/UIN information for multiple parties and HSN/SAC information for multiple Stock Items in bulk. </a:t>
          </a:r>
          <a:endParaRPr lang="en-US" sz="1400" dirty="0">
            <a:latin typeface="Segoe UI Semilight" panose="020B0402040204020203" pitchFamily="34" charset="0"/>
            <a:cs typeface="Segoe UI Semilight" panose="020B0402040204020203" pitchFamily="34" charset="0"/>
          </a:endParaRPr>
        </a:p>
      </dgm:t>
    </dgm:pt>
    <dgm:pt modelId="{A023812B-6BF4-499D-ADAB-D36E86DE7741}" type="parTrans" cxnId="{BF4FA391-6EC4-47F4-A889-0F9B1619CBBD}">
      <dgm:prSet/>
      <dgm:spPr/>
      <dgm:t>
        <a:bodyPr/>
        <a:lstStyle/>
        <a:p>
          <a:endParaRPr lang="en-US"/>
        </a:p>
      </dgm:t>
    </dgm:pt>
    <dgm:pt modelId="{85E5CE31-D2BD-43B8-9975-3E33177F63BF}" type="sibTrans" cxnId="{BF4FA391-6EC4-47F4-A889-0F9B1619CBBD}">
      <dgm:prSet phldrT="1" phldr="0"/>
      <dgm:spPr/>
      <dgm:t>
        <a:bodyPr/>
        <a:lstStyle/>
        <a:p>
          <a:r>
            <a:rPr lang="en-US"/>
            <a:t>1</a:t>
          </a:r>
          <a:endParaRPr lang="en-US" dirty="0"/>
        </a:p>
      </dgm:t>
    </dgm:pt>
    <dgm:pt modelId="{701FA417-319A-48FB-BDF6-23979E5F1B0F}">
      <dgm:prSet custT="1"/>
      <dgm:spPr/>
      <dgm:t>
        <a:bodyPr/>
        <a:lstStyle/>
        <a:p>
          <a:r>
            <a:rPr lang="en-IN" sz="1400" b="1" dirty="0">
              <a:latin typeface="Segoe UI Semilight" panose="020B0402040204020203" pitchFamily="34" charset="0"/>
              <a:cs typeface="Segoe UI Semilight" panose="020B0402040204020203" pitchFamily="34" charset="0"/>
            </a:rPr>
            <a:t>Prerequisites for Online Validation (Till Release 4.1)</a:t>
          </a:r>
        </a:p>
        <a:p>
          <a:r>
            <a:rPr lang="en-US" sz="1400" dirty="0">
              <a:latin typeface="Segoe UI Semilight" panose="020B0402040204020203" pitchFamily="34" charset="0"/>
              <a:cs typeface="Segoe UI Semilight" panose="020B0402040204020203" pitchFamily="34" charset="0"/>
            </a:rPr>
            <a:t>a) GST should be enabled in the Company in TallyPrime.</a:t>
          </a:r>
        </a:p>
        <a:p>
          <a:r>
            <a:rPr lang="en-US" sz="1400" dirty="0">
              <a:latin typeface="Segoe UI Semilight" panose="020B0402040204020203" pitchFamily="34" charset="0"/>
              <a:cs typeface="Segoe UI Semilight" panose="020B0402040204020203" pitchFamily="34" charset="0"/>
            </a:rPr>
            <a:t>b) e-Invoicing e-Way Bill or both features should be enabled in TallyPrime.</a:t>
          </a:r>
        </a:p>
        <a:p>
          <a:r>
            <a:rPr lang="en-US" sz="1400" dirty="0">
              <a:latin typeface="Segoe UI Semilight" panose="020B0402040204020203" pitchFamily="34" charset="0"/>
              <a:cs typeface="Segoe UI Semilight" panose="020B0402040204020203" pitchFamily="34" charset="0"/>
            </a:rPr>
            <a:t>c) Authentic with e-Invoice or e-Way Bill API login credentials  </a:t>
          </a:r>
        </a:p>
      </dgm:t>
    </dgm:pt>
    <dgm:pt modelId="{7D113BEE-913E-430E-80D8-A94C3761E637}" type="parTrans" cxnId="{2CB6DC10-8E6A-4ED8-A02E-5767CC886893}">
      <dgm:prSet/>
      <dgm:spPr/>
      <dgm:t>
        <a:bodyPr/>
        <a:lstStyle/>
        <a:p>
          <a:endParaRPr lang="en-US"/>
        </a:p>
      </dgm:t>
    </dgm:pt>
    <dgm:pt modelId="{193BF005-ACF0-47FA-B294-11E61861101C}" type="sibTrans" cxnId="{2CB6DC10-8E6A-4ED8-A02E-5767CC886893}">
      <dgm:prSet phldrT="2" phldr="0"/>
      <dgm:spPr/>
      <dgm:t>
        <a:bodyPr/>
        <a:lstStyle/>
        <a:p>
          <a:r>
            <a:rPr lang="en-US"/>
            <a:t>2</a:t>
          </a:r>
        </a:p>
      </dgm:t>
    </dgm:pt>
    <dgm:pt modelId="{8202CA71-275F-4467-8E70-07D1D71DFDC3}">
      <dgm:prSet custT="1"/>
      <dgm:spPr/>
      <dgm:t>
        <a:bodyPr/>
        <a:lstStyle/>
        <a:p>
          <a:r>
            <a:rPr lang="en-US" sz="1400" b="1" dirty="0">
              <a:latin typeface="Segoe UI Semilight" panose="020B0402040204020203" pitchFamily="34" charset="0"/>
              <a:cs typeface="Segoe UI Semilight" panose="020B0402040204020203" pitchFamily="34" charset="0"/>
            </a:rPr>
            <a:t>How does this help the user?</a:t>
          </a:r>
        </a:p>
        <a:p>
          <a:r>
            <a:rPr lang="en-US" sz="1400" b="0" dirty="0">
              <a:latin typeface="Segoe UI Semilight" panose="020B0402040204020203" pitchFamily="34" charset="0"/>
              <a:cs typeface="Segoe UI Semilight" panose="020B0402040204020203" pitchFamily="34" charset="0"/>
            </a:rPr>
            <a:t>a) Authenticity of GSTIN/UIN information</a:t>
          </a:r>
        </a:p>
        <a:p>
          <a:r>
            <a:rPr lang="en-US" sz="1400" b="0" dirty="0">
              <a:latin typeface="Segoe UI Semilight" panose="020B0402040204020203" pitchFamily="34" charset="0"/>
              <a:cs typeface="Segoe UI Semilight" panose="020B0402040204020203" pitchFamily="34" charset="0"/>
            </a:rPr>
            <a:t>b) </a:t>
          </a:r>
          <a:r>
            <a:rPr lang="en-US" sz="1400" b="0" i="0" dirty="0">
              <a:latin typeface="Segoe UI Semilight" panose="020B0402040204020203" pitchFamily="34" charset="0"/>
              <a:cs typeface="Segoe UI Semilight" panose="020B0402040204020203" pitchFamily="34" charset="0"/>
            </a:rPr>
            <a:t>Verify GSTIN on hand-written invoice</a:t>
          </a:r>
        </a:p>
        <a:p>
          <a:r>
            <a:rPr lang="en-US" sz="1400" b="0" i="0" dirty="0">
              <a:latin typeface="Segoe UI Semilight" panose="020B0402040204020203" pitchFamily="34" charset="0"/>
              <a:cs typeface="Segoe UI Semilight" panose="020B0402040204020203" pitchFamily="34" charset="0"/>
            </a:rPr>
            <a:t>c) Avoid business with fraudulent vendors</a:t>
          </a:r>
        </a:p>
        <a:p>
          <a:r>
            <a:rPr lang="en-US" sz="1400" b="0" i="0" dirty="0">
              <a:latin typeface="Segoe UI Semilight" panose="020B0402040204020203" pitchFamily="34" charset="0"/>
              <a:cs typeface="Segoe UI Semilight" panose="020B0402040204020203" pitchFamily="34" charset="0"/>
            </a:rPr>
            <a:t>d) </a:t>
          </a:r>
          <a:r>
            <a:rPr lang="en-IN" sz="1400" b="0" i="0" dirty="0">
              <a:latin typeface="Segoe UI Semilight" panose="020B0402040204020203" pitchFamily="34" charset="0"/>
              <a:cs typeface="Segoe UI Semilight" panose="020B0402040204020203" pitchFamily="34" charset="0"/>
            </a:rPr>
            <a:t>Status of GSTIN / e-Way Bill</a:t>
          </a:r>
        </a:p>
        <a:p>
          <a:r>
            <a:rPr lang="en-IN" sz="1400" b="0" dirty="0">
              <a:latin typeface="Segoe UI Semilight" panose="020B0402040204020203" pitchFamily="34" charset="0"/>
              <a:cs typeface="Segoe UI Semilight" panose="020B0402040204020203" pitchFamily="34" charset="0"/>
            </a:rPr>
            <a:t>e) </a:t>
          </a:r>
          <a:r>
            <a:rPr lang="en-US" sz="1400" b="0" dirty="0">
              <a:latin typeface="Segoe UI Semilight" panose="020B0402040204020203" pitchFamily="34" charset="0"/>
              <a:cs typeface="Segoe UI Semilight" panose="020B0402040204020203" pitchFamily="34" charset="0"/>
            </a:rPr>
            <a:t>Convenience in verifying HSN/SAC information for Stock Items</a:t>
          </a:r>
          <a:endParaRPr lang="en-IN" sz="1400" b="0" dirty="0">
            <a:latin typeface="Segoe UI Semilight" panose="020B0402040204020203" pitchFamily="34" charset="0"/>
            <a:cs typeface="Segoe UI Semilight" panose="020B0402040204020203" pitchFamily="34" charset="0"/>
          </a:endParaRPr>
        </a:p>
        <a:p>
          <a:endParaRPr lang="en-IN" sz="1400" b="0" dirty="0">
            <a:latin typeface="Segoe UI Semilight" panose="020B0402040204020203" pitchFamily="34" charset="0"/>
            <a:cs typeface="Segoe UI Semilight" panose="020B0402040204020203" pitchFamily="34" charset="0"/>
          </a:endParaRPr>
        </a:p>
        <a:p>
          <a:endParaRPr lang="en-US" sz="1400" b="1" dirty="0">
            <a:latin typeface="Segoe UI Semilight" panose="020B0402040204020203" pitchFamily="34" charset="0"/>
            <a:cs typeface="Segoe UI Semilight" panose="020B0402040204020203" pitchFamily="34" charset="0"/>
          </a:endParaRPr>
        </a:p>
        <a:p>
          <a:endParaRPr lang="en-US" sz="2600" dirty="0">
            <a:latin typeface="Segoe UI Semilight" panose="020B0402040204020203" pitchFamily="34" charset="0"/>
            <a:cs typeface="Segoe UI Semilight" panose="020B0402040204020203" pitchFamily="34" charset="0"/>
          </a:endParaRPr>
        </a:p>
      </dgm:t>
    </dgm:pt>
    <dgm:pt modelId="{EC1D60D1-5337-41C0-AE72-7AA464A31392}" type="parTrans" cxnId="{E12C0CEC-9EEA-463C-AE51-C9135B4DFD26}">
      <dgm:prSet/>
      <dgm:spPr/>
      <dgm:t>
        <a:bodyPr/>
        <a:lstStyle/>
        <a:p>
          <a:endParaRPr lang="en-US"/>
        </a:p>
      </dgm:t>
    </dgm:pt>
    <dgm:pt modelId="{86E0B1F5-0AA5-4D17-A199-3DBCD7B513BD}" type="sibTrans" cxnId="{E12C0CEC-9EEA-463C-AE51-C9135B4DFD26}">
      <dgm:prSet phldrT="3" phldr="0"/>
      <dgm:spPr/>
      <dgm:t>
        <a:bodyPr/>
        <a:lstStyle/>
        <a:p>
          <a:r>
            <a:rPr lang="en-US"/>
            <a:t>3</a:t>
          </a:r>
          <a:endParaRPr lang="en-US" dirty="0"/>
        </a:p>
      </dgm:t>
    </dgm:pt>
    <dgm:pt modelId="{943AB4E6-B128-4D68-887D-5D4B65E2AD3D}" type="pres">
      <dgm:prSet presAssocID="{CBE47E08-9685-498E-957F-A979995FE470}" presName="linearFlow" presStyleCnt="0">
        <dgm:presLayoutVars>
          <dgm:dir/>
          <dgm:animLvl val="lvl"/>
          <dgm:resizeHandles val="exact"/>
        </dgm:presLayoutVars>
      </dgm:prSet>
      <dgm:spPr/>
    </dgm:pt>
    <dgm:pt modelId="{58A452EB-D3AC-4915-A855-10C5B657A467}" type="pres">
      <dgm:prSet presAssocID="{E0F38B02-E8BD-44E0-8A5A-C30F143D0C48}" presName="compositeNode" presStyleCnt="0"/>
      <dgm:spPr/>
    </dgm:pt>
    <dgm:pt modelId="{82D80B58-2148-4900-8B89-D6D1EEBF9E37}" type="pres">
      <dgm:prSet presAssocID="{E0F38B02-E8BD-44E0-8A5A-C30F143D0C48}" presName="parTx" presStyleLbl="node1" presStyleIdx="0" presStyleCnt="0">
        <dgm:presLayoutVars>
          <dgm:chMax val="0"/>
          <dgm:chPref val="0"/>
          <dgm:bulletEnabled val="1"/>
        </dgm:presLayoutVars>
      </dgm:prSet>
      <dgm:spPr/>
    </dgm:pt>
    <dgm:pt modelId="{A8DA3416-2474-446F-BB38-3515EF7378DE}" type="pres">
      <dgm:prSet presAssocID="{E0F38B02-E8BD-44E0-8A5A-C30F143D0C48}" presName="parSh" presStyleCnt="0"/>
      <dgm:spPr/>
    </dgm:pt>
    <dgm:pt modelId="{C9B45761-37D0-4CEE-A0CD-AC8CD510090F}" type="pres">
      <dgm:prSet presAssocID="{E0F38B02-E8BD-44E0-8A5A-C30F143D0C48}" presName="lineNode" presStyleLbl="alignAccFollowNode1" presStyleIdx="0" presStyleCnt="9"/>
      <dgm:spPr/>
    </dgm:pt>
    <dgm:pt modelId="{757BE93C-7B73-47C0-9235-A730F086E608}" type="pres">
      <dgm:prSet presAssocID="{E0F38B02-E8BD-44E0-8A5A-C30F143D0C48}" presName="lineArrowNode" presStyleLbl="alignAccFollowNode1" presStyleIdx="1" presStyleCnt="9"/>
      <dgm:spPr/>
    </dgm:pt>
    <dgm:pt modelId="{50510506-BE1A-425A-A730-95E529C019C5}" type="pres">
      <dgm:prSet presAssocID="{85E5CE31-D2BD-43B8-9975-3E33177F63BF}" presName="sibTransNodeCircle" presStyleLbl="alignNode1" presStyleIdx="0" presStyleCnt="3">
        <dgm:presLayoutVars>
          <dgm:chMax val="0"/>
          <dgm:bulletEnabled/>
        </dgm:presLayoutVars>
      </dgm:prSet>
      <dgm:spPr/>
    </dgm:pt>
    <dgm:pt modelId="{E90C8DD7-5DBF-419C-8E9C-33AC7FF9ABB1}" type="pres">
      <dgm:prSet presAssocID="{85E5CE31-D2BD-43B8-9975-3E33177F63BF}" presName="spacerBetweenCircleAndCallout" presStyleCnt="0">
        <dgm:presLayoutVars/>
      </dgm:prSet>
      <dgm:spPr/>
    </dgm:pt>
    <dgm:pt modelId="{BCAB6277-6D34-4679-8007-B477B332AAC5}" type="pres">
      <dgm:prSet presAssocID="{E0F38B02-E8BD-44E0-8A5A-C30F143D0C48}" presName="nodeText" presStyleLbl="alignAccFollowNode1" presStyleIdx="2" presStyleCnt="9">
        <dgm:presLayoutVars>
          <dgm:bulletEnabled val="1"/>
        </dgm:presLayoutVars>
      </dgm:prSet>
      <dgm:spPr/>
    </dgm:pt>
    <dgm:pt modelId="{8B6CC000-D49D-4EF9-9407-158EBC491AFD}" type="pres">
      <dgm:prSet presAssocID="{85E5CE31-D2BD-43B8-9975-3E33177F63BF}" presName="sibTransComposite" presStyleCnt="0"/>
      <dgm:spPr/>
    </dgm:pt>
    <dgm:pt modelId="{2EA3828F-7F17-41C1-A14C-E21285B71980}" type="pres">
      <dgm:prSet presAssocID="{701FA417-319A-48FB-BDF6-23979E5F1B0F}" presName="compositeNode" presStyleCnt="0"/>
      <dgm:spPr/>
    </dgm:pt>
    <dgm:pt modelId="{77C216AD-3B3F-47F2-9DDE-C8E8ABA6EA6B}" type="pres">
      <dgm:prSet presAssocID="{701FA417-319A-48FB-BDF6-23979E5F1B0F}" presName="parTx" presStyleLbl="node1" presStyleIdx="0" presStyleCnt="0">
        <dgm:presLayoutVars>
          <dgm:chMax val="0"/>
          <dgm:chPref val="0"/>
          <dgm:bulletEnabled val="1"/>
        </dgm:presLayoutVars>
      </dgm:prSet>
      <dgm:spPr/>
    </dgm:pt>
    <dgm:pt modelId="{55C39C7A-D7E7-4B16-B7A7-CF4AF48F10B4}" type="pres">
      <dgm:prSet presAssocID="{701FA417-319A-48FB-BDF6-23979E5F1B0F}" presName="parSh" presStyleCnt="0"/>
      <dgm:spPr/>
    </dgm:pt>
    <dgm:pt modelId="{9B254A9E-3AC0-4649-92A3-B3E824CA2DD3}" type="pres">
      <dgm:prSet presAssocID="{701FA417-319A-48FB-BDF6-23979E5F1B0F}" presName="lineNode" presStyleLbl="alignAccFollowNode1" presStyleIdx="3" presStyleCnt="9"/>
      <dgm:spPr/>
    </dgm:pt>
    <dgm:pt modelId="{935A1CBB-D2E4-4598-A7A1-DEDF17CF558C}" type="pres">
      <dgm:prSet presAssocID="{701FA417-319A-48FB-BDF6-23979E5F1B0F}" presName="lineArrowNode" presStyleLbl="alignAccFollowNode1" presStyleIdx="4" presStyleCnt="9"/>
      <dgm:spPr/>
    </dgm:pt>
    <dgm:pt modelId="{13943BDF-9AF5-4B44-9992-F98621B54CDD}" type="pres">
      <dgm:prSet presAssocID="{193BF005-ACF0-47FA-B294-11E61861101C}" presName="sibTransNodeCircle" presStyleLbl="alignNode1" presStyleIdx="1" presStyleCnt="3">
        <dgm:presLayoutVars>
          <dgm:chMax val="0"/>
          <dgm:bulletEnabled/>
        </dgm:presLayoutVars>
      </dgm:prSet>
      <dgm:spPr/>
    </dgm:pt>
    <dgm:pt modelId="{6C28C371-80C5-4075-A799-7490B2CFB67B}" type="pres">
      <dgm:prSet presAssocID="{193BF005-ACF0-47FA-B294-11E61861101C}" presName="spacerBetweenCircleAndCallout" presStyleCnt="0">
        <dgm:presLayoutVars/>
      </dgm:prSet>
      <dgm:spPr/>
    </dgm:pt>
    <dgm:pt modelId="{48D8EC89-1EAD-4850-8CDD-CBAF9BA2C857}" type="pres">
      <dgm:prSet presAssocID="{701FA417-319A-48FB-BDF6-23979E5F1B0F}" presName="nodeText" presStyleLbl="alignAccFollowNode1" presStyleIdx="5" presStyleCnt="9" custScaleX="113690">
        <dgm:presLayoutVars>
          <dgm:bulletEnabled val="1"/>
        </dgm:presLayoutVars>
      </dgm:prSet>
      <dgm:spPr/>
    </dgm:pt>
    <dgm:pt modelId="{F56CF563-2A47-4030-99E2-F9FC94173C03}" type="pres">
      <dgm:prSet presAssocID="{193BF005-ACF0-47FA-B294-11E61861101C}" presName="sibTransComposite" presStyleCnt="0"/>
      <dgm:spPr/>
    </dgm:pt>
    <dgm:pt modelId="{1D154D55-26C3-4602-A0CC-B26845A8CC47}" type="pres">
      <dgm:prSet presAssocID="{8202CA71-275F-4467-8E70-07D1D71DFDC3}" presName="compositeNode" presStyleCnt="0"/>
      <dgm:spPr/>
    </dgm:pt>
    <dgm:pt modelId="{8FBD86B8-7AB6-479E-A21C-625BAE84E189}" type="pres">
      <dgm:prSet presAssocID="{8202CA71-275F-4467-8E70-07D1D71DFDC3}" presName="parTx" presStyleLbl="node1" presStyleIdx="0" presStyleCnt="0">
        <dgm:presLayoutVars>
          <dgm:chMax val="0"/>
          <dgm:chPref val="0"/>
          <dgm:bulletEnabled val="1"/>
        </dgm:presLayoutVars>
      </dgm:prSet>
      <dgm:spPr/>
    </dgm:pt>
    <dgm:pt modelId="{4DACAED0-76C1-4357-BDD6-4BF4DEB540DD}" type="pres">
      <dgm:prSet presAssocID="{8202CA71-275F-4467-8E70-07D1D71DFDC3}" presName="parSh" presStyleCnt="0"/>
      <dgm:spPr/>
    </dgm:pt>
    <dgm:pt modelId="{C8B7F437-E47C-4E40-9533-B3DC0EBF5668}" type="pres">
      <dgm:prSet presAssocID="{8202CA71-275F-4467-8E70-07D1D71DFDC3}" presName="lineNode" presStyleLbl="alignAccFollowNode1" presStyleIdx="6" presStyleCnt="9"/>
      <dgm:spPr/>
    </dgm:pt>
    <dgm:pt modelId="{4F29EDDB-50F2-45CF-9238-BE7DEA3ACD03}" type="pres">
      <dgm:prSet presAssocID="{8202CA71-275F-4467-8E70-07D1D71DFDC3}" presName="lineArrowNode" presStyleLbl="alignAccFollowNode1" presStyleIdx="7" presStyleCnt="9"/>
      <dgm:spPr/>
    </dgm:pt>
    <dgm:pt modelId="{DC2C867A-8634-427E-AF51-404E4905B520}" type="pres">
      <dgm:prSet presAssocID="{86E0B1F5-0AA5-4D17-A199-3DBCD7B513BD}" presName="sibTransNodeCircle" presStyleLbl="alignNode1" presStyleIdx="2" presStyleCnt="3">
        <dgm:presLayoutVars>
          <dgm:chMax val="0"/>
          <dgm:bulletEnabled/>
        </dgm:presLayoutVars>
      </dgm:prSet>
      <dgm:spPr/>
    </dgm:pt>
    <dgm:pt modelId="{D2E84F61-9313-46E7-B376-EC3C7961C7EB}" type="pres">
      <dgm:prSet presAssocID="{86E0B1F5-0AA5-4D17-A199-3DBCD7B513BD}" presName="spacerBetweenCircleAndCallout" presStyleCnt="0">
        <dgm:presLayoutVars/>
      </dgm:prSet>
      <dgm:spPr/>
    </dgm:pt>
    <dgm:pt modelId="{9A9C80E9-9D23-47BE-A486-21C4BD8826BE}" type="pres">
      <dgm:prSet presAssocID="{8202CA71-275F-4467-8E70-07D1D71DFDC3}" presName="nodeText" presStyleLbl="alignAccFollowNode1" presStyleIdx="8" presStyleCnt="9" custScaleX="110157">
        <dgm:presLayoutVars>
          <dgm:bulletEnabled val="1"/>
        </dgm:presLayoutVars>
      </dgm:prSet>
      <dgm:spPr/>
    </dgm:pt>
  </dgm:ptLst>
  <dgm:cxnLst>
    <dgm:cxn modelId="{2CB6DC10-8E6A-4ED8-A02E-5767CC886893}" srcId="{CBE47E08-9685-498E-957F-A979995FE470}" destId="{701FA417-319A-48FB-BDF6-23979E5F1B0F}" srcOrd="1" destOrd="0" parTransId="{7D113BEE-913E-430E-80D8-A94C3761E637}" sibTransId="{193BF005-ACF0-47FA-B294-11E61861101C}"/>
    <dgm:cxn modelId="{4A701819-34EA-492C-BEA5-1D84427ED8B3}" type="presOf" srcId="{85E5CE31-D2BD-43B8-9975-3E33177F63BF}" destId="{50510506-BE1A-425A-A730-95E529C019C5}" srcOrd="0" destOrd="0" presId="urn:microsoft.com/office/officeart/2016/7/layout/LinearArrowProcessNumbered"/>
    <dgm:cxn modelId="{05575842-EC1D-4C28-B487-F9EFC025D40B}" type="presOf" srcId="{CBE47E08-9685-498E-957F-A979995FE470}" destId="{943AB4E6-B128-4D68-887D-5D4B65E2AD3D}" srcOrd="0" destOrd="0" presId="urn:microsoft.com/office/officeart/2016/7/layout/LinearArrowProcessNumbered"/>
    <dgm:cxn modelId="{FA2B937D-6C35-42A9-B162-E789232CF589}" type="presOf" srcId="{193BF005-ACF0-47FA-B294-11E61861101C}" destId="{13943BDF-9AF5-4B44-9992-F98621B54CDD}" srcOrd="0" destOrd="0" presId="urn:microsoft.com/office/officeart/2016/7/layout/LinearArrowProcessNumbered"/>
    <dgm:cxn modelId="{13AA5B89-7C6F-4BC0-BF1B-3173A415B3D2}" type="presOf" srcId="{701FA417-319A-48FB-BDF6-23979E5F1B0F}" destId="{48D8EC89-1EAD-4850-8CDD-CBAF9BA2C857}" srcOrd="0" destOrd="0" presId="urn:microsoft.com/office/officeart/2016/7/layout/LinearArrowProcessNumbered"/>
    <dgm:cxn modelId="{BF4FA391-6EC4-47F4-A889-0F9B1619CBBD}" srcId="{CBE47E08-9685-498E-957F-A979995FE470}" destId="{E0F38B02-E8BD-44E0-8A5A-C30F143D0C48}" srcOrd="0" destOrd="0" parTransId="{A023812B-6BF4-499D-ADAB-D36E86DE7741}" sibTransId="{85E5CE31-D2BD-43B8-9975-3E33177F63BF}"/>
    <dgm:cxn modelId="{17C7DEA8-0187-4E9B-BFF6-E3E28ECEF534}" type="presOf" srcId="{86E0B1F5-0AA5-4D17-A199-3DBCD7B513BD}" destId="{DC2C867A-8634-427E-AF51-404E4905B520}" srcOrd="0" destOrd="0" presId="urn:microsoft.com/office/officeart/2016/7/layout/LinearArrowProcessNumbered"/>
    <dgm:cxn modelId="{2FD2CBC5-F1CF-4A17-930B-486DA4E4D451}" type="presOf" srcId="{E0F38B02-E8BD-44E0-8A5A-C30F143D0C48}" destId="{BCAB6277-6D34-4679-8007-B477B332AAC5}" srcOrd="0" destOrd="0" presId="urn:microsoft.com/office/officeart/2016/7/layout/LinearArrowProcessNumbered"/>
    <dgm:cxn modelId="{A6C5B6EB-56B8-43D5-8BF2-5E10D2B9E981}" type="presOf" srcId="{8202CA71-275F-4467-8E70-07D1D71DFDC3}" destId="{9A9C80E9-9D23-47BE-A486-21C4BD8826BE}" srcOrd="0" destOrd="0" presId="urn:microsoft.com/office/officeart/2016/7/layout/LinearArrowProcessNumbered"/>
    <dgm:cxn modelId="{E12C0CEC-9EEA-463C-AE51-C9135B4DFD26}" srcId="{CBE47E08-9685-498E-957F-A979995FE470}" destId="{8202CA71-275F-4467-8E70-07D1D71DFDC3}" srcOrd="2" destOrd="0" parTransId="{EC1D60D1-5337-41C0-AE72-7AA464A31392}" sibTransId="{86E0B1F5-0AA5-4D17-A199-3DBCD7B513BD}"/>
    <dgm:cxn modelId="{990A322B-0755-465F-A3EA-8AF69B446BD2}" type="presParOf" srcId="{943AB4E6-B128-4D68-887D-5D4B65E2AD3D}" destId="{58A452EB-D3AC-4915-A855-10C5B657A467}" srcOrd="0" destOrd="0" presId="urn:microsoft.com/office/officeart/2016/7/layout/LinearArrowProcessNumbered"/>
    <dgm:cxn modelId="{55AE6099-E2A8-4ACC-B128-BAB44359E2B0}" type="presParOf" srcId="{58A452EB-D3AC-4915-A855-10C5B657A467}" destId="{82D80B58-2148-4900-8B89-D6D1EEBF9E37}" srcOrd="0" destOrd="0" presId="urn:microsoft.com/office/officeart/2016/7/layout/LinearArrowProcessNumbered"/>
    <dgm:cxn modelId="{E29A9727-D806-487F-9E3E-E5EE4C7FCC46}" type="presParOf" srcId="{58A452EB-D3AC-4915-A855-10C5B657A467}" destId="{A8DA3416-2474-446F-BB38-3515EF7378DE}" srcOrd="1" destOrd="0" presId="urn:microsoft.com/office/officeart/2016/7/layout/LinearArrowProcessNumbered"/>
    <dgm:cxn modelId="{C13B128B-2D42-4F4D-89D2-7ECC5C30A30F}" type="presParOf" srcId="{A8DA3416-2474-446F-BB38-3515EF7378DE}" destId="{C9B45761-37D0-4CEE-A0CD-AC8CD510090F}" srcOrd="0" destOrd="0" presId="urn:microsoft.com/office/officeart/2016/7/layout/LinearArrowProcessNumbered"/>
    <dgm:cxn modelId="{B18CB06E-F5E7-4EFC-B6DC-A6B2ED370EAD}" type="presParOf" srcId="{A8DA3416-2474-446F-BB38-3515EF7378DE}" destId="{757BE93C-7B73-47C0-9235-A730F086E608}" srcOrd="1" destOrd="0" presId="urn:microsoft.com/office/officeart/2016/7/layout/LinearArrowProcessNumbered"/>
    <dgm:cxn modelId="{BFFF618D-40BC-4240-BA6C-207EE4BF3E5A}" type="presParOf" srcId="{A8DA3416-2474-446F-BB38-3515EF7378DE}" destId="{50510506-BE1A-425A-A730-95E529C019C5}" srcOrd="2" destOrd="0" presId="urn:microsoft.com/office/officeart/2016/7/layout/LinearArrowProcessNumbered"/>
    <dgm:cxn modelId="{5240052E-CBE4-4FD7-B585-FCA565BD7787}" type="presParOf" srcId="{A8DA3416-2474-446F-BB38-3515EF7378DE}" destId="{E90C8DD7-5DBF-419C-8E9C-33AC7FF9ABB1}" srcOrd="3" destOrd="0" presId="urn:microsoft.com/office/officeart/2016/7/layout/LinearArrowProcessNumbered"/>
    <dgm:cxn modelId="{3DB33DB8-D4EC-4E81-B70E-8F59DEB64CEE}" type="presParOf" srcId="{58A452EB-D3AC-4915-A855-10C5B657A467}" destId="{BCAB6277-6D34-4679-8007-B477B332AAC5}" srcOrd="2" destOrd="0" presId="urn:microsoft.com/office/officeart/2016/7/layout/LinearArrowProcessNumbered"/>
    <dgm:cxn modelId="{91460555-05D3-4A6D-A310-BA928C488C58}" type="presParOf" srcId="{943AB4E6-B128-4D68-887D-5D4B65E2AD3D}" destId="{8B6CC000-D49D-4EF9-9407-158EBC491AFD}" srcOrd="1" destOrd="0" presId="urn:microsoft.com/office/officeart/2016/7/layout/LinearArrowProcessNumbered"/>
    <dgm:cxn modelId="{28DFF9AD-922D-4430-8D05-7E1EECCF8B9A}" type="presParOf" srcId="{943AB4E6-B128-4D68-887D-5D4B65E2AD3D}" destId="{2EA3828F-7F17-41C1-A14C-E21285B71980}" srcOrd="2" destOrd="0" presId="urn:microsoft.com/office/officeart/2016/7/layout/LinearArrowProcessNumbered"/>
    <dgm:cxn modelId="{220FFF70-0531-4902-BF2B-993F0FFA8571}" type="presParOf" srcId="{2EA3828F-7F17-41C1-A14C-E21285B71980}" destId="{77C216AD-3B3F-47F2-9DDE-C8E8ABA6EA6B}" srcOrd="0" destOrd="0" presId="urn:microsoft.com/office/officeart/2016/7/layout/LinearArrowProcessNumbered"/>
    <dgm:cxn modelId="{0F24148D-069D-4E00-AED1-BE4183808CB5}" type="presParOf" srcId="{2EA3828F-7F17-41C1-A14C-E21285B71980}" destId="{55C39C7A-D7E7-4B16-B7A7-CF4AF48F10B4}" srcOrd="1" destOrd="0" presId="urn:microsoft.com/office/officeart/2016/7/layout/LinearArrowProcessNumbered"/>
    <dgm:cxn modelId="{185FBB3D-BCA2-46B8-B419-561B668D64B3}" type="presParOf" srcId="{55C39C7A-D7E7-4B16-B7A7-CF4AF48F10B4}" destId="{9B254A9E-3AC0-4649-92A3-B3E824CA2DD3}" srcOrd="0" destOrd="0" presId="urn:microsoft.com/office/officeart/2016/7/layout/LinearArrowProcessNumbered"/>
    <dgm:cxn modelId="{F28A0BF1-7820-4C49-AC79-5CB9E096A72B}" type="presParOf" srcId="{55C39C7A-D7E7-4B16-B7A7-CF4AF48F10B4}" destId="{935A1CBB-D2E4-4598-A7A1-DEDF17CF558C}" srcOrd="1" destOrd="0" presId="urn:microsoft.com/office/officeart/2016/7/layout/LinearArrowProcessNumbered"/>
    <dgm:cxn modelId="{E3950BEF-06C8-42D0-B2F8-944100318C14}" type="presParOf" srcId="{55C39C7A-D7E7-4B16-B7A7-CF4AF48F10B4}" destId="{13943BDF-9AF5-4B44-9992-F98621B54CDD}" srcOrd="2" destOrd="0" presId="urn:microsoft.com/office/officeart/2016/7/layout/LinearArrowProcessNumbered"/>
    <dgm:cxn modelId="{CE6A786F-38DF-470E-B5C0-18C61810D813}" type="presParOf" srcId="{55C39C7A-D7E7-4B16-B7A7-CF4AF48F10B4}" destId="{6C28C371-80C5-4075-A799-7490B2CFB67B}" srcOrd="3" destOrd="0" presId="urn:microsoft.com/office/officeart/2016/7/layout/LinearArrowProcessNumbered"/>
    <dgm:cxn modelId="{706FBB34-DB49-46B0-9CE8-8D1FBCBD0459}" type="presParOf" srcId="{2EA3828F-7F17-41C1-A14C-E21285B71980}" destId="{48D8EC89-1EAD-4850-8CDD-CBAF9BA2C857}" srcOrd="2" destOrd="0" presId="urn:microsoft.com/office/officeart/2016/7/layout/LinearArrowProcessNumbered"/>
    <dgm:cxn modelId="{C8D49329-E3EB-42C1-9C1C-3765BA2CF7C5}" type="presParOf" srcId="{943AB4E6-B128-4D68-887D-5D4B65E2AD3D}" destId="{F56CF563-2A47-4030-99E2-F9FC94173C03}" srcOrd="3" destOrd="0" presId="urn:microsoft.com/office/officeart/2016/7/layout/LinearArrowProcessNumbered"/>
    <dgm:cxn modelId="{A5962E17-D501-42B8-B57C-386B50212799}" type="presParOf" srcId="{943AB4E6-B128-4D68-887D-5D4B65E2AD3D}" destId="{1D154D55-26C3-4602-A0CC-B26845A8CC47}" srcOrd="4" destOrd="0" presId="urn:microsoft.com/office/officeart/2016/7/layout/LinearArrowProcessNumbered"/>
    <dgm:cxn modelId="{935C5A41-3E8A-452D-9672-990521399C07}" type="presParOf" srcId="{1D154D55-26C3-4602-A0CC-B26845A8CC47}" destId="{8FBD86B8-7AB6-479E-A21C-625BAE84E189}" srcOrd="0" destOrd="0" presId="urn:microsoft.com/office/officeart/2016/7/layout/LinearArrowProcessNumbered"/>
    <dgm:cxn modelId="{D1114663-D21E-49E5-B60E-36B0AF9E7148}" type="presParOf" srcId="{1D154D55-26C3-4602-A0CC-B26845A8CC47}" destId="{4DACAED0-76C1-4357-BDD6-4BF4DEB540DD}" srcOrd="1" destOrd="0" presId="urn:microsoft.com/office/officeart/2016/7/layout/LinearArrowProcessNumbered"/>
    <dgm:cxn modelId="{83F024EC-0F98-429B-B5C9-E017E8948EF3}" type="presParOf" srcId="{4DACAED0-76C1-4357-BDD6-4BF4DEB540DD}" destId="{C8B7F437-E47C-4E40-9533-B3DC0EBF5668}" srcOrd="0" destOrd="0" presId="urn:microsoft.com/office/officeart/2016/7/layout/LinearArrowProcessNumbered"/>
    <dgm:cxn modelId="{F0F952A2-1EDF-451F-BD44-C6661B7687DB}" type="presParOf" srcId="{4DACAED0-76C1-4357-BDD6-4BF4DEB540DD}" destId="{4F29EDDB-50F2-45CF-9238-BE7DEA3ACD03}" srcOrd="1" destOrd="0" presId="urn:microsoft.com/office/officeart/2016/7/layout/LinearArrowProcessNumbered"/>
    <dgm:cxn modelId="{670AD44A-C0B0-4289-B8DC-D10CB9AE5F66}" type="presParOf" srcId="{4DACAED0-76C1-4357-BDD6-4BF4DEB540DD}" destId="{DC2C867A-8634-427E-AF51-404E4905B520}" srcOrd="2" destOrd="0" presId="urn:microsoft.com/office/officeart/2016/7/layout/LinearArrowProcessNumbered"/>
    <dgm:cxn modelId="{92D53719-A683-4AB9-88C2-65428ED70223}" type="presParOf" srcId="{4DACAED0-76C1-4357-BDD6-4BF4DEB540DD}" destId="{D2E84F61-9313-46E7-B376-EC3C7961C7EB}" srcOrd="3" destOrd="0" presId="urn:microsoft.com/office/officeart/2016/7/layout/LinearArrowProcessNumbered"/>
    <dgm:cxn modelId="{CF3C4260-FA82-4A17-855A-351F2A5D6AD2}" type="presParOf" srcId="{1D154D55-26C3-4602-A0CC-B26845A8CC47}" destId="{9A9C80E9-9D23-47BE-A486-21C4BD8826BE}"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65EE72-F59D-4CEC-86B3-A0C553153271}"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n-IN"/>
        </a:p>
      </dgm:t>
    </dgm:pt>
    <dgm:pt modelId="{FBA9C54A-B92D-4273-9450-562237202F34}">
      <dgm:prSet phldrT="[Text]"/>
      <dgm:spPr/>
      <dgm:t>
        <a:bodyPr/>
        <a:lstStyle/>
        <a:p>
          <a:r>
            <a:rPr lang="en-IN" dirty="0">
              <a:latin typeface="Segoe UI Semilight" panose="020B0402040204020203" pitchFamily="34" charset="0"/>
              <a:cs typeface="Segoe UI Semilight" panose="020B0402040204020203" pitchFamily="34" charset="0"/>
            </a:rPr>
            <a:t>Zero Rated/ Exempt (0%)</a:t>
          </a:r>
        </a:p>
      </dgm:t>
    </dgm:pt>
    <dgm:pt modelId="{53386946-CFCE-4839-9FEE-1989E8EA7397}" type="parTrans" cxnId="{DD3CF269-0851-4E4D-843F-BF1F309D64B0}">
      <dgm:prSet/>
      <dgm:spPr/>
      <dgm:t>
        <a:bodyPr/>
        <a:lstStyle/>
        <a:p>
          <a:endParaRPr lang="en-IN"/>
        </a:p>
      </dgm:t>
    </dgm:pt>
    <dgm:pt modelId="{8AFA6F34-9BE8-4EF2-8FEE-9B4CF1E124B1}" type="sibTrans" cxnId="{DD3CF269-0851-4E4D-843F-BF1F309D64B0}">
      <dgm:prSet/>
      <dgm:spPr/>
      <dgm:t>
        <a:bodyPr/>
        <a:lstStyle/>
        <a:p>
          <a:endParaRPr lang="en-IN"/>
        </a:p>
      </dgm:t>
    </dgm:pt>
    <dgm:pt modelId="{7A74C82E-EF75-4DEF-B374-9CEEE8CFD49C}">
      <dgm:prSet phldrT="[Text]" custT="1"/>
      <dgm:spPr/>
      <dgm:t>
        <a:bodyPr/>
        <a:lstStyle/>
        <a:p>
          <a:r>
            <a:rPr lang="en-IN" sz="1050" dirty="0">
              <a:effectLst/>
              <a:latin typeface="Segoe UI Semilight" panose="020B0402040204020203" pitchFamily="34" charset="0"/>
              <a:ea typeface="+mn-ea"/>
              <a:cs typeface="Segoe UI Semilight" panose="020B0402040204020203" pitchFamily="34" charset="0"/>
            </a:rPr>
            <a:t>Essential items including food</a:t>
          </a:r>
          <a:endParaRPr lang="en-IN" sz="1050" dirty="0">
            <a:latin typeface="Segoe UI Semilight" panose="020B0402040204020203" pitchFamily="34" charset="0"/>
            <a:cs typeface="Segoe UI Semilight" panose="020B0402040204020203" pitchFamily="34" charset="0"/>
          </a:endParaRPr>
        </a:p>
      </dgm:t>
    </dgm:pt>
    <dgm:pt modelId="{477CB6CE-AA7D-4F09-A035-06D3B6C229DD}" type="parTrans" cxnId="{C3E78947-798C-47BB-8B97-041C335F324C}">
      <dgm:prSet/>
      <dgm:spPr/>
      <dgm:t>
        <a:bodyPr/>
        <a:lstStyle/>
        <a:p>
          <a:endParaRPr lang="en-IN"/>
        </a:p>
      </dgm:t>
    </dgm:pt>
    <dgm:pt modelId="{6A735FB5-8B84-4276-BD47-2EB951028D9C}" type="sibTrans" cxnId="{C3E78947-798C-47BB-8B97-041C335F324C}">
      <dgm:prSet/>
      <dgm:spPr/>
      <dgm:t>
        <a:bodyPr/>
        <a:lstStyle/>
        <a:p>
          <a:endParaRPr lang="en-IN"/>
        </a:p>
      </dgm:t>
    </dgm:pt>
    <dgm:pt modelId="{D7B53140-24F9-427F-8452-86648481AD05}">
      <dgm:prSet phldrT="[Text]" custT="1"/>
      <dgm:spPr/>
      <dgm:t>
        <a:bodyPr/>
        <a:lstStyle/>
        <a:p>
          <a:pPr>
            <a:buClrTx/>
            <a:buSzTx/>
            <a:buFontTx/>
            <a:buNone/>
          </a:pPr>
          <a:r>
            <a:rPr lang="en-US" altLang="zh-CN" sz="1050" dirty="0">
              <a:latin typeface="Segoe UI Semilight" panose="020B0402040204020203" pitchFamily="34" charset="0"/>
              <a:cs typeface="Segoe UI Semilight" panose="020B0402040204020203" pitchFamily="34" charset="0"/>
              <a:sym typeface="Arial" panose="020B0604020202020204" pitchFamily="34" charset="0"/>
            </a:rPr>
            <a:t>Fresh meat, fish chicken, eggs, milk, butter milk, curd, natural honey, fresh fruits and vegetables, flour, besan, bread, prasad, salt, bhindi. Sindoor, stamps, judicial papers, printed books, newspapers, bangles, handloom</a:t>
          </a:r>
          <a:endParaRPr lang="en-IN" sz="1050" dirty="0">
            <a:latin typeface="Segoe UI Semilight" panose="020B0402040204020203" pitchFamily="34" charset="0"/>
            <a:cs typeface="Segoe UI Semilight" panose="020B0402040204020203" pitchFamily="34" charset="0"/>
          </a:endParaRPr>
        </a:p>
      </dgm:t>
    </dgm:pt>
    <dgm:pt modelId="{198D2936-FA04-462F-A066-FD0BADD1F75F}" type="parTrans" cxnId="{9DDDD209-32A6-4BA1-AAAC-58F57DEDC58B}">
      <dgm:prSet/>
      <dgm:spPr/>
      <dgm:t>
        <a:bodyPr/>
        <a:lstStyle/>
        <a:p>
          <a:endParaRPr lang="en-IN"/>
        </a:p>
      </dgm:t>
    </dgm:pt>
    <dgm:pt modelId="{8592ECA8-9699-4BE7-8D2B-91B8D2EE2814}" type="sibTrans" cxnId="{9DDDD209-32A6-4BA1-AAAC-58F57DEDC58B}">
      <dgm:prSet/>
      <dgm:spPr/>
      <dgm:t>
        <a:bodyPr/>
        <a:lstStyle/>
        <a:p>
          <a:endParaRPr lang="en-IN"/>
        </a:p>
      </dgm:t>
    </dgm:pt>
    <dgm:pt modelId="{4BFC80BF-C488-43E6-85A1-3577087F4CEA}">
      <dgm:prSet phldrT="[Text]"/>
      <dgm:spPr/>
      <dgm:t>
        <a:bodyPr/>
        <a:lstStyle/>
        <a:p>
          <a:r>
            <a:rPr lang="en-IN" dirty="0">
              <a:latin typeface="Segoe UI Semilight" panose="020B0402040204020203" pitchFamily="34" charset="0"/>
              <a:cs typeface="Segoe UI Semilight" panose="020B0402040204020203" pitchFamily="34" charset="0"/>
            </a:rPr>
            <a:t>Merit Rate (5%)</a:t>
          </a:r>
        </a:p>
      </dgm:t>
    </dgm:pt>
    <dgm:pt modelId="{841C32A1-3E38-4566-862B-916816098CCC}" type="parTrans" cxnId="{D6B3C68A-0584-4226-8042-7C0B07E474C6}">
      <dgm:prSet/>
      <dgm:spPr/>
      <dgm:t>
        <a:bodyPr/>
        <a:lstStyle/>
        <a:p>
          <a:endParaRPr lang="en-IN"/>
        </a:p>
      </dgm:t>
    </dgm:pt>
    <dgm:pt modelId="{E3F1AFD7-8E3D-4764-8668-563DAC9EBEB4}" type="sibTrans" cxnId="{D6B3C68A-0584-4226-8042-7C0B07E474C6}">
      <dgm:prSet/>
      <dgm:spPr/>
      <dgm:t>
        <a:bodyPr/>
        <a:lstStyle/>
        <a:p>
          <a:endParaRPr lang="en-IN"/>
        </a:p>
      </dgm:t>
    </dgm:pt>
    <dgm:pt modelId="{3933402D-EC3B-42E8-BFB7-897477980DCB}">
      <dgm:prSet phldrT="[Text]" custT="1"/>
      <dgm:spPr/>
      <dgm:t>
        <a:bodyPr/>
        <a:lstStyle/>
        <a:p>
          <a:r>
            <a:rPr lang="en-IN" sz="1050" dirty="0">
              <a:effectLst/>
              <a:latin typeface="Segoe UI Semilight" panose="020B0402040204020203" pitchFamily="34" charset="0"/>
              <a:ea typeface="+mn-ea"/>
              <a:cs typeface="Segoe UI Semilight" panose="020B0402040204020203" pitchFamily="34" charset="0"/>
            </a:rPr>
            <a:t>Commonly used items</a:t>
          </a:r>
          <a:endParaRPr lang="en-IN" sz="1050" dirty="0">
            <a:latin typeface="Segoe UI Semilight" panose="020B0402040204020203" pitchFamily="34" charset="0"/>
            <a:cs typeface="Segoe UI Semilight" panose="020B0402040204020203" pitchFamily="34" charset="0"/>
          </a:endParaRPr>
        </a:p>
      </dgm:t>
    </dgm:pt>
    <dgm:pt modelId="{50F1D550-2000-4392-8671-284B96439B97}" type="parTrans" cxnId="{7602580E-A5BD-4979-B5BF-0E9876794B42}">
      <dgm:prSet/>
      <dgm:spPr/>
      <dgm:t>
        <a:bodyPr/>
        <a:lstStyle/>
        <a:p>
          <a:endParaRPr lang="en-IN"/>
        </a:p>
      </dgm:t>
    </dgm:pt>
    <dgm:pt modelId="{ECE16DA0-7B3E-4663-9698-C766F46209C4}" type="sibTrans" cxnId="{7602580E-A5BD-4979-B5BF-0E9876794B42}">
      <dgm:prSet/>
      <dgm:spPr/>
      <dgm:t>
        <a:bodyPr/>
        <a:lstStyle/>
        <a:p>
          <a:endParaRPr lang="en-IN"/>
        </a:p>
      </dgm:t>
    </dgm:pt>
    <dgm:pt modelId="{AE390D71-9C27-4EE6-AC37-394C6A4F99B4}">
      <dgm:prSet phldrT="[Text]" custT="1"/>
      <dgm:spPr/>
      <dgm:t>
        <a:bodyPr/>
        <a:lstStyle/>
        <a:p>
          <a:r>
            <a:rPr lang="en-US" altLang="zh-CN" sz="1400" dirty="0">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Skimmed milk powder, branded paneer, frozen vegetables, coffee, tea, spices, pizza bread, rusk, kerosene, coal, medicines </a:t>
          </a:r>
          <a:endParaRPr lang="en-IN" sz="1400" dirty="0">
            <a:latin typeface="Segoe UI Semilight" panose="020B0402040204020203" pitchFamily="34" charset="0"/>
            <a:cs typeface="Segoe UI Semilight" panose="020B0402040204020203" pitchFamily="34" charset="0"/>
          </a:endParaRPr>
        </a:p>
      </dgm:t>
    </dgm:pt>
    <dgm:pt modelId="{116BE4E9-F5AF-4A0E-8410-547E4522139A}" type="parTrans" cxnId="{53F7BA41-DD1F-4606-9C65-818074833645}">
      <dgm:prSet/>
      <dgm:spPr/>
      <dgm:t>
        <a:bodyPr/>
        <a:lstStyle/>
        <a:p>
          <a:endParaRPr lang="en-IN"/>
        </a:p>
      </dgm:t>
    </dgm:pt>
    <dgm:pt modelId="{8EAC4EC0-A03E-4CAD-84D0-3E217DD4FE30}" type="sibTrans" cxnId="{53F7BA41-DD1F-4606-9C65-818074833645}">
      <dgm:prSet/>
      <dgm:spPr/>
      <dgm:t>
        <a:bodyPr/>
        <a:lstStyle/>
        <a:p>
          <a:endParaRPr lang="en-IN"/>
        </a:p>
      </dgm:t>
    </dgm:pt>
    <dgm:pt modelId="{77876FE9-962A-41C5-8AC4-EA4552D87B1C}">
      <dgm:prSet phldrT="[Text]"/>
      <dgm:spPr/>
      <dgm:t>
        <a:bodyPr/>
        <a:lstStyle/>
        <a:p>
          <a:r>
            <a:rPr lang="en-IN" dirty="0">
              <a:latin typeface="Segoe UI Semilight" panose="020B0402040204020203" pitchFamily="34" charset="0"/>
              <a:cs typeface="Segoe UI Semilight" panose="020B0402040204020203" pitchFamily="34" charset="0"/>
            </a:rPr>
            <a:t>Standard</a:t>
          </a:r>
          <a:r>
            <a:rPr lang="en-IN" baseline="0" dirty="0">
              <a:latin typeface="Segoe UI Semilight" panose="020B0402040204020203" pitchFamily="34" charset="0"/>
              <a:cs typeface="Segoe UI Semilight" panose="020B0402040204020203" pitchFamily="34" charset="0"/>
            </a:rPr>
            <a:t> Rate (12%, 18%)</a:t>
          </a:r>
          <a:endParaRPr lang="en-IN" dirty="0">
            <a:latin typeface="Segoe UI Semilight" panose="020B0402040204020203" pitchFamily="34" charset="0"/>
            <a:cs typeface="Segoe UI Semilight" panose="020B0402040204020203" pitchFamily="34" charset="0"/>
          </a:endParaRPr>
        </a:p>
      </dgm:t>
    </dgm:pt>
    <dgm:pt modelId="{8F50FD1E-7B5E-458A-9181-5641134CF250}" type="parTrans" cxnId="{CD91CDBE-27E6-4802-910D-4CCCE368FDE6}">
      <dgm:prSet/>
      <dgm:spPr/>
      <dgm:t>
        <a:bodyPr/>
        <a:lstStyle/>
        <a:p>
          <a:endParaRPr lang="en-IN"/>
        </a:p>
      </dgm:t>
    </dgm:pt>
    <dgm:pt modelId="{A215EB42-44A1-479C-ABC2-71F302751D42}" type="sibTrans" cxnId="{CD91CDBE-27E6-4802-910D-4CCCE368FDE6}">
      <dgm:prSet/>
      <dgm:spPr/>
      <dgm:t>
        <a:bodyPr/>
        <a:lstStyle/>
        <a:p>
          <a:endParaRPr lang="en-IN"/>
        </a:p>
      </dgm:t>
    </dgm:pt>
    <dgm:pt modelId="{64BE076C-FF26-46CD-AE08-8EEF715597EB}">
      <dgm:prSet phldrT="[Text]" custT="1"/>
      <dgm:spPr/>
      <dgm:t>
        <a:bodyPr/>
        <a:lstStyle/>
        <a:p>
          <a:r>
            <a:rPr lang="en-IN" sz="1050" dirty="0">
              <a:latin typeface="Segoe UI Semilight" panose="020B0402040204020203" pitchFamily="34" charset="0"/>
              <a:cs typeface="Segoe UI Semilight" panose="020B0402040204020203" pitchFamily="34" charset="0"/>
            </a:rPr>
            <a:t>Bulk of the goods and services. This includes fast-moving consumer goods.</a:t>
          </a:r>
        </a:p>
      </dgm:t>
    </dgm:pt>
    <dgm:pt modelId="{0A6E3DB1-1AA8-4449-B841-7D09DE98A422}" type="parTrans" cxnId="{AF31DD5D-4D42-4882-8AA7-9002D09F75E4}">
      <dgm:prSet/>
      <dgm:spPr/>
      <dgm:t>
        <a:bodyPr/>
        <a:lstStyle/>
        <a:p>
          <a:endParaRPr lang="en-IN"/>
        </a:p>
      </dgm:t>
    </dgm:pt>
    <dgm:pt modelId="{890D93EC-0B52-4C5E-9490-E25332ECD783}" type="sibTrans" cxnId="{AF31DD5D-4D42-4882-8AA7-9002D09F75E4}">
      <dgm:prSet/>
      <dgm:spPr/>
      <dgm:t>
        <a:bodyPr/>
        <a:lstStyle/>
        <a:p>
          <a:endParaRPr lang="en-IN"/>
        </a:p>
      </dgm:t>
    </dgm:pt>
    <dgm:pt modelId="{CA08AE34-71DA-4FE0-A3E0-949AB60C3A42}">
      <dgm:prSet phldrT="[Text]" custT="1"/>
      <dgm:spPr/>
      <dgm:t>
        <a:bodyPr/>
        <a:lstStyle/>
        <a:p>
          <a:pPr>
            <a:buClrTx/>
            <a:buSzTx/>
            <a:buFontTx/>
            <a:buNone/>
          </a:pPr>
          <a:r>
            <a:rPr lang="en-US" altLang="zh-CN" sz="900" dirty="0">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Mobile Phones, butter, cheese, ghee, dry fruits in packaged form, sausage, fruit juices, namkeen, coloring books, picture books, Notebooks, steel products, printed circuits, camera, speakers, monitors, flavored refined sugar, pasta, cornflakes, pastries and cakes, preserved vegetables, jams, sauces, soups, ice cream, instant food mixes, mineral water, tissues etc.</a:t>
          </a:r>
          <a:endParaRPr lang="en-IN" sz="900" dirty="0">
            <a:latin typeface="Segoe UI Semilight" panose="020B0402040204020203" pitchFamily="34" charset="0"/>
            <a:cs typeface="Segoe UI Semilight" panose="020B0402040204020203" pitchFamily="34" charset="0"/>
          </a:endParaRPr>
        </a:p>
      </dgm:t>
    </dgm:pt>
    <dgm:pt modelId="{E33D923D-BE59-42FE-A57F-5B0F2FDE3276}" type="parTrans" cxnId="{D22A7EB5-A57D-4749-879C-6BEEB47B3ABA}">
      <dgm:prSet/>
      <dgm:spPr/>
      <dgm:t>
        <a:bodyPr/>
        <a:lstStyle/>
        <a:p>
          <a:endParaRPr lang="en-IN"/>
        </a:p>
      </dgm:t>
    </dgm:pt>
    <dgm:pt modelId="{36B9A012-EDA7-47D0-A1BF-E4291CC15D64}" type="sibTrans" cxnId="{D22A7EB5-A57D-4749-879C-6BEEB47B3ABA}">
      <dgm:prSet/>
      <dgm:spPr/>
      <dgm:t>
        <a:bodyPr/>
        <a:lstStyle/>
        <a:p>
          <a:endParaRPr lang="en-IN"/>
        </a:p>
      </dgm:t>
    </dgm:pt>
    <dgm:pt modelId="{15825829-0D47-4273-B90C-06BE4D3A6E68}">
      <dgm:prSet phldrT="[Text]"/>
      <dgm:spPr/>
      <dgm:t>
        <a:bodyPr/>
        <a:lstStyle/>
        <a:p>
          <a:r>
            <a:rPr lang="en-IN" dirty="0">
              <a:latin typeface="Segoe UI Semilight" panose="020B0402040204020203" pitchFamily="34" charset="0"/>
              <a:cs typeface="Segoe UI Semilight" panose="020B0402040204020203" pitchFamily="34" charset="0"/>
            </a:rPr>
            <a:t>Demerit Rate (28%) + Additional Cess</a:t>
          </a:r>
        </a:p>
      </dgm:t>
    </dgm:pt>
    <dgm:pt modelId="{05603D69-6D34-4C20-A806-74C0C9A1F45C}" type="parTrans" cxnId="{55B9E267-DB2B-49BD-B77E-C5C6A9AB5E52}">
      <dgm:prSet/>
      <dgm:spPr/>
      <dgm:t>
        <a:bodyPr/>
        <a:lstStyle/>
        <a:p>
          <a:endParaRPr lang="en-IN"/>
        </a:p>
      </dgm:t>
    </dgm:pt>
    <dgm:pt modelId="{A655FDFF-F8A9-4C86-8A91-3329C16D2974}" type="sibTrans" cxnId="{55B9E267-DB2B-49BD-B77E-C5C6A9AB5E52}">
      <dgm:prSet/>
      <dgm:spPr/>
      <dgm:t>
        <a:bodyPr/>
        <a:lstStyle/>
        <a:p>
          <a:endParaRPr lang="en-IN"/>
        </a:p>
      </dgm:t>
    </dgm:pt>
    <dgm:pt modelId="{37468ABD-DAB1-4599-A2E0-9D424E236730}">
      <dgm:prSet phldrT="[Text]"/>
      <dgm:spPr/>
      <dgm:t>
        <a:bodyPr/>
        <a:lstStyle/>
        <a:p>
          <a:pPr>
            <a:buClrTx/>
            <a:buSzTx/>
            <a:buFontTx/>
            <a:buNone/>
          </a:pPr>
          <a:r>
            <a:rPr lang="en-US" altLang="zh-CN" dirty="0">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Pan masala, aerated water, paint, deodorants, shaving creams, after shave, hair shampoo, dye, sunscreen, wallpaper, ceramic tiles, water heater, dishwasher, weighing machine, washing machine, ATM, vending machines, vacuum cleaner, shavers, hair clippers, automobiles, motorcycles </a:t>
          </a:r>
          <a:endParaRPr lang="en-IN" dirty="0">
            <a:latin typeface="Segoe UI Semilight" panose="020B0402040204020203" pitchFamily="34" charset="0"/>
            <a:cs typeface="Segoe UI Semilight" panose="020B0402040204020203" pitchFamily="34" charset="0"/>
          </a:endParaRPr>
        </a:p>
      </dgm:t>
    </dgm:pt>
    <dgm:pt modelId="{2C94280E-E5C2-4A63-80B8-748DE1876F9D}" type="parTrans" cxnId="{E285C162-982E-4DFA-88FD-8CF85CC71BAC}">
      <dgm:prSet/>
      <dgm:spPr/>
      <dgm:t>
        <a:bodyPr/>
        <a:lstStyle/>
        <a:p>
          <a:endParaRPr lang="en-IN"/>
        </a:p>
      </dgm:t>
    </dgm:pt>
    <dgm:pt modelId="{3EF568AD-261D-4688-9B6A-650290723003}" type="sibTrans" cxnId="{E285C162-982E-4DFA-88FD-8CF85CC71BAC}">
      <dgm:prSet/>
      <dgm:spPr/>
      <dgm:t>
        <a:bodyPr/>
        <a:lstStyle/>
        <a:p>
          <a:endParaRPr lang="en-IN"/>
        </a:p>
      </dgm:t>
    </dgm:pt>
    <dgm:pt modelId="{ADE2B401-6E50-45F0-B74E-CDB714045DC6}">
      <dgm:prSet phldrT="[Text]" custT="1"/>
      <dgm:spPr/>
      <dgm:t>
        <a:bodyPr/>
        <a:lstStyle/>
        <a:p>
          <a:pPr>
            <a:buClrTx/>
            <a:buSzTx/>
            <a:buFontTx/>
            <a:buNone/>
          </a:pPr>
          <a:r>
            <a:rPr lang="en-IN" sz="1050" dirty="0">
              <a:effectLst/>
              <a:latin typeface="Segoe UI Semilight" panose="020B0402040204020203" pitchFamily="34" charset="0"/>
              <a:ea typeface="+mn-ea"/>
              <a:cs typeface="Segoe UI Semilight" panose="020B0402040204020203" pitchFamily="34" charset="0"/>
            </a:rPr>
            <a:t>Luxury cars, tobacco, and aerated drinks</a:t>
          </a:r>
          <a:endParaRPr lang="en-IN" sz="1050" dirty="0">
            <a:latin typeface="Segoe UI Semilight" panose="020B0402040204020203" pitchFamily="34" charset="0"/>
            <a:cs typeface="Segoe UI Semilight" panose="020B0402040204020203" pitchFamily="34" charset="0"/>
          </a:endParaRPr>
        </a:p>
      </dgm:t>
    </dgm:pt>
    <dgm:pt modelId="{F8C60D5E-ECFC-4776-940B-BC3B7262CFCB}" type="parTrans" cxnId="{5D664E28-7C52-44D9-A0DB-139EAFC1B1DB}">
      <dgm:prSet/>
      <dgm:spPr/>
      <dgm:t>
        <a:bodyPr/>
        <a:lstStyle/>
        <a:p>
          <a:endParaRPr lang="en-IN"/>
        </a:p>
      </dgm:t>
    </dgm:pt>
    <dgm:pt modelId="{29FB9E46-1FD3-4D2E-9DDF-D5F14DB76012}" type="sibTrans" cxnId="{5D664E28-7C52-44D9-A0DB-139EAFC1B1DB}">
      <dgm:prSet/>
      <dgm:spPr/>
      <dgm:t>
        <a:bodyPr/>
        <a:lstStyle/>
        <a:p>
          <a:endParaRPr lang="en-IN"/>
        </a:p>
      </dgm:t>
    </dgm:pt>
    <dgm:pt modelId="{34C7A0DB-357B-4723-B64C-0E96FD3E52ED}">
      <dgm:prSet phldrT="[Text]" custT="1"/>
      <dgm:spPr/>
      <dgm:t>
        <a:bodyPr/>
        <a:lstStyle/>
        <a:p>
          <a:r>
            <a:rPr lang="en-IN" sz="2400" dirty="0">
              <a:solidFill>
                <a:srgbClr val="00B050"/>
              </a:solidFill>
              <a:latin typeface="Segoe UI Semilight" panose="020B0402040204020203" pitchFamily="34" charset="0"/>
              <a:cs typeface="Segoe UI Semilight" panose="020B0402040204020203" pitchFamily="34" charset="0"/>
            </a:rPr>
            <a:t>Chapter V (3%)</a:t>
          </a:r>
        </a:p>
      </dgm:t>
    </dgm:pt>
    <dgm:pt modelId="{FBF969BC-665A-46AB-8FC7-58CDB37FF771}" type="parTrans" cxnId="{DFB0643E-D1AC-4206-99F3-35BFA41AC784}">
      <dgm:prSet/>
      <dgm:spPr/>
      <dgm:t>
        <a:bodyPr/>
        <a:lstStyle/>
        <a:p>
          <a:endParaRPr lang="en-IN"/>
        </a:p>
      </dgm:t>
    </dgm:pt>
    <dgm:pt modelId="{59296EBA-17DD-4E11-93DB-A1AD9BEAB099}" type="sibTrans" cxnId="{DFB0643E-D1AC-4206-99F3-35BFA41AC784}">
      <dgm:prSet/>
      <dgm:spPr/>
      <dgm:t>
        <a:bodyPr/>
        <a:lstStyle/>
        <a:p>
          <a:endParaRPr lang="en-IN"/>
        </a:p>
      </dgm:t>
    </dgm:pt>
    <dgm:pt modelId="{93C36A81-81FF-451F-AFD1-A06CFF90D14C}">
      <dgm:prSet phldrT="[Text]"/>
      <dgm:spPr/>
      <dgm:t>
        <a:bodyPr/>
        <a:lstStyle/>
        <a:p>
          <a:r>
            <a:rPr lang="en-US" dirty="0">
              <a:latin typeface="Segoe UI Semilight" panose="020B0402040204020203" pitchFamily="34" charset="0"/>
              <a:cs typeface="Segoe UI Semilight" panose="020B0402040204020203" pitchFamily="34" charset="0"/>
            </a:rPr>
            <a:t>Gold  (including  gold  plated  with  platinum)  unwrought  or  in  semi-manufactured forms, or in powder form, Base  metals,  silver  or  gold,  clad  with  platinum,  not  further worked than semi-manufactured</a:t>
          </a:r>
          <a:endParaRPr lang="en-IN" dirty="0">
            <a:latin typeface="Segoe UI Semilight" panose="020B0402040204020203" pitchFamily="34" charset="0"/>
            <a:cs typeface="Segoe UI Semilight" panose="020B0402040204020203" pitchFamily="34" charset="0"/>
          </a:endParaRPr>
        </a:p>
      </dgm:t>
    </dgm:pt>
    <dgm:pt modelId="{B0D2ADF4-1FBE-4FAD-9A69-99A0167905FD}" type="parTrans" cxnId="{2F8D1A19-248A-405A-B5E5-B56816A16DA5}">
      <dgm:prSet/>
      <dgm:spPr/>
      <dgm:t>
        <a:bodyPr/>
        <a:lstStyle/>
        <a:p>
          <a:endParaRPr lang="en-IN"/>
        </a:p>
      </dgm:t>
    </dgm:pt>
    <dgm:pt modelId="{EE53F2FF-278B-4779-BD58-0A135948D446}" type="sibTrans" cxnId="{2F8D1A19-248A-405A-B5E5-B56816A16DA5}">
      <dgm:prSet/>
      <dgm:spPr/>
      <dgm:t>
        <a:bodyPr/>
        <a:lstStyle/>
        <a:p>
          <a:endParaRPr lang="en-IN"/>
        </a:p>
      </dgm:t>
    </dgm:pt>
    <dgm:pt modelId="{E4F792EF-A9A6-4E53-A5D5-661C620497EB}">
      <dgm:prSet phldrT="[Text]" custT="1"/>
      <dgm:spPr/>
      <dgm:t>
        <a:bodyPr/>
        <a:lstStyle/>
        <a:p>
          <a:r>
            <a:rPr lang="en-IN" sz="1200" dirty="0">
              <a:effectLst/>
              <a:latin typeface="Segoe UI Semilight" panose="020B0402040204020203" pitchFamily="34" charset="0"/>
              <a:ea typeface="+mn-ea"/>
              <a:cs typeface="Segoe UI Semilight" panose="020B0402040204020203" pitchFamily="34" charset="0"/>
            </a:rPr>
            <a:t>Jewellery</a:t>
          </a:r>
          <a:endParaRPr lang="en-IN" sz="1200" dirty="0">
            <a:latin typeface="Segoe UI Semilight" panose="020B0402040204020203" pitchFamily="34" charset="0"/>
            <a:cs typeface="Segoe UI Semilight" panose="020B0402040204020203" pitchFamily="34" charset="0"/>
          </a:endParaRPr>
        </a:p>
      </dgm:t>
    </dgm:pt>
    <dgm:pt modelId="{3411E67E-7219-49B1-B9CD-DE4161A89582}" type="parTrans" cxnId="{B9FABA3E-4D05-4CA3-AC9B-BE3D32626EE5}">
      <dgm:prSet/>
      <dgm:spPr/>
      <dgm:t>
        <a:bodyPr/>
        <a:lstStyle/>
        <a:p>
          <a:endParaRPr lang="en-IN"/>
        </a:p>
      </dgm:t>
    </dgm:pt>
    <dgm:pt modelId="{A4007BAA-CA56-4109-958C-8A2826B29A6E}" type="sibTrans" cxnId="{B9FABA3E-4D05-4CA3-AC9B-BE3D32626EE5}">
      <dgm:prSet/>
      <dgm:spPr/>
      <dgm:t>
        <a:bodyPr/>
        <a:lstStyle/>
        <a:p>
          <a:endParaRPr lang="en-IN"/>
        </a:p>
      </dgm:t>
    </dgm:pt>
    <dgm:pt modelId="{D02D815C-7F13-428F-9D14-5479FF85257E}" type="pres">
      <dgm:prSet presAssocID="{F465EE72-F59D-4CEC-86B3-A0C553153271}" presName="theList" presStyleCnt="0">
        <dgm:presLayoutVars>
          <dgm:dir/>
          <dgm:animLvl val="lvl"/>
          <dgm:resizeHandles val="exact"/>
        </dgm:presLayoutVars>
      </dgm:prSet>
      <dgm:spPr/>
    </dgm:pt>
    <dgm:pt modelId="{CC607AAF-EE20-4408-8D21-6D4B48BC782E}" type="pres">
      <dgm:prSet presAssocID="{FBA9C54A-B92D-4273-9450-562237202F34}" presName="compNode" presStyleCnt="0"/>
      <dgm:spPr/>
    </dgm:pt>
    <dgm:pt modelId="{8FE81DA9-5291-4565-8994-B19727DBB477}" type="pres">
      <dgm:prSet presAssocID="{FBA9C54A-B92D-4273-9450-562237202F34}" presName="aNode" presStyleLbl="bgShp" presStyleIdx="0" presStyleCnt="5"/>
      <dgm:spPr/>
    </dgm:pt>
    <dgm:pt modelId="{DDD0E2D6-78FE-41CB-B5E2-AA76B8673088}" type="pres">
      <dgm:prSet presAssocID="{FBA9C54A-B92D-4273-9450-562237202F34}" presName="textNode" presStyleLbl="bgShp" presStyleIdx="0" presStyleCnt="5"/>
      <dgm:spPr/>
    </dgm:pt>
    <dgm:pt modelId="{905885E7-2DB6-4C62-92D7-B75E82D25C13}" type="pres">
      <dgm:prSet presAssocID="{FBA9C54A-B92D-4273-9450-562237202F34}" presName="compChildNode" presStyleCnt="0"/>
      <dgm:spPr/>
    </dgm:pt>
    <dgm:pt modelId="{B84B185C-5B0D-4B2B-9A5C-9D5BAD09769B}" type="pres">
      <dgm:prSet presAssocID="{FBA9C54A-B92D-4273-9450-562237202F34}" presName="theInnerList" presStyleCnt="0"/>
      <dgm:spPr/>
    </dgm:pt>
    <dgm:pt modelId="{02E037B5-E12B-4757-9587-F2790ACE18D6}" type="pres">
      <dgm:prSet presAssocID="{7A74C82E-EF75-4DEF-B374-9CEEE8CFD49C}" presName="childNode" presStyleLbl="node1" presStyleIdx="0" presStyleCnt="10" custScaleY="33288">
        <dgm:presLayoutVars>
          <dgm:bulletEnabled val="1"/>
        </dgm:presLayoutVars>
      </dgm:prSet>
      <dgm:spPr/>
    </dgm:pt>
    <dgm:pt modelId="{AE93BF46-152C-464F-89AA-FEAE35761E5D}" type="pres">
      <dgm:prSet presAssocID="{7A74C82E-EF75-4DEF-B374-9CEEE8CFD49C}" presName="aSpace2" presStyleCnt="0"/>
      <dgm:spPr/>
    </dgm:pt>
    <dgm:pt modelId="{9BEDB2BA-D9E4-4D9F-8B7B-CE6779D49619}" type="pres">
      <dgm:prSet presAssocID="{D7B53140-24F9-427F-8452-86648481AD05}" presName="childNode" presStyleLbl="node1" presStyleIdx="1" presStyleCnt="10">
        <dgm:presLayoutVars>
          <dgm:bulletEnabled val="1"/>
        </dgm:presLayoutVars>
      </dgm:prSet>
      <dgm:spPr/>
    </dgm:pt>
    <dgm:pt modelId="{30237551-CFA2-4966-BCBF-6CB7B79942BB}" type="pres">
      <dgm:prSet presAssocID="{FBA9C54A-B92D-4273-9450-562237202F34}" presName="aSpace" presStyleCnt="0"/>
      <dgm:spPr/>
    </dgm:pt>
    <dgm:pt modelId="{A33D6AA7-FEDD-4C82-8ABD-AE01535E302B}" type="pres">
      <dgm:prSet presAssocID="{4BFC80BF-C488-43E6-85A1-3577087F4CEA}" presName="compNode" presStyleCnt="0"/>
      <dgm:spPr/>
    </dgm:pt>
    <dgm:pt modelId="{6103B15A-472A-4CC5-90E7-CB8ED2A790E0}" type="pres">
      <dgm:prSet presAssocID="{4BFC80BF-C488-43E6-85A1-3577087F4CEA}" presName="aNode" presStyleLbl="bgShp" presStyleIdx="1" presStyleCnt="5"/>
      <dgm:spPr/>
    </dgm:pt>
    <dgm:pt modelId="{14D34451-E211-44F6-B6C2-94E2D421E4D0}" type="pres">
      <dgm:prSet presAssocID="{4BFC80BF-C488-43E6-85A1-3577087F4CEA}" presName="textNode" presStyleLbl="bgShp" presStyleIdx="1" presStyleCnt="5"/>
      <dgm:spPr/>
    </dgm:pt>
    <dgm:pt modelId="{7481AB64-58E7-42D4-9CD7-FF96F093DA4F}" type="pres">
      <dgm:prSet presAssocID="{4BFC80BF-C488-43E6-85A1-3577087F4CEA}" presName="compChildNode" presStyleCnt="0"/>
      <dgm:spPr/>
    </dgm:pt>
    <dgm:pt modelId="{45240C07-1053-46AD-8E35-6C25B132A5D1}" type="pres">
      <dgm:prSet presAssocID="{4BFC80BF-C488-43E6-85A1-3577087F4CEA}" presName="theInnerList" presStyleCnt="0"/>
      <dgm:spPr/>
    </dgm:pt>
    <dgm:pt modelId="{0273C940-5DA9-4A8C-8B53-88F36671DF12}" type="pres">
      <dgm:prSet presAssocID="{3933402D-EC3B-42E8-BFB7-897477980DCB}" presName="childNode" presStyleLbl="node1" presStyleIdx="2" presStyleCnt="10" custScaleY="19930">
        <dgm:presLayoutVars>
          <dgm:bulletEnabled val="1"/>
        </dgm:presLayoutVars>
      </dgm:prSet>
      <dgm:spPr/>
    </dgm:pt>
    <dgm:pt modelId="{320852BD-A4FD-435F-ACEA-2EA91D6AD21A}" type="pres">
      <dgm:prSet presAssocID="{3933402D-EC3B-42E8-BFB7-897477980DCB}" presName="aSpace2" presStyleCnt="0"/>
      <dgm:spPr/>
    </dgm:pt>
    <dgm:pt modelId="{E62305B2-650B-4277-846C-0E4DA79C78BA}" type="pres">
      <dgm:prSet presAssocID="{AE390D71-9C27-4EE6-AC37-394C6A4F99B4}" presName="childNode" presStyleLbl="node1" presStyleIdx="3" presStyleCnt="10">
        <dgm:presLayoutVars>
          <dgm:bulletEnabled val="1"/>
        </dgm:presLayoutVars>
      </dgm:prSet>
      <dgm:spPr/>
    </dgm:pt>
    <dgm:pt modelId="{628FEEC7-B59F-4451-AC14-16E0C8272E9F}" type="pres">
      <dgm:prSet presAssocID="{4BFC80BF-C488-43E6-85A1-3577087F4CEA}" presName="aSpace" presStyleCnt="0"/>
      <dgm:spPr/>
    </dgm:pt>
    <dgm:pt modelId="{DAEBD4E4-808B-461B-80D0-E6A1CD32AA8E}" type="pres">
      <dgm:prSet presAssocID="{77876FE9-962A-41C5-8AC4-EA4552D87B1C}" presName="compNode" presStyleCnt="0"/>
      <dgm:spPr/>
    </dgm:pt>
    <dgm:pt modelId="{544B0236-5699-45C8-B933-DE64D9691FDF}" type="pres">
      <dgm:prSet presAssocID="{77876FE9-962A-41C5-8AC4-EA4552D87B1C}" presName="aNode" presStyleLbl="bgShp" presStyleIdx="2" presStyleCnt="5"/>
      <dgm:spPr/>
    </dgm:pt>
    <dgm:pt modelId="{45EFE038-63AC-43CD-BCBF-101C05A1B6A8}" type="pres">
      <dgm:prSet presAssocID="{77876FE9-962A-41C5-8AC4-EA4552D87B1C}" presName="textNode" presStyleLbl="bgShp" presStyleIdx="2" presStyleCnt="5"/>
      <dgm:spPr/>
    </dgm:pt>
    <dgm:pt modelId="{6657FDE0-F7F8-4C39-B913-2FD4BFB09DAC}" type="pres">
      <dgm:prSet presAssocID="{77876FE9-962A-41C5-8AC4-EA4552D87B1C}" presName="compChildNode" presStyleCnt="0"/>
      <dgm:spPr/>
    </dgm:pt>
    <dgm:pt modelId="{6460B658-6B02-4279-A5B0-8C5E0872AD3E}" type="pres">
      <dgm:prSet presAssocID="{77876FE9-962A-41C5-8AC4-EA4552D87B1C}" presName="theInnerList" presStyleCnt="0"/>
      <dgm:spPr/>
    </dgm:pt>
    <dgm:pt modelId="{F36C2A52-C9B8-43F5-B505-62A1EA7F9DB9}" type="pres">
      <dgm:prSet presAssocID="{64BE076C-FF26-46CD-AE08-8EEF715597EB}" presName="childNode" presStyleLbl="node1" presStyleIdx="4" presStyleCnt="10" custScaleX="108470" custScaleY="38072">
        <dgm:presLayoutVars>
          <dgm:bulletEnabled val="1"/>
        </dgm:presLayoutVars>
      </dgm:prSet>
      <dgm:spPr/>
    </dgm:pt>
    <dgm:pt modelId="{25B760F2-48B7-4378-B187-E210BA036ED3}" type="pres">
      <dgm:prSet presAssocID="{64BE076C-FF26-46CD-AE08-8EEF715597EB}" presName="aSpace2" presStyleCnt="0"/>
      <dgm:spPr/>
    </dgm:pt>
    <dgm:pt modelId="{DB52BF19-F49A-4683-B01D-C03A07994D0A}" type="pres">
      <dgm:prSet presAssocID="{CA08AE34-71DA-4FE0-A3E0-949AB60C3A42}" presName="childNode" presStyleLbl="node1" presStyleIdx="5" presStyleCnt="10" custScaleX="119655">
        <dgm:presLayoutVars>
          <dgm:bulletEnabled val="1"/>
        </dgm:presLayoutVars>
      </dgm:prSet>
      <dgm:spPr/>
    </dgm:pt>
    <dgm:pt modelId="{52BE20D3-B061-499E-A4A2-8804DEDE4808}" type="pres">
      <dgm:prSet presAssocID="{77876FE9-962A-41C5-8AC4-EA4552D87B1C}" presName="aSpace" presStyleCnt="0"/>
      <dgm:spPr/>
    </dgm:pt>
    <dgm:pt modelId="{4C7C1B13-E895-4A65-AC6B-15D0EF12E62F}" type="pres">
      <dgm:prSet presAssocID="{15825829-0D47-4273-B90C-06BE4D3A6E68}" presName="compNode" presStyleCnt="0"/>
      <dgm:spPr/>
    </dgm:pt>
    <dgm:pt modelId="{07BD1CA2-95ED-4FBF-9064-CD430095A5A8}" type="pres">
      <dgm:prSet presAssocID="{15825829-0D47-4273-B90C-06BE4D3A6E68}" presName="aNode" presStyleLbl="bgShp" presStyleIdx="3" presStyleCnt="5"/>
      <dgm:spPr/>
    </dgm:pt>
    <dgm:pt modelId="{93751768-BA15-44E8-8242-8F632C79545A}" type="pres">
      <dgm:prSet presAssocID="{15825829-0D47-4273-B90C-06BE4D3A6E68}" presName="textNode" presStyleLbl="bgShp" presStyleIdx="3" presStyleCnt="5"/>
      <dgm:spPr/>
    </dgm:pt>
    <dgm:pt modelId="{EFCCB2D4-4DB1-4603-B688-3142CC4D00A0}" type="pres">
      <dgm:prSet presAssocID="{15825829-0D47-4273-B90C-06BE4D3A6E68}" presName="compChildNode" presStyleCnt="0"/>
      <dgm:spPr/>
    </dgm:pt>
    <dgm:pt modelId="{DAF57715-7FFB-4C59-938E-14248D3532D4}" type="pres">
      <dgm:prSet presAssocID="{15825829-0D47-4273-B90C-06BE4D3A6E68}" presName="theInnerList" presStyleCnt="0"/>
      <dgm:spPr/>
    </dgm:pt>
    <dgm:pt modelId="{4DCA0DB3-26FA-44B0-9A40-14A7A6E3000E}" type="pres">
      <dgm:prSet presAssocID="{ADE2B401-6E50-45F0-B74E-CDB714045DC6}" presName="childNode" presStyleLbl="node1" presStyleIdx="6" presStyleCnt="10" custScaleY="20482">
        <dgm:presLayoutVars>
          <dgm:bulletEnabled val="1"/>
        </dgm:presLayoutVars>
      </dgm:prSet>
      <dgm:spPr/>
    </dgm:pt>
    <dgm:pt modelId="{A256E250-A47D-4E60-8960-1EFCE0A08BB1}" type="pres">
      <dgm:prSet presAssocID="{ADE2B401-6E50-45F0-B74E-CDB714045DC6}" presName="aSpace2" presStyleCnt="0"/>
      <dgm:spPr/>
    </dgm:pt>
    <dgm:pt modelId="{994ACFCE-29A8-43B2-B8F8-D24B8EF3F1D8}" type="pres">
      <dgm:prSet presAssocID="{37468ABD-DAB1-4599-A2E0-9D424E236730}" presName="childNode" presStyleLbl="node1" presStyleIdx="7" presStyleCnt="10">
        <dgm:presLayoutVars>
          <dgm:bulletEnabled val="1"/>
        </dgm:presLayoutVars>
      </dgm:prSet>
      <dgm:spPr/>
    </dgm:pt>
    <dgm:pt modelId="{46899C08-44C7-4644-B43D-4EFD01353974}" type="pres">
      <dgm:prSet presAssocID="{15825829-0D47-4273-B90C-06BE4D3A6E68}" presName="aSpace" presStyleCnt="0"/>
      <dgm:spPr/>
    </dgm:pt>
    <dgm:pt modelId="{923E6C8F-F0B3-4118-9816-77ABFC37A759}" type="pres">
      <dgm:prSet presAssocID="{34C7A0DB-357B-4723-B64C-0E96FD3E52ED}" presName="compNode" presStyleCnt="0"/>
      <dgm:spPr/>
    </dgm:pt>
    <dgm:pt modelId="{3BBFD0A4-1C9C-4EA9-ACB2-EA930C3738D9}" type="pres">
      <dgm:prSet presAssocID="{34C7A0DB-357B-4723-B64C-0E96FD3E52ED}" presName="aNode" presStyleLbl="bgShp" presStyleIdx="4" presStyleCnt="5"/>
      <dgm:spPr/>
    </dgm:pt>
    <dgm:pt modelId="{AE0552D6-C77B-4694-881D-60375AC8DDBC}" type="pres">
      <dgm:prSet presAssocID="{34C7A0DB-357B-4723-B64C-0E96FD3E52ED}" presName="textNode" presStyleLbl="bgShp" presStyleIdx="4" presStyleCnt="5"/>
      <dgm:spPr/>
    </dgm:pt>
    <dgm:pt modelId="{36FE0597-1E0B-4196-9823-117197D8BF83}" type="pres">
      <dgm:prSet presAssocID="{34C7A0DB-357B-4723-B64C-0E96FD3E52ED}" presName="compChildNode" presStyleCnt="0"/>
      <dgm:spPr/>
    </dgm:pt>
    <dgm:pt modelId="{0153280B-D15C-4068-A3CE-7C67FAB677CA}" type="pres">
      <dgm:prSet presAssocID="{34C7A0DB-357B-4723-B64C-0E96FD3E52ED}" presName="theInnerList" presStyleCnt="0"/>
      <dgm:spPr/>
    </dgm:pt>
    <dgm:pt modelId="{A0A11588-000D-488A-A8F2-291BB6ACEBC5}" type="pres">
      <dgm:prSet presAssocID="{E4F792EF-A9A6-4E53-A5D5-661C620497EB}" presName="childNode" presStyleLbl="node1" presStyleIdx="8" presStyleCnt="10" custScaleY="20482">
        <dgm:presLayoutVars>
          <dgm:bulletEnabled val="1"/>
        </dgm:presLayoutVars>
      </dgm:prSet>
      <dgm:spPr/>
    </dgm:pt>
    <dgm:pt modelId="{2222982D-6291-4819-AD60-FF5D143FBC88}" type="pres">
      <dgm:prSet presAssocID="{E4F792EF-A9A6-4E53-A5D5-661C620497EB}" presName="aSpace2" presStyleCnt="0"/>
      <dgm:spPr/>
    </dgm:pt>
    <dgm:pt modelId="{9FB5B0BD-0ED0-4B0B-8B17-7FB4AB7956C7}" type="pres">
      <dgm:prSet presAssocID="{93C36A81-81FF-451F-AFD1-A06CFF90D14C}" presName="childNode" presStyleLbl="node1" presStyleIdx="9" presStyleCnt="10">
        <dgm:presLayoutVars>
          <dgm:bulletEnabled val="1"/>
        </dgm:presLayoutVars>
      </dgm:prSet>
      <dgm:spPr/>
    </dgm:pt>
  </dgm:ptLst>
  <dgm:cxnLst>
    <dgm:cxn modelId="{9DDDD209-32A6-4BA1-AAAC-58F57DEDC58B}" srcId="{FBA9C54A-B92D-4273-9450-562237202F34}" destId="{D7B53140-24F9-427F-8452-86648481AD05}" srcOrd="1" destOrd="0" parTransId="{198D2936-FA04-462F-A066-FD0BADD1F75F}" sibTransId="{8592ECA8-9699-4BE7-8D2B-91B8D2EE2814}"/>
    <dgm:cxn modelId="{7602580E-A5BD-4979-B5BF-0E9876794B42}" srcId="{4BFC80BF-C488-43E6-85A1-3577087F4CEA}" destId="{3933402D-EC3B-42E8-BFB7-897477980DCB}" srcOrd="0" destOrd="0" parTransId="{50F1D550-2000-4392-8671-284B96439B97}" sibTransId="{ECE16DA0-7B3E-4663-9698-C766F46209C4}"/>
    <dgm:cxn modelId="{2F8D1A19-248A-405A-B5E5-B56816A16DA5}" srcId="{34C7A0DB-357B-4723-B64C-0E96FD3E52ED}" destId="{93C36A81-81FF-451F-AFD1-A06CFF90D14C}" srcOrd="1" destOrd="0" parTransId="{B0D2ADF4-1FBE-4FAD-9A69-99A0167905FD}" sibTransId="{EE53F2FF-278B-4779-BD58-0A135948D446}"/>
    <dgm:cxn modelId="{F900AE26-66F2-4F52-831E-463C81E50A66}" type="presOf" srcId="{64BE076C-FF26-46CD-AE08-8EEF715597EB}" destId="{F36C2A52-C9B8-43F5-B505-62A1EA7F9DB9}" srcOrd="0" destOrd="0" presId="urn:microsoft.com/office/officeart/2005/8/layout/lProcess2"/>
    <dgm:cxn modelId="{5D664E28-7C52-44D9-A0DB-139EAFC1B1DB}" srcId="{15825829-0D47-4273-B90C-06BE4D3A6E68}" destId="{ADE2B401-6E50-45F0-B74E-CDB714045DC6}" srcOrd="0" destOrd="0" parTransId="{F8C60D5E-ECFC-4776-940B-BC3B7262CFCB}" sibTransId="{29FB9E46-1FD3-4D2E-9DDF-D5F14DB76012}"/>
    <dgm:cxn modelId="{DFB0643E-D1AC-4206-99F3-35BFA41AC784}" srcId="{F465EE72-F59D-4CEC-86B3-A0C553153271}" destId="{34C7A0DB-357B-4723-B64C-0E96FD3E52ED}" srcOrd="4" destOrd="0" parTransId="{FBF969BC-665A-46AB-8FC7-58CDB37FF771}" sibTransId="{59296EBA-17DD-4E11-93DB-A1AD9BEAB099}"/>
    <dgm:cxn modelId="{F176A23E-5238-45F1-8682-E5B7D4C3C6FB}" type="presOf" srcId="{93C36A81-81FF-451F-AFD1-A06CFF90D14C}" destId="{9FB5B0BD-0ED0-4B0B-8B17-7FB4AB7956C7}" srcOrd="0" destOrd="0" presId="urn:microsoft.com/office/officeart/2005/8/layout/lProcess2"/>
    <dgm:cxn modelId="{B9FABA3E-4D05-4CA3-AC9B-BE3D32626EE5}" srcId="{34C7A0DB-357B-4723-B64C-0E96FD3E52ED}" destId="{E4F792EF-A9A6-4E53-A5D5-661C620497EB}" srcOrd="0" destOrd="0" parTransId="{3411E67E-7219-49B1-B9CD-DE4161A89582}" sibTransId="{A4007BAA-CA56-4109-958C-8A2826B29A6E}"/>
    <dgm:cxn modelId="{AF31DD5D-4D42-4882-8AA7-9002D09F75E4}" srcId="{77876FE9-962A-41C5-8AC4-EA4552D87B1C}" destId="{64BE076C-FF26-46CD-AE08-8EEF715597EB}" srcOrd="0" destOrd="0" parTransId="{0A6E3DB1-1AA8-4449-B841-7D09DE98A422}" sibTransId="{890D93EC-0B52-4C5E-9490-E25332ECD783}"/>
    <dgm:cxn modelId="{53F7BA41-DD1F-4606-9C65-818074833645}" srcId="{4BFC80BF-C488-43E6-85A1-3577087F4CEA}" destId="{AE390D71-9C27-4EE6-AC37-394C6A4F99B4}" srcOrd="1" destOrd="0" parTransId="{116BE4E9-F5AF-4A0E-8410-547E4522139A}" sibTransId="{8EAC4EC0-A03E-4CAD-84D0-3E217DD4FE30}"/>
    <dgm:cxn modelId="{76D43C62-469B-4C9D-A2E7-C0FAEFE73550}" type="presOf" srcId="{CA08AE34-71DA-4FE0-A3E0-949AB60C3A42}" destId="{DB52BF19-F49A-4683-B01D-C03A07994D0A}" srcOrd="0" destOrd="0" presId="urn:microsoft.com/office/officeart/2005/8/layout/lProcess2"/>
    <dgm:cxn modelId="{E285C162-982E-4DFA-88FD-8CF85CC71BAC}" srcId="{15825829-0D47-4273-B90C-06BE4D3A6E68}" destId="{37468ABD-DAB1-4599-A2E0-9D424E236730}" srcOrd="1" destOrd="0" parTransId="{2C94280E-E5C2-4A63-80B8-748DE1876F9D}" sibTransId="{3EF568AD-261D-4688-9B6A-650290723003}"/>
    <dgm:cxn modelId="{C3E78947-798C-47BB-8B97-041C335F324C}" srcId="{FBA9C54A-B92D-4273-9450-562237202F34}" destId="{7A74C82E-EF75-4DEF-B374-9CEEE8CFD49C}" srcOrd="0" destOrd="0" parTransId="{477CB6CE-AA7D-4F09-A035-06D3B6C229DD}" sibTransId="{6A735FB5-8B84-4276-BD47-2EB951028D9C}"/>
    <dgm:cxn modelId="{55B9E267-DB2B-49BD-B77E-C5C6A9AB5E52}" srcId="{F465EE72-F59D-4CEC-86B3-A0C553153271}" destId="{15825829-0D47-4273-B90C-06BE4D3A6E68}" srcOrd="3" destOrd="0" parTransId="{05603D69-6D34-4C20-A806-74C0C9A1F45C}" sibTransId="{A655FDFF-F8A9-4C86-8A91-3329C16D2974}"/>
    <dgm:cxn modelId="{DD3CF269-0851-4E4D-843F-BF1F309D64B0}" srcId="{F465EE72-F59D-4CEC-86B3-A0C553153271}" destId="{FBA9C54A-B92D-4273-9450-562237202F34}" srcOrd="0" destOrd="0" parTransId="{53386946-CFCE-4839-9FEE-1989E8EA7397}" sibTransId="{8AFA6F34-9BE8-4EF2-8FEE-9B4CF1E124B1}"/>
    <dgm:cxn modelId="{1F3A046A-9D14-4730-9FE3-726B026CBD37}" type="presOf" srcId="{AE390D71-9C27-4EE6-AC37-394C6A4F99B4}" destId="{E62305B2-650B-4277-846C-0E4DA79C78BA}" srcOrd="0" destOrd="0" presId="urn:microsoft.com/office/officeart/2005/8/layout/lProcess2"/>
    <dgm:cxn modelId="{65C27952-6476-4A80-8665-5700A20D7A9F}" type="presOf" srcId="{D7B53140-24F9-427F-8452-86648481AD05}" destId="{9BEDB2BA-D9E4-4D9F-8B7B-CE6779D49619}" srcOrd="0" destOrd="0" presId="urn:microsoft.com/office/officeart/2005/8/layout/lProcess2"/>
    <dgm:cxn modelId="{7CB9B573-796D-4678-899B-D39011C68CE2}" type="presOf" srcId="{4BFC80BF-C488-43E6-85A1-3577087F4CEA}" destId="{6103B15A-472A-4CC5-90E7-CB8ED2A790E0}" srcOrd="0" destOrd="0" presId="urn:microsoft.com/office/officeart/2005/8/layout/lProcess2"/>
    <dgm:cxn modelId="{019EBA76-D8C4-4826-8BC2-1C8775F40772}" type="presOf" srcId="{34C7A0DB-357B-4723-B64C-0E96FD3E52ED}" destId="{3BBFD0A4-1C9C-4EA9-ACB2-EA930C3738D9}" srcOrd="0" destOrd="0" presId="urn:microsoft.com/office/officeart/2005/8/layout/lProcess2"/>
    <dgm:cxn modelId="{2EC88888-3021-4194-A5A4-12EB1E4E909E}" type="presOf" srcId="{3933402D-EC3B-42E8-BFB7-897477980DCB}" destId="{0273C940-5DA9-4A8C-8B53-88F36671DF12}" srcOrd="0" destOrd="0" presId="urn:microsoft.com/office/officeart/2005/8/layout/lProcess2"/>
    <dgm:cxn modelId="{D6B3C68A-0584-4226-8042-7C0B07E474C6}" srcId="{F465EE72-F59D-4CEC-86B3-A0C553153271}" destId="{4BFC80BF-C488-43E6-85A1-3577087F4CEA}" srcOrd="1" destOrd="0" parTransId="{841C32A1-3E38-4566-862B-916816098CCC}" sibTransId="{E3F1AFD7-8E3D-4764-8668-563DAC9EBEB4}"/>
    <dgm:cxn modelId="{87B45F95-9E38-435A-80F5-9BCE5F8A71E2}" type="presOf" srcId="{77876FE9-962A-41C5-8AC4-EA4552D87B1C}" destId="{45EFE038-63AC-43CD-BCBF-101C05A1B6A8}" srcOrd="1" destOrd="0" presId="urn:microsoft.com/office/officeart/2005/8/layout/lProcess2"/>
    <dgm:cxn modelId="{0C1D5797-FAFD-4753-A6C4-179362874B9F}" type="presOf" srcId="{4BFC80BF-C488-43E6-85A1-3577087F4CEA}" destId="{14D34451-E211-44F6-B6C2-94E2D421E4D0}" srcOrd="1" destOrd="0" presId="urn:microsoft.com/office/officeart/2005/8/layout/lProcess2"/>
    <dgm:cxn modelId="{1CE905B1-55B5-4018-B33F-18E27031E290}" type="presOf" srcId="{34C7A0DB-357B-4723-B64C-0E96FD3E52ED}" destId="{AE0552D6-C77B-4694-881D-60375AC8DDBC}" srcOrd="1" destOrd="0" presId="urn:microsoft.com/office/officeart/2005/8/layout/lProcess2"/>
    <dgm:cxn modelId="{445DC1B1-535C-435C-B4CE-5473528A7D12}" type="presOf" srcId="{FBA9C54A-B92D-4273-9450-562237202F34}" destId="{8FE81DA9-5291-4565-8994-B19727DBB477}" srcOrd="0" destOrd="0" presId="urn:microsoft.com/office/officeart/2005/8/layout/lProcess2"/>
    <dgm:cxn modelId="{D22A7EB5-A57D-4749-879C-6BEEB47B3ABA}" srcId="{77876FE9-962A-41C5-8AC4-EA4552D87B1C}" destId="{CA08AE34-71DA-4FE0-A3E0-949AB60C3A42}" srcOrd="1" destOrd="0" parTransId="{E33D923D-BE59-42FE-A57F-5B0F2FDE3276}" sibTransId="{36B9A012-EDA7-47D0-A1BF-E4291CC15D64}"/>
    <dgm:cxn modelId="{56B701B7-F039-4D57-A40D-CC0F0D307C0A}" type="presOf" srcId="{7A74C82E-EF75-4DEF-B374-9CEEE8CFD49C}" destId="{02E037B5-E12B-4757-9587-F2790ACE18D6}" srcOrd="0" destOrd="0" presId="urn:microsoft.com/office/officeart/2005/8/layout/lProcess2"/>
    <dgm:cxn modelId="{162E03BD-E3D0-460E-A90C-8B1859E1A951}" type="presOf" srcId="{ADE2B401-6E50-45F0-B74E-CDB714045DC6}" destId="{4DCA0DB3-26FA-44B0-9A40-14A7A6E3000E}" srcOrd="0" destOrd="0" presId="urn:microsoft.com/office/officeart/2005/8/layout/lProcess2"/>
    <dgm:cxn modelId="{CD91CDBE-27E6-4802-910D-4CCCE368FDE6}" srcId="{F465EE72-F59D-4CEC-86B3-A0C553153271}" destId="{77876FE9-962A-41C5-8AC4-EA4552D87B1C}" srcOrd="2" destOrd="0" parTransId="{8F50FD1E-7B5E-458A-9181-5641134CF250}" sibTransId="{A215EB42-44A1-479C-ABC2-71F302751D42}"/>
    <dgm:cxn modelId="{E3DCCDC8-B41F-40BD-B80B-049E79CC8206}" type="presOf" srcId="{15825829-0D47-4273-B90C-06BE4D3A6E68}" destId="{93751768-BA15-44E8-8242-8F632C79545A}" srcOrd="1" destOrd="0" presId="urn:microsoft.com/office/officeart/2005/8/layout/lProcess2"/>
    <dgm:cxn modelId="{73FBB2DF-D67A-485F-B3C7-5E235184AF6A}" type="presOf" srcId="{E4F792EF-A9A6-4E53-A5D5-661C620497EB}" destId="{A0A11588-000D-488A-A8F2-291BB6ACEBC5}" srcOrd="0" destOrd="0" presId="urn:microsoft.com/office/officeart/2005/8/layout/lProcess2"/>
    <dgm:cxn modelId="{2076B2E9-8791-46CD-B911-955E555925D9}" type="presOf" srcId="{F465EE72-F59D-4CEC-86B3-A0C553153271}" destId="{D02D815C-7F13-428F-9D14-5479FF85257E}" srcOrd="0" destOrd="0" presId="urn:microsoft.com/office/officeart/2005/8/layout/lProcess2"/>
    <dgm:cxn modelId="{C9AD40EF-CBCF-4BF9-967D-00645507CB21}" type="presOf" srcId="{77876FE9-962A-41C5-8AC4-EA4552D87B1C}" destId="{544B0236-5699-45C8-B933-DE64D9691FDF}" srcOrd="0" destOrd="0" presId="urn:microsoft.com/office/officeart/2005/8/layout/lProcess2"/>
    <dgm:cxn modelId="{61CDD1EF-FFD0-4177-864B-DDAFFC1B5A86}" type="presOf" srcId="{15825829-0D47-4273-B90C-06BE4D3A6E68}" destId="{07BD1CA2-95ED-4FBF-9064-CD430095A5A8}" srcOrd="0" destOrd="0" presId="urn:microsoft.com/office/officeart/2005/8/layout/lProcess2"/>
    <dgm:cxn modelId="{56610EF4-5F68-4986-AA11-C4228E8B302D}" type="presOf" srcId="{FBA9C54A-B92D-4273-9450-562237202F34}" destId="{DDD0E2D6-78FE-41CB-B5E2-AA76B8673088}" srcOrd="1" destOrd="0" presId="urn:microsoft.com/office/officeart/2005/8/layout/lProcess2"/>
    <dgm:cxn modelId="{F00051F4-DA90-4466-BF68-2DE90FE6A1AF}" type="presOf" srcId="{37468ABD-DAB1-4599-A2E0-9D424E236730}" destId="{994ACFCE-29A8-43B2-B8F8-D24B8EF3F1D8}" srcOrd="0" destOrd="0" presId="urn:microsoft.com/office/officeart/2005/8/layout/lProcess2"/>
    <dgm:cxn modelId="{64923395-5A03-4C52-9DA2-5EBE5277BA2F}" type="presParOf" srcId="{D02D815C-7F13-428F-9D14-5479FF85257E}" destId="{CC607AAF-EE20-4408-8D21-6D4B48BC782E}" srcOrd="0" destOrd="0" presId="urn:microsoft.com/office/officeart/2005/8/layout/lProcess2"/>
    <dgm:cxn modelId="{183580EE-BDA8-425F-968D-7385B9F7F963}" type="presParOf" srcId="{CC607AAF-EE20-4408-8D21-6D4B48BC782E}" destId="{8FE81DA9-5291-4565-8994-B19727DBB477}" srcOrd="0" destOrd="0" presId="urn:microsoft.com/office/officeart/2005/8/layout/lProcess2"/>
    <dgm:cxn modelId="{26B49187-CD1B-4A74-9ADF-E2E8A5A1E5C1}" type="presParOf" srcId="{CC607AAF-EE20-4408-8D21-6D4B48BC782E}" destId="{DDD0E2D6-78FE-41CB-B5E2-AA76B8673088}" srcOrd="1" destOrd="0" presId="urn:microsoft.com/office/officeart/2005/8/layout/lProcess2"/>
    <dgm:cxn modelId="{B9A870F5-351C-4699-954A-81A1ECD04A9E}" type="presParOf" srcId="{CC607AAF-EE20-4408-8D21-6D4B48BC782E}" destId="{905885E7-2DB6-4C62-92D7-B75E82D25C13}" srcOrd="2" destOrd="0" presId="urn:microsoft.com/office/officeart/2005/8/layout/lProcess2"/>
    <dgm:cxn modelId="{BFA84BF5-DF3C-4C49-95EC-957F31755E52}" type="presParOf" srcId="{905885E7-2DB6-4C62-92D7-B75E82D25C13}" destId="{B84B185C-5B0D-4B2B-9A5C-9D5BAD09769B}" srcOrd="0" destOrd="0" presId="urn:microsoft.com/office/officeart/2005/8/layout/lProcess2"/>
    <dgm:cxn modelId="{40A2548A-F053-4158-A4BE-1863FDC90E68}" type="presParOf" srcId="{B84B185C-5B0D-4B2B-9A5C-9D5BAD09769B}" destId="{02E037B5-E12B-4757-9587-F2790ACE18D6}" srcOrd="0" destOrd="0" presId="urn:microsoft.com/office/officeart/2005/8/layout/lProcess2"/>
    <dgm:cxn modelId="{786D4F62-3C7E-412E-A603-740533603E96}" type="presParOf" srcId="{B84B185C-5B0D-4B2B-9A5C-9D5BAD09769B}" destId="{AE93BF46-152C-464F-89AA-FEAE35761E5D}" srcOrd="1" destOrd="0" presId="urn:microsoft.com/office/officeart/2005/8/layout/lProcess2"/>
    <dgm:cxn modelId="{52610989-8769-4864-A28A-627779ED18C0}" type="presParOf" srcId="{B84B185C-5B0D-4B2B-9A5C-9D5BAD09769B}" destId="{9BEDB2BA-D9E4-4D9F-8B7B-CE6779D49619}" srcOrd="2" destOrd="0" presId="urn:microsoft.com/office/officeart/2005/8/layout/lProcess2"/>
    <dgm:cxn modelId="{6D27C4F2-9ABB-4353-B307-4BE499994C3E}" type="presParOf" srcId="{D02D815C-7F13-428F-9D14-5479FF85257E}" destId="{30237551-CFA2-4966-BCBF-6CB7B79942BB}" srcOrd="1" destOrd="0" presId="urn:microsoft.com/office/officeart/2005/8/layout/lProcess2"/>
    <dgm:cxn modelId="{DFFB5BA4-A95A-47C5-96A9-AE69545F1CB0}" type="presParOf" srcId="{D02D815C-7F13-428F-9D14-5479FF85257E}" destId="{A33D6AA7-FEDD-4C82-8ABD-AE01535E302B}" srcOrd="2" destOrd="0" presId="urn:microsoft.com/office/officeart/2005/8/layout/lProcess2"/>
    <dgm:cxn modelId="{BFE77C29-8D0D-46F6-A27D-6CACD80AA893}" type="presParOf" srcId="{A33D6AA7-FEDD-4C82-8ABD-AE01535E302B}" destId="{6103B15A-472A-4CC5-90E7-CB8ED2A790E0}" srcOrd="0" destOrd="0" presId="urn:microsoft.com/office/officeart/2005/8/layout/lProcess2"/>
    <dgm:cxn modelId="{721A79AD-526A-4FCC-8842-10A01BD8313B}" type="presParOf" srcId="{A33D6AA7-FEDD-4C82-8ABD-AE01535E302B}" destId="{14D34451-E211-44F6-B6C2-94E2D421E4D0}" srcOrd="1" destOrd="0" presId="urn:microsoft.com/office/officeart/2005/8/layout/lProcess2"/>
    <dgm:cxn modelId="{CD4871C1-3970-4CFE-9929-D631AE6C1B26}" type="presParOf" srcId="{A33D6AA7-FEDD-4C82-8ABD-AE01535E302B}" destId="{7481AB64-58E7-42D4-9CD7-FF96F093DA4F}" srcOrd="2" destOrd="0" presId="urn:microsoft.com/office/officeart/2005/8/layout/lProcess2"/>
    <dgm:cxn modelId="{D63E5489-8286-4AB9-898F-5DC80013A5C1}" type="presParOf" srcId="{7481AB64-58E7-42D4-9CD7-FF96F093DA4F}" destId="{45240C07-1053-46AD-8E35-6C25B132A5D1}" srcOrd="0" destOrd="0" presId="urn:microsoft.com/office/officeart/2005/8/layout/lProcess2"/>
    <dgm:cxn modelId="{CBB211A9-374C-4FFF-9B96-4CDC65A661D4}" type="presParOf" srcId="{45240C07-1053-46AD-8E35-6C25B132A5D1}" destId="{0273C940-5DA9-4A8C-8B53-88F36671DF12}" srcOrd="0" destOrd="0" presId="urn:microsoft.com/office/officeart/2005/8/layout/lProcess2"/>
    <dgm:cxn modelId="{ABAF4E8A-4BF8-4A34-8F36-D19B6E4D006E}" type="presParOf" srcId="{45240C07-1053-46AD-8E35-6C25B132A5D1}" destId="{320852BD-A4FD-435F-ACEA-2EA91D6AD21A}" srcOrd="1" destOrd="0" presId="urn:microsoft.com/office/officeart/2005/8/layout/lProcess2"/>
    <dgm:cxn modelId="{52580EA1-6FCF-47FE-ADCD-AF456759BBE4}" type="presParOf" srcId="{45240C07-1053-46AD-8E35-6C25B132A5D1}" destId="{E62305B2-650B-4277-846C-0E4DA79C78BA}" srcOrd="2" destOrd="0" presId="urn:microsoft.com/office/officeart/2005/8/layout/lProcess2"/>
    <dgm:cxn modelId="{250647A2-9C05-4952-9407-790C28A6350F}" type="presParOf" srcId="{D02D815C-7F13-428F-9D14-5479FF85257E}" destId="{628FEEC7-B59F-4451-AC14-16E0C8272E9F}" srcOrd="3" destOrd="0" presId="urn:microsoft.com/office/officeart/2005/8/layout/lProcess2"/>
    <dgm:cxn modelId="{7C566889-D733-455E-A421-2F9A445D58BB}" type="presParOf" srcId="{D02D815C-7F13-428F-9D14-5479FF85257E}" destId="{DAEBD4E4-808B-461B-80D0-E6A1CD32AA8E}" srcOrd="4" destOrd="0" presId="urn:microsoft.com/office/officeart/2005/8/layout/lProcess2"/>
    <dgm:cxn modelId="{BB72DE43-612B-4F3F-8252-A1AB65FB8C99}" type="presParOf" srcId="{DAEBD4E4-808B-461B-80D0-E6A1CD32AA8E}" destId="{544B0236-5699-45C8-B933-DE64D9691FDF}" srcOrd="0" destOrd="0" presId="urn:microsoft.com/office/officeart/2005/8/layout/lProcess2"/>
    <dgm:cxn modelId="{0370F5CC-2E49-4480-B073-93C086B15A80}" type="presParOf" srcId="{DAEBD4E4-808B-461B-80D0-E6A1CD32AA8E}" destId="{45EFE038-63AC-43CD-BCBF-101C05A1B6A8}" srcOrd="1" destOrd="0" presId="urn:microsoft.com/office/officeart/2005/8/layout/lProcess2"/>
    <dgm:cxn modelId="{B8B90475-7FEA-4383-B684-223EDB9C9368}" type="presParOf" srcId="{DAEBD4E4-808B-461B-80D0-E6A1CD32AA8E}" destId="{6657FDE0-F7F8-4C39-B913-2FD4BFB09DAC}" srcOrd="2" destOrd="0" presId="urn:microsoft.com/office/officeart/2005/8/layout/lProcess2"/>
    <dgm:cxn modelId="{17AF5E6B-DEF1-4A25-8909-B416E5B8ACD2}" type="presParOf" srcId="{6657FDE0-F7F8-4C39-B913-2FD4BFB09DAC}" destId="{6460B658-6B02-4279-A5B0-8C5E0872AD3E}" srcOrd="0" destOrd="0" presId="urn:microsoft.com/office/officeart/2005/8/layout/lProcess2"/>
    <dgm:cxn modelId="{A4F2FBF1-F6C7-4E09-9FEA-A4933D82380C}" type="presParOf" srcId="{6460B658-6B02-4279-A5B0-8C5E0872AD3E}" destId="{F36C2A52-C9B8-43F5-B505-62A1EA7F9DB9}" srcOrd="0" destOrd="0" presId="urn:microsoft.com/office/officeart/2005/8/layout/lProcess2"/>
    <dgm:cxn modelId="{E74FC562-D676-4842-B2A3-529D6B0AE6E4}" type="presParOf" srcId="{6460B658-6B02-4279-A5B0-8C5E0872AD3E}" destId="{25B760F2-48B7-4378-B187-E210BA036ED3}" srcOrd="1" destOrd="0" presId="urn:microsoft.com/office/officeart/2005/8/layout/lProcess2"/>
    <dgm:cxn modelId="{E3945C57-EAC7-4389-8063-FFC5BBDB82EA}" type="presParOf" srcId="{6460B658-6B02-4279-A5B0-8C5E0872AD3E}" destId="{DB52BF19-F49A-4683-B01D-C03A07994D0A}" srcOrd="2" destOrd="0" presId="urn:microsoft.com/office/officeart/2005/8/layout/lProcess2"/>
    <dgm:cxn modelId="{7198399E-8E2D-43F9-91AD-C0300EEF339D}" type="presParOf" srcId="{D02D815C-7F13-428F-9D14-5479FF85257E}" destId="{52BE20D3-B061-499E-A4A2-8804DEDE4808}" srcOrd="5" destOrd="0" presId="urn:microsoft.com/office/officeart/2005/8/layout/lProcess2"/>
    <dgm:cxn modelId="{1E82AA5E-A35E-44B1-94AE-BBD772368CDC}" type="presParOf" srcId="{D02D815C-7F13-428F-9D14-5479FF85257E}" destId="{4C7C1B13-E895-4A65-AC6B-15D0EF12E62F}" srcOrd="6" destOrd="0" presId="urn:microsoft.com/office/officeart/2005/8/layout/lProcess2"/>
    <dgm:cxn modelId="{861EAA0D-A106-4151-A4BA-A020BA091150}" type="presParOf" srcId="{4C7C1B13-E895-4A65-AC6B-15D0EF12E62F}" destId="{07BD1CA2-95ED-4FBF-9064-CD430095A5A8}" srcOrd="0" destOrd="0" presId="urn:microsoft.com/office/officeart/2005/8/layout/lProcess2"/>
    <dgm:cxn modelId="{09B3D2BF-CCA8-4F85-9724-87FEB7F67EBE}" type="presParOf" srcId="{4C7C1B13-E895-4A65-AC6B-15D0EF12E62F}" destId="{93751768-BA15-44E8-8242-8F632C79545A}" srcOrd="1" destOrd="0" presId="urn:microsoft.com/office/officeart/2005/8/layout/lProcess2"/>
    <dgm:cxn modelId="{D17AC0D5-0FC1-44A2-8953-C63207E8A341}" type="presParOf" srcId="{4C7C1B13-E895-4A65-AC6B-15D0EF12E62F}" destId="{EFCCB2D4-4DB1-4603-B688-3142CC4D00A0}" srcOrd="2" destOrd="0" presId="urn:microsoft.com/office/officeart/2005/8/layout/lProcess2"/>
    <dgm:cxn modelId="{49339723-FAE7-4FD9-82BB-068B03987ACD}" type="presParOf" srcId="{EFCCB2D4-4DB1-4603-B688-3142CC4D00A0}" destId="{DAF57715-7FFB-4C59-938E-14248D3532D4}" srcOrd="0" destOrd="0" presId="urn:microsoft.com/office/officeart/2005/8/layout/lProcess2"/>
    <dgm:cxn modelId="{1D25F73C-686E-4CF7-A0CD-1E09860930BF}" type="presParOf" srcId="{DAF57715-7FFB-4C59-938E-14248D3532D4}" destId="{4DCA0DB3-26FA-44B0-9A40-14A7A6E3000E}" srcOrd="0" destOrd="0" presId="urn:microsoft.com/office/officeart/2005/8/layout/lProcess2"/>
    <dgm:cxn modelId="{0FDE755C-DF41-4E46-BEDE-096B1AF92D90}" type="presParOf" srcId="{DAF57715-7FFB-4C59-938E-14248D3532D4}" destId="{A256E250-A47D-4E60-8960-1EFCE0A08BB1}" srcOrd="1" destOrd="0" presId="urn:microsoft.com/office/officeart/2005/8/layout/lProcess2"/>
    <dgm:cxn modelId="{4AE30870-0B9C-4EC9-AAF6-8A053A7DE446}" type="presParOf" srcId="{DAF57715-7FFB-4C59-938E-14248D3532D4}" destId="{994ACFCE-29A8-43B2-B8F8-D24B8EF3F1D8}" srcOrd="2" destOrd="0" presId="urn:microsoft.com/office/officeart/2005/8/layout/lProcess2"/>
    <dgm:cxn modelId="{26C8BB9A-288C-4913-93A9-E4E2A8F9AEB9}" type="presParOf" srcId="{D02D815C-7F13-428F-9D14-5479FF85257E}" destId="{46899C08-44C7-4644-B43D-4EFD01353974}" srcOrd="7" destOrd="0" presId="urn:microsoft.com/office/officeart/2005/8/layout/lProcess2"/>
    <dgm:cxn modelId="{6385EAD7-0990-4A11-A8DA-5FFFFEC25695}" type="presParOf" srcId="{D02D815C-7F13-428F-9D14-5479FF85257E}" destId="{923E6C8F-F0B3-4118-9816-77ABFC37A759}" srcOrd="8" destOrd="0" presId="urn:microsoft.com/office/officeart/2005/8/layout/lProcess2"/>
    <dgm:cxn modelId="{989E906A-DAC4-40B2-80B9-E3371166688F}" type="presParOf" srcId="{923E6C8F-F0B3-4118-9816-77ABFC37A759}" destId="{3BBFD0A4-1C9C-4EA9-ACB2-EA930C3738D9}" srcOrd="0" destOrd="0" presId="urn:microsoft.com/office/officeart/2005/8/layout/lProcess2"/>
    <dgm:cxn modelId="{10B46F26-65EA-4353-8FE5-EADFD28CDDA8}" type="presParOf" srcId="{923E6C8F-F0B3-4118-9816-77ABFC37A759}" destId="{AE0552D6-C77B-4694-881D-60375AC8DDBC}" srcOrd="1" destOrd="0" presId="urn:microsoft.com/office/officeart/2005/8/layout/lProcess2"/>
    <dgm:cxn modelId="{F5EC0085-433F-48B9-B497-11D68FD018CC}" type="presParOf" srcId="{923E6C8F-F0B3-4118-9816-77ABFC37A759}" destId="{36FE0597-1E0B-4196-9823-117197D8BF83}" srcOrd="2" destOrd="0" presId="urn:microsoft.com/office/officeart/2005/8/layout/lProcess2"/>
    <dgm:cxn modelId="{291D79F6-74A8-4CB1-AFC7-3879F75E2E0D}" type="presParOf" srcId="{36FE0597-1E0B-4196-9823-117197D8BF83}" destId="{0153280B-D15C-4068-A3CE-7C67FAB677CA}" srcOrd="0" destOrd="0" presId="urn:microsoft.com/office/officeart/2005/8/layout/lProcess2"/>
    <dgm:cxn modelId="{FE984876-97DC-4E53-84BA-14D6B73EB2D6}" type="presParOf" srcId="{0153280B-D15C-4068-A3CE-7C67FAB677CA}" destId="{A0A11588-000D-488A-A8F2-291BB6ACEBC5}" srcOrd="0" destOrd="0" presId="urn:microsoft.com/office/officeart/2005/8/layout/lProcess2"/>
    <dgm:cxn modelId="{A0945368-84DA-4F79-B828-DFF2C6785CF7}" type="presParOf" srcId="{0153280B-D15C-4068-A3CE-7C67FAB677CA}" destId="{2222982D-6291-4819-AD60-FF5D143FBC88}" srcOrd="1" destOrd="0" presId="urn:microsoft.com/office/officeart/2005/8/layout/lProcess2"/>
    <dgm:cxn modelId="{7F9F038A-D23D-45F7-99A4-A8DF5F750C2B}" type="presParOf" srcId="{0153280B-D15C-4068-A3CE-7C67FAB677CA}" destId="{9FB5B0BD-0ED0-4B0B-8B17-7FB4AB7956C7}"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5ECADA4-BDCD-4829-9842-2630625B4C6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3D49F5B4-4C82-42D8-BCC2-76196EDFD738}">
      <dgm:prSet phldrT="[Text]" custT="1"/>
      <dgm:spPr/>
      <dgm:t>
        <a:bodyPr/>
        <a:lstStyle/>
        <a:p>
          <a:r>
            <a:rPr lang="en-US" sz="3200" dirty="0">
              <a:latin typeface="Segoe UI Semibold" panose="020B0702040204020203" pitchFamily="34" charset="0"/>
              <a:cs typeface="Segoe UI Semibold" panose="020B0702040204020203" pitchFamily="34" charset="0"/>
            </a:rPr>
            <a:t>Use Cases</a:t>
          </a:r>
          <a:endParaRPr lang="en-IN" sz="3200" dirty="0">
            <a:latin typeface="Segoe UI Semibold" panose="020B0702040204020203" pitchFamily="34" charset="0"/>
            <a:cs typeface="Segoe UI Semibold" panose="020B0702040204020203" pitchFamily="34" charset="0"/>
          </a:endParaRPr>
        </a:p>
      </dgm:t>
    </dgm:pt>
    <dgm:pt modelId="{43D526C1-14F6-4C42-B6CE-F806A884F986}" type="parTrans" cxnId="{40C3C6F7-F056-4A50-A629-3A10C6559504}">
      <dgm:prSet/>
      <dgm:spPr/>
      <dgm:t>
        <a:bodyPr/>
        <a:lstStyle/>
        <a:p>
          <a:endParaRPr lang="en-IN"/>
        </a:p>
      </dgm:t>
    </dgm:pt>
    <dgm:pt modelId="{8C3F29C1-216D-433D-976A-78BC61B99B59}" type="sibTrans" cxnId="{40C3C6F7-F056-4A50-A629-3A10C6559504}">
      <dgm:prSet/>
      <dgm:spPr/>
      <dgm:t>
        <a:bodyPr/>
        <a:lstStyle/>
        <a:p>
          <a:endParaRPr lang="en-IN"/>
        </a:p>
      </dgm:t>
    </dgm:pt>
    <dgm:pt modelId="{47D24AE7-B9A8-479F-BC06-118A362103D7}">
      <dgm:prSet phldrT="[Text]" custT="1"/>
      <dgm:spPr/>
      <dgm:t>
        <a:bodyPr/>
        <a:lstStyle/>
        <a:p>
          <a:r>
            <a:rPr lang="en-US" sz="1800" dirty="0">
              <a:latin typeface="Segoe UI Semilight" panose="020B0402040204020203" pitchFamily="34" charset="0"/>
              <a:cs typeface="Segoe UI Semilight" panose="020B0402040204020203" pitchFamily="34" charset="0"/>
            </a:rPr>
            <a:t>Sales </a:t>
          </a:r>
          <a:endParaRPr lang="en-IN" sz="1800" dirty="0">
            <a:latin typeface="Segoe UI Semilight" panose="020B0402040204020203" pitchFamily="34" charset="0"/>
            <a:cs typeface="Segoe UI Semilight" panose="020B0402040204020203" pitchFamily="34" charset="0"/>
          </a:endParaRPr>
        </a:p>
      </dgm:t>
    </dgm:pt>
    <dgm:pt modelId="{7F2CBD57-D0C9-4679-94B2-66F191FB74BA}" type="parTrans" cxnId="{F777FB9D-1D6B-4D0E-9F4F-F92865942410}">
      <dgm:prSet/>
      <dgm:spPr/>
      <dgm:t>
        <a:bodyPr/>
        <a:lstStyle/>
        <a:p>
          <a:endParaRPr lang="en-IN"/>
        </a:p>
      </dgm:t>
    </dgm:pt>
    <dgm:pt modelId="{8C6B9310-4004-4B35-B10F-80C8F4CC3B8C}" type="sibTrans" cxnId="{F777FB9D-1D6B-4D0E-9F4F-F92865942410}">
      <dgm:prSet/>
      <dgm:spPr/>
      <dgm:t>
        <a:bodyPr/>
        <a:lstStyle/>
        <a:p>
          <a:endParaRPr lang="en-IN"/>
        </a:p>
      </dgm:t>
    </dgm:pt>
    <dgm:pt modelId="{0898AB7A-7A5E-4C69-8380-BDB426200E0E}">
      <dgm:prSet custT="1"/>
      <dgm:spPr/>
      <dgm:t>
        <a:bodyPr/>
        <a:lstStyle/>
        <a:p>
          <a:pPr>
            <a:buFont typeface="Wingdings" panose="05000000000000000000" pitchFamily="2" charset="2"/>
            <a:buChar char="ü"/>
          </a:pPr>
          <a:r>
            <a:rPr lang="en-US" sz="1800" dirty="0">
              <a:latin typeface="Segoe UI Semilight" panose="020B0402040204020203" pitchFamily="34" charset="0"/>
              <a:cs typeface="Segoe UI Semilight" panose="020B0402040204020203" pitchFamily="34" charset="0"/>
            </a:rPr>
            <a:t>Key fields - Invoice No. : GSTIN : Wrong amount reported</a:t>
          </a:r>
        </a:p>
      </dgm:t>
    </dgm:pt>
    <dgm:pt modelId="{9EE6C7A4-A094-4E8E-8BDC-72E9C9265F2A}" type="parTrans" cxnId="{38982C7D-AC46-41BA-AE69-8A1BEEF76684}">
      <dgm:prSet/>
      <dgm:spPr/>
      <dgm:t>
        <a:bodyPr/>
        <a:lstStyle/>
        <a:p>
          <a:endParaRPr lang="en-IN"/>
        </a:p>
      </dgm:t>
    </dgm:pt>
    <dgm:pt modelId="{BC981E7C-377E-42D6-A716-1D6E69193277}" type="sibTrans" cxnId="{38982C7D-AC46-41BA-AE69-8A1BEEF76684}">
      <dgm:prSet/>
      <dgm:spPr/>
      <dgm:t>
        <a:bodyPr/>
        <a:lstStyle/>
        <a:p>
          <a:endParaRPr lang="en-IN"/>
        </a:p>
      </dgm:t>
    </dgm:pt>
    <dgm:pt modelId="{33526E4C-ED52-4739-8B14-5E9472056736}">
      <dgm:prSet custT="1"/>
      <dgm:spPr/>
      <dgm:t>
        <a:bodyPr/>
        <a:lstStyle/>
        <a:p>
          <a:pPr>
            <a:buFont typeface="Wingdings" panose="05000000000000000000" pitchFamily="2" charset="2"/>
            <a:buChar char="ü"/>
          </a:pPr>
          <a:r>
            <a:rPr lang="en-US" sz="1800" dirty="0">
              <a:latin typeface="Segoe UI Semilight" panose="020B0402040204020203" pitchFamily="34" charset="0"/>
              <a:cs typeface="Segoe UI Semilight" panose="020B0402040204020203" pitchFamily="34" charset="0"/>
            </a:rPr>
            <a:t> Non-Key fields :  Date</a:t>
          </a:r>
        </a:p>
      </dgm:t>
    </dgm:pt>
    <dgm:pt modelId="{A9B2F80F-A6EF-4DE2-A390-B7A3CE60E2B0}" type="parTrans" cxnId="{C67C0DFA-A20C-43AD-A24F-18E596E5B82B}">
      <dgm:prSet/>
      <dgm:spPr/>
      <dgm:t>
        <a:bodyPr/>
        <a:lstStyle/>
        <a:p>
          <a:endParaRPr lang="en-IN"/>
        </a:p>
      </dgm:t>
    </dgm:pt>
    <dgm:pt modelId="{95C3C039-40A2-43FD-9935-ECC12C7D79A9}" type="sibTrans" cxnId="{C67C0DFA-A20C-43AD-A24F-18E596E5B82B}">
      <dgm:prSet/>
      <dgm:spPr/>
      <dgm:t>
        <a:bodyPr/>
        <a:lstStyle/>
        <a:p>
          <a:endParaRPr lang="en-IN"/>
        </a:p>
      </dgm:t>
    </dgm:pt>
    <dgm:pt modelId="{58DE7B91-A32A-4142-A8CE-D8A9E6F472F0}">
      <dgm:prSet custT="1"/>
      <dgm:spPr/>
      <dgm:t>
        <a:bodyPr/>
        <a:lstStyle/>
        <a:p>
          <a:r>
            <a:rPr lang="en-US" sz="1800" dirty="0">
              <a:latin typeface="Segoe UI Semilight" panose="020B0402040204020203" pitchFamily="34" charset="0"/>
              <a:cs typeface="Segoe UI Semilight" panose="020B0402040204020203" pitchFamily="34" charset="0"/>
            </a:rPr>
            <a:t>Others</a:t>
          </a:r>
        </a:p>
      </dgm:t>
    </dgm:pt>
    <dgm:pt modelId="{1E29F3D2-DDD8-46E2-A647-1BA3E140320C}" type="parTrans" cxnId="{6635FB33-5063-49C8-AA99-AB42FAD4A206}">
      <dgm:prSet/>
      <dgm:spPr/>
      <dgm:t>
        <a:bodyPr/>
        <a:lstStyle/>
        <a:p>
          <a:endParaRPr lang="en-IN"/>
        </a:p>
      </dgm:t>
    </dgm:pt>
    <dgm:pt modelId="{E2805A24-CC5A-4403-94BA-22713481373F}" type="sibTrans" cxnId="{6635FB33-5063-49C8-AA99-AB42FAD4A206}">
      <dgm:prSet/>
      <dgm:spPr/>
      <dgm:t>
        <a:bodyPr/>
        <a:lstStyle/>
        <a:p>
          <a:endParaRPr lang="en-IN"/>
        </a:p>
      </dgm:t>
    </dgm:pt>
    <dgm:pt modelId="{1A3E31FB-5DA2-4841-9F01-37F8B89FA8DA}">
      <dgm:prSet custT="1"/>
      <dgm:spPr/>
      <dgm:t>
        <a:bodyPr/>
        <a:lstStyle/>
        <a:p>
          <a:pPr>
            <a:buFont typeface="Wingdings" panose="05000000000000000000" pitchFamily="2" charset="2"/>
            <a:buChar char="ü"/>
          </a:pPr>
          <a:r>
            <a:rPr lang="en-US" sz="1800" dirty="0">
              <a:latin typeface="Segoe UI Semilight" panose="020B0402040204020203" pitchFamily="34" charset="0"/>
              <a:cs typeface="Segoe UI Semilight" panose="020B0402040204020203" pitchFamily="34" charset="0"/>
            </a:rPr>
            <a:t>Reported as B2C needs to be corrected as B2B</a:t>
          </a:r>
        </a:p>
      </dgm:t>
    </dgm:pt>
    <dgm:pt modelId="{5E2F31FD-4AD8-4776-A7C7-0D1F3713A7BA}" type="parTrans" cxnId="{996A8F48-28ED-4E0A-9E51-B9DD4B874DA0}">
      <dgm:prSet/>
      <dgm:spPr/>
      <dgm:t>
        <a:bodyPr/>
        <a:lstStyle/>
        <a:p>
          <a:endParaRPr lang="en-IN"/>
        </a:p>
      </dgm:t>
    </dgm:pt>
    <dgm:pt modelId="{5E1A6431-EFD4-4633-A308-8D4637CFE1AE}" type="sibTrans" cxnId="{996A8F48-28ED-4E0A-9E51-B9DD4B874DA0}">
      <dgm:prSet/>
      <dgm:spPr/>
      <dgm:t>
        <a:bodyPr/>
        <a:lstStyle/>
        <a:p>
          <a:endParaRPr lang="en-IN"/>
        </a:p>
      </dgm:t>
    </dgm:pt>
    <dgm:pt modelId="{8682C29B-61DB-40BB-A8C7-51608BEE7570}">
      <dgm:prSet custT="1"/>
      <dgm:spPr/>
      <dgm:t>
        <a:bodyPr/>
        <a:lstStyle/>
        <a:p>
          <a:r>
            <a:rPr lang="en-US" sz="1800" dirty="0">
              <a:latin typeface="Segoe UI Semilight" panose="020B0402040204020203" pitchFamily="34" charset="0"/>
              <a:cs typeface="Segoe UI Semilight" panose="020B0402040204020203" pitchFamily="34" charset="0"/>
            </a:rPr>
            <a:t>The tax unit is changed</a:t>
          </a:r>
        </a:p>
      </dgm:t>
    </dgm:pt>
    <dgm:pt modelId="{91A7E08A-8B22-4E9A-BE1E-BD8128743C75}" type="parTrans" cxnId="{9DEE1EA8-D6EC-4316-83BD-CEC691E627DE}">
      <dgm:prSet/>
      <dgm:spPr/>
      <dgm:t>
        <a:bodyPr/>
        <a:lstStyle/>
        <a:p>
          <a:endParaRPr lang="en-IN"/>
        </a:p>
      </dgm:t>
    </dgm:pt>
    <dgm:pt modelId="{934D5511-36EA-4372-BF86-594BE64363AE}" type="sibTrans" cxnId="{9DEE1EA8-D6EC-4316-83BD-CEC691E627DE}">
      <dgm:prSet/>
      <dgm:spPr/>
      <dgm:t>
        <a:bodyPr/>
        <a:lstStyle/>
        <a:p>
          <a:endParaRPr lang="en-IN"/>
        </a:p>
      </dgm:t>
    </dgm:pt>
    <dgm:pt modelId="{FA18AD8E-96B9-4933-B3A5-6E86CB583C1D}">
      <dgm:prSet custT="1"/>
      <dgm:spPr/>
      <dgm:t>
        <a:bodyPr/>
        <a:lstStyle/>
        <a:p>
          <a:r>
            <a:rPr lang="en-US" sz="1800" dirty="0">
              <a:latin typeface="Segoe UI Semilight" panose="020B0402040204020203" pitchFamily="34" charset="0"/>
              <a:cs typeface="Segoe UI Semilight" panose="020B0402040204020203" pitchFamily="34" charset="0"/>
            </a:rPr>
            <a:t>For Purchases - Supplier has amended</a:t>
          </a:r>
        </a:p>
      </dgm:t>
    </dgm:pt>
    <dgm:pt modelId="{EDDC3339-5241-4D96-B115-0119FD028574}" type="parTrans" cxnId="{CD4D9D6C-09AF-498D-ADE1-F32400BB4CED}">
      <dgm:prSet/>
      <dgm:spPr/>
      <dgm:t>
        <a:bodyPr/>
        <a:lstStyle/>
        <a:p>
          <a:endParaRPr lang="en-IN"/>
        </a:p>
      </dgm:t>
    </dgm:pt>
    <dgm:pt modelId="{F1BEC30C-0BB7-4C63-BA6D-2C7869A3D7A6}" type="sibTrans" cxnId="{CD4D9D6C-09AF-498D-ADE1-F32400BB4CED}">
      <dgm:prSet/>
      <dgm:spPr/>
      <dgm:t>
        <a:bodyPr/>
        <a:lstStyle/>
        <a:p>
          <a:endParaRPr lang="en-IN"/>
        </a:p>
      </dgm:t>
    </dgm:pt>
    <dgm:pt modelId="{52CD1699-6501-4560-B68F-113306544AB7}" type="pres">
      <dgm:prSet presAssocID="{25ECADA4-BDCD-4829-9842-2630625B4C67}" presName="linear" presStyleCnt="0">
        <dgm:presLayoutVars>
          <dgm:dir/>
          <dgm:animLvl val="lvl"/>
          <dgm:resizeHandles val="exact"/>
        </dgm:presLayoutVars>
      </dgm:prSet>
      <dgm:spPr/>
    </dgm:pt>
    <dgm:pt modelId="{ABD36BD7-38C7-4FA6-97FB-1198BE5D300C}" type="pres">
      <dgm:prSet presAssocID="{3D49F5B4-4C82-42D8-BCC2-76196EDFD738}" presName="parentLin" presStyleCnt="0"/>
      <dgm:spPr/>
    </dgm:pt>
    <dgm:pt modelId="{EEAC13F2-C971-466E-A608-8F785C72009D}" type="pres">
      <dgm:prSet presAssocID="{3D49F5B4-4C82-42D8-BCC2-76196EDFD738}" presName="parentLeftMargin" presStyleLbl="node1" presStyleIdx="0" presStyleCnt="1"/>
      <dgm:spPr/>
    </dgm:pt>
    <dgm:pt modelId="{1C650DB8-7B30-4580-977C-6299E3FAE24C}" type="pres">
      <dgm:prSet presAssocID="{3D49F5B4-4C82-42D8-BCC2-76196EDFD738}" presName="parentText" presStyleLbl="node1" presStyleIdx="0" presStyleCnt="1">
        <dgm:presLayoutVars>
          <dgm:chMax val="0"/>
          <dgm:bulletEnabled val="1"/>
        </dgm:presLayoutVars>
      </dgm:prSet>
      <dgm:spPr/>
    </dgm:pt>
    <dgm:pt modelId="{D9133A0F-4647-42B3-92A3-91647135F0F7}" type="pres">
      <dgm:prSet presAssocID="{3D49F5B4-4C82-42D8-BCC2-76196EDFD738}" presName="negativeSpace" presStyleCnt="0"/>
      <dgm:spPr/>
    </dgm:pt>
    <dgm:pt modelId="{C096DF51-8FBA-4F76-9A03-BFFC66871012}" type="pres">
      <dgm:prSet presAssocID="{3D49F5B4-4C82-42D8-BCC2-76196EDFD738}" presName="childText" presStyleLbl="conFgAcc1" presStyleIdx="0" presStyleCnt="1" custLinFactNeighborX="12001" custLinFactNeighborY="8168">
        <dgm:presLayoutVars>
          <dgm:bulletEnabled val="1"/>
        </dgm:presLayoutVars>
      </dgm:prSet>
      <dgm:spPr/>
    </dgm:pt>
  </dgm:ptLst>
  <dgm:cxnLst>
    <dgm:cxn modelId="{90D24D1F-C1BD-4862-A8AF-82B33A838B98}" type="presOf" srcId="{25ECADA4-BDCD-4829-9842-2630625B4C67}" destId="{52CD1699-6501-4560-B68F-113306544AB7}" srcOrd="0" destOrd="0" presId="urn:microsoft.com/office/officeart/2005/8/layout/list1"/>
    <dgm:cxn modelId="{737DC921-7938-4CD7-B1F9-6F178BE6CC9A}" type="presOf" srcId="{3D49F5B4-4C82-42D8-BCC2-76196EDFD738}" destId="{EEAC13F2-C971-466E-A608-8F785C72009D}" srcOrd="0" destOrd="0" presId="urn:microsoft.com/office/officeart/2005/8/layout/list1"/>
    <dgm:cxn modelId="{06D05625-A742-4B35-A9AF-3524590D7941}" type="presOf" srcId="{0898AB7A-7A5E-4C69-8380-BDB426200E0E}" destId="{C096DF51-8FBA-4F76-9A03-BFFC66871012}" srcOrd="0" destOrd="1" presId="urn:microsoft.com/office/officeart/2005/8/layout/list1"/>
    <dgm:cxn modelId="{6635FB33-5063-49C8-AA99-AB42FAD4A206}" srcId="{3D49F5B4-4C82-42D8-BCC2-76196EDFD738}" destId="{58DE7B91-A32A-4142-A8CE-D8A9E6F472F0}" srcOrd="1" destOrd="0" parTransId="{1E29F3D2-DDD8-46E2-A647-1BA3E140320C}" sibTransId="{E2805A24-CC5A-4403-94BA-22713481373F}"/>
    <dgm:cxn modelId="{E399CC39-5FE6-4A24-B9E5-F923C3FD6C4B}" type="presOf" srcId="{58DE7B91-A32A-4142-A8CE-D8A9E6F472F0}" destId="{C096DF51-8FBA-4F76-9A03-BFFC66871012}" srcOrd="0" destOrd="3" presId="urn:microsoft.com/office/officeart/2005/8/layout/list1"/>
    <dgm:cxn modelId="{4D04823C-B8BA-4062-B173-E2B191F9CAEB}" type="presOf" srcId="{FA18AD8E-96B9-4933-B3A5-6E86CB583C1D}" destId="{C096DF51-8FBA-4F76-9A03-BFFC66871012}" srcOrd="0" destOrd="6" presId="urn:microsoft.com/office/officeart/2005/8/layout/list1"/>
    <dgm:cxn modelId="{996A8F48-28ED-4E0A-9E51-B9DD4B874DA0}" srcId="{58DE7B91-A32A-4142-A8CE-D8A9E6F472F0}" destId="{1A3E31FB-5DA2-4841-9F01-37F8B89FA8DA}" srcOrd="0" destOrd="0" parTransId="{5E2F31FD-4AD8-4776-A7C7-0D1F3713A7BA}" sibTransId="{5E1A6431-EFD4-4633-A308-8D4637CFE1AE}"/>
    <dgm:cxn modelId="{CD4D9D6C-09AF-498D-ADE1-F32400BB4CED}" srcId="{3D49F5B4-4C82-42D8-BCC2-76196EDFD738}" destId="{FA18AD8E-96B9-4933-B3A5-6E86CB583C1D}" srcOrd="3" destOrd="0" parTransId="{EDDC3339-5241-4D96-B115-0119FD028574}" sibTransId="{F1BEC30C-0BB7-4C63-BA6D-2C7869A3D7A6}"/>
    <dgm:cxn modelId="{76F9F853-1919-4ECF-AEA1-F3AE6842268F}" type="presOf" srcId="{3D49F5B4-4C82-42D8-BCC2-76196EDFD738}" destId="{1C650DB8-7B30-4580-977C-6299E3FAE24C}" srcOrd="1" destOrd="0" presId="urn:microsoft.com/office/officeart/2005/8/layout/list1"/>
    <dgm:cxn modelId="{38982C7D-AC46-41BA-AE69-8A1BEEF76684}" srcId="{47D24AE7-B9A8-479F-BC06-118A362103D7}" destId="{0898AB7A-7A5E-4C69-8380-BDB426200E0E}" srcOrd="0" destOrd="0" parTransId="{9EE6C7A4-A094-4E8E-8BDC-72E9C9265F2A}" sibTransId="{BC981E7C-377E-42D6-A716-1D6E69193277}"/>
    <dgm:cxn modelId="{37E0A58E-576A-4A06-81BA-66B9FF529DD4}" type="presOf" srcId="{1A3E31FB-5DA2-4841-9F01-37F8B89FA8DA}" destId="{C096DF51-8FBA-4F76-9A03-BFFC66871012}" srcOrd="0" destOrd="4" presId="urn:microsoft.com/office/officeart/2005/8/layout/list1"/>
    <dgm:cxn modelId="{F777FB9D-1D6B-4D0E-9F4F-F92865942410}" srcId="{3D49F5B4-4C82-42D8-BCC2-76196EDFD738}" destId="{47D24AE7-B9A8-479F-BC06-118A362103D7}" srcOrd="0" destOrd="0" parTransId="{7F2CBD57-D0C9-4679-94B2-66F191FB74BA}" sibTransId="{8C6B9310-4004-4B35-B10F-80C8F4CC3B8C}"/>
    <dgm:cxn modelId="{9DEE1EA8-D6EC-4316-83BD-CEC691E627DE}" srcId="{3D49F5B4-4C82-42D8-BCC2-76196EDFD738}" destId="{8682C29B-61DB-40BB-A8C7-51608BEE7570}" srcOrd="2" destOrd="0" parTransId="{91A7E08A-8B22-4E9A-BE1E-BD8128743C75}" sibTransId="{934D5511-36EA-4372-BF86-594BE64363AE}"/>
    <dgm:cxn modelId="{EC5A21B6-AB4B-4F11-BE89-F38539AA57E1}" type="presOf" srcId="{47D24AE7-B9A8-479F-BC06-118A362103D7}" destId="{C096DF51-8FBA-4F76-9A03-BFFC66871012}" srcOrd="0" destOrd="0" presId="urn:microsoft.com/office/officeart/2005/8/layout/list1"/>
    <dgm:cxn modelId="{B3E55FD7-A001-4D51-AF8C-57D1E0883ABD}" type="presOf" srcId="{33526E4C-ED52-4739-8B14-5E9472056736}" destId="{C096DF51-8FBA-4F76-9A03-BFFC66871012}" srcOrd="0" destOrd="2" presId="urn:microsoft.com/office/officeart/2005/8/layout/list1"/>
    <dgm:cxn modelId="{DD536BE7-0F3B-4175-9F86-78725E84D8EB}" type="presOf" srcId="{8682C29B-61DB-40BB-A8C7-51608BEE7570}" destId="{C096DF51-8FBA-4F76-9A03-BFFC66871012}" srcOrd="0" destOrd="5" presId="urn:microsoft.com/office/officeart/2005/8/layout/list1"/>
    <dgm:cxn modelId="{40C3C6F7-F056-4A50-A629-3A10C6559504}" srcId="{25ECADA4-BDCD-4829-9842-2630625B4C67}" destId="{3D49F5B4-4C82-42D8-BCC2-76196EDFD738}" srcOrd="0" destOrd="0" parTransId="{43D526C1-14F6-4C42-B6CE-F806A884F986}" sibTransId="{8C3F29C1-216D-433D-976A-78BC61B99B59}"/>
    <dgm:cxn modelId="{C67C0DFA-A20C-43AD-A24F-18E596E5B82B}" srcId="{47D24AE7-B9A8-479F-BC06-118A362103D7}" destId="{33526E4C-ED52-4739-8B14-5E9472056736}" srcOrd="1" destOrd="0" parTransId="{A9B2F80F-A6EF-4DE2-A390-B7A3CE60E2B0}" sibTransId="{95C3C039-40A2-43FD-9935-ECC12C7D79A9}"/>
    <dgm:cxn modelId="{F70ADEFA-0119-4020-8C79-1B117DF84734}" type="presParOf" srcId="{52CD1699-6501-4560-B68F-113306544AB7}" destId="{ABD36BD7-38C7-4FA6-97FB-1198BE5D300C}" srcOrd="0" destOrd="0" presId="urn:microsoft.com/office/officeart/2005/8/layout/list1"/>
    <dgm:cxn modelId="{BD39F137-A032-4047-9E12-167BEFB76699}" type="presParOf" srcId="{ABD36BD7-38C7-4FA6-97FB-1198BE5D300C}" destId="{EEAC13F2-C971-466E-A608-8F785C72009D}" srcOrd="0" destOrd="0" presId="urn:microsoft.com/office/officeart/2005/8/layout/list1"/>
    <dgm:cxn modelId="{84A76354-525A-439D-8041-CA1A362B55AE}" type="presParOf" srcId="{ABD36BD7-38C7-4FA6-97FB-1198BE5D300C}" destId="{1C650DB8-7B30-4580-977C-6299E3FAE24C}" srcOrd="1" destOrd="0" presId="urn:microsoft.com/office/officeart/2005/8/layout/list1"/>
    <dgm:cxn modelId="{5F794AB1-63C2-4D20-97FC-261326580060}" type="presParOf" srcId="{52CD1699-6501-4560-B68F-113306544AB7}" destId="{D9133A0F-4647-42B3-92A3-91647135F0F7}" srcOrd="1" destOrd="0" presId="urn:microsoft.com/office/officeart/2005/8/layout/list1"/>
    <dgm:cxn modelId="{4AD89007-9B0F-498E-8103-B553126EC067}" type="presParOf" srcId="{52CD1699-6501-4560-B68F-113306544AB7}" destId="{C096DF51-8FBA-4F76-9A03-BFFC66871012}"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EF3B131-1EBA-445E-965A-710EFE1A83D0}" type="doc">
      <dgm:prSet loTypeId="urn:microsoft.com/office/officeart/2005/8/layout/list1" loCatId="list" qsTypeId="urn:microsoft.com/office/officeart/2005/8/quickstyle/3d3" qsCatId="3D" csTypeId="urn:microsoft.com/office/officeart/2005/8/colors/accent2_2" csCatId="accent2" phldr="1"/>
      <dgm:spPr/>
      <dgm:t>
        <a:bodyPr/>
        <a:lstStyle/>
        <a:p>
          <a:endParaRPr lang="en-IN"/>
        </a:p>
      </dgm:t>
    </dgm:pt>
    <dgm:pt modelId="{3E2386A4-8A14-4AD3-BE49-88AEDFD25B36}">
      <dgm:prSet phldrT="[Text]" custT="1"/>
      <dgm:spPr/>
      <dgm:t>
        <a:bodyPr/>
        <a:lstStyle/>
        <a:p>
          <a:r>
            <a:rPr lang="en-IN" sz="1400" dirty="0">
              <a:latin typeface="Segoe UI semi light"/>
              <a:cs typeface="Segoe UI Semibold" panose="020B0702040204020203" pitchFamily="34" charset="0"/>
            </a:rPr>
            <a:t>What is Amendments? </a:t>
          </a:r>
          <a:endParaRPr lang="en-IN" sz="1400" dirty="0">
            <a:latin typeface="Segoe UI semi light"/>
          </a:endParaRPr>
        </a:p>
      </dgm:t>
    </dgm:pt>
    <dgm:pt modelId="{9815E377-BD92-49C6-A9D4-6F89244E4659}" type="parTrans" cxnId="{B73228C2-0C99-4C43-963D-4B251619F67E}">
      <dgm:prSet/>
      <dgm:spPr/>
      <dgm:t>
        <a:bodyPr/>
        <a:lstStyle/>
        <a:p>
          <a:endParaRPr lang="en-IN"/>
        </a:p>
      </dgm:t>
    </dgm:pt>
    <dgm:pt modelId="{C4F98BCD-508C-42FD-8C55-2DDC3A366CCB}" type="sibTrans" cxnId="{B73228C2-0C99-4C43-963D-4B251619F67E}">
      <dgm:prSet/>
      <dgm:spPr/>
      <dgm:t>
        <a:bodyPr/>
        <a:lstStyle/>
        <a:p>
          <a:endParaRPr lang="en-IN"/>
        </a:p>
      </dgm:t>
    </dgm:pt>
    <dgm:pt modelId="{019B2A78-1A6B-40D3-835D-CDE260CA2EE4}">
      <dgm:prSet phldrT="[Text]" custT="1"/>
      <dgm:spPr/>
      <dgm:t>
        <a:bodyPr/>
        <a:lstStyle/>
        <a:p>
          <a:r>
            <a:rPr lang="en-US" sz="1400" dirty="0">
              <a:latin typeface="Segoe UI semi light"/>
              <a:cs typeface="Segoe UI Semilight" panose="020B0402040204020203" pitchFamily="34" charset="0"/>
            </a:rPr>
            <a:t>GST returns cannot be amended once after filing; however, invoices / summaries can be amended (Once)</a:t>
          </a:r>
          <a:endParaRPr lang="en-IN" sz="1400" dirty="0">
            <a:latin typeface="Segoe UI semi light"/>
            <a:cs typeface="Segoe UI Semilight" panose="020B0402040204020203" pitchFamily="34" charset="0"/>
          </a:endParaRPr>
        </a:p>
      </dgm:t>
    </dgm:pt>
    <dgm:pt modelId="{B36982CD-DC86-4CDC-91FC-40FB539AC8F0}" type="parTrans" cxnId="{3C97A888-D8C0-454B-9E33-3899824CAB09}">
      <dgm:prSet/>
      <dgm:spPr/>
      <dgm:t>
        <a:bodyPr/>
        <a:lstStyle/>
        <a:p>
          <a:endParaRPr lang="en-IN"/>
        </a:p>
      </dgm:t>
    </dgm:pt>
    <dgm:pt modelId="{057EDB8D-C8A0-4915-8575-7F837F5A1FCE}" type="sibTrans" cxnId="{3C97A888-D8C0-454B-9E33-3899824CAB09}">
      <dgm:prSet/>
      <dgm:spPr/>
      <dgm:t>
        <a:bodyPr/>
        <a:lstStyle/>
        <a:p>
          <a:endParaRPr lang="en-IN"/>
        </a:p>
      </dgm:t>
    </dgm:pt>
    <dgm:pt modelId="{075B74E0-2054-4A98-AC2F-E528C9934519}">
      <dgm:prSet phldrT="[Text]" custT="1"/>
      <dgm:spPr/>
      <dgm:t>
        <a:bodyPr/>
        <a:lstStyle/>
        <a:p>
          <a:r>
            <a:rPr lang="en-US" sz="1400" dirty="0">
              <a:latin typeface="Segoe UI semi light"/>
              <a:cs typeface="Segoe UI Semibold" panose="020B0702040204020203" pitchFamily="34" charset="0"/>
            </a:rPr>
            <a:t>Why Amendment? Purpose</a:t>
          </a:r>
          <a:endParaRPr lang="en-IN" sz="1400" dirty="0">
            <a:latin typeface="Segoe UI semi light"/>
            <a:cs typeface="Segoe UI Semibold" panose="020B0702040204020203" pitchFamily="34" charset="0"/>
          </a:endParaRPr>
        </a:p>
      </dgm:t>
    </dgm:pt>
    <dgm:pt modelId="{3B2779BA-DCFF-489A-A4F7-EE056140B8FE}" type="parTrans" cxnId="{BC5FE580-C79E-482E-B97E-B4EF9040E8B7}">
      <dgm:prSet/>
      <dgm:spPr/>
      <dgm:t>
        <a:bodyPr/>
        <a:lstStyle/>
        <a:p>
          <a:endParaRPr lang="en-IN"/>
        </a:p>
      </dgm:t>
    </dgm:pt>
    <dgm:pt modelId="{0B6E3079-76DA-4D6E-83AE-631077A9D4D1}" type="sibTrans" cxnId="{BC5FE580-C79E-482E-B97E-B4EF9040E8B7}">
      <dgm:prSet/>
      <dgm:spPr/>
      <dgm:t>
        <a:bodyPr/>
        <a:lstStyle/>
        <a:p>
          <a:endParaRPr lang="en-IN"/>
        </a:p>
      </dgm:t>
    </dgm:pt>
    <dgm:pt modelId="{6E377AE1-B518-465F-BD61-9276C2CDB384}">
      <dgm:prSet phldrT="[Text]" custT="1"/>
      <dgm:spPr/>
      <dgm:t>
        <a:bodyPr/>
        <a:lstStyle/>
        <a:p>
          <a:r>
            <a:rPr lang="en-US" sz="1400" dirty="0">
              <a:latin typeface="Segoe UI semi light"/>
              <a:cs typeface="Segoe UI Semilight" panose="020B0402040204020203" pitchFamily="34" charset="0"/>
            </a:rPr>
            <a:t>To address inadvertent errors in reporting</a:t>
          </a:r>
          <a:endParaRPr lang="en-IN" sz="1400" dirty="0">
            <a:latin typeface="Segoe UI semi light"/>
            <a:cs typeface="Segoe UI Semilight" panose="020B0402040204020203" pitchFamily="34" charset="0"/>
          </a:endParaRPr>
        </a:p>
      </dgm:t>
    </dgm:pt>
    <dgm:pt modelId="{5044EA2F-9298-440D-B341-DAB4B359E0CF}" type="parTrans" cxnId="{8F7425E3-D997-429A-9ACB-973334FCDE1F}">
      <dgm:prSet/>
      <dgm:spPr/>
      <dgm:t>
        <a:bodyPr/>
        <a:lstStyle/>
        <a:p>
          <a:endParaRPr lang="en-IN"/>
        </a:p>
      </dgm:t>
    </dgm:pt>
    <dgm:pt modelId="{A152E17A-348F-41A1-8137-0B055ADCB67C}" type="sibTrans" cxnId="{8F7425E3-D997-429A-9ACB-973334FCDE1F}">
      <dgm:prSet/>
      <dgm:spPr/>
      <dgm:t>
        <a:bodyPr/>
        <a:lstStyle/>
        <a:p>
          <a:endParaRPr lang="en-IN"/>
        </a:p>
      </dgm:t>
    </dgm:pt>
    <dgm:pt modelId="{49F0643A-B942-4CE1-AE16-EB36B1A82B89}">
      <dgm:prSet custT="1"/>
      <dgm:spPr/>
      <dgm:t>
        <a:bodyPr/>
        <a:lstStyle/>
        <a:p>
          <a:r>
            <a:rPr lang="en-US" sz="1400" dirty="0">
              <a:latin typeface="Segoe UI semi light"/>
              <a:cs typeface="Segoe UI Semilight" panose="020B0402040204020203" pitchFamily="34" charset="0"/>
            </a:rPr>
            <a:t>Amendment not supported for Document Summary / HSN summary / NIL Summary</a:t>
          </a:r>
        </a:p>
      </dgm:t>
    </dgm:pt>
    <dgm:pt modelId="{4A67CA40-C773-4F76-BB83-7212DDE144C6}" type="parTrans" cxnId="{F188AFC6-DAA7-4283-8938-E98A4D16E862}">
      <dgm:prSet/>
      <dgm:spPr/>
      <dgm:t>
        <a:bodyPr/>
        <a:lstStyle/>
        <a:p>
          <a:endParaRPr lang="en-IN"/>
        </a:p>
      </dgm:t>
    </dgm:pt>
    <dgm:pt modelId="{5CFE1133-F34B-4FAE-A12F-089EF587499D}" type="sibTrans" cxnId="{F188AFC6-DAA7-4283-8938-E98A4D16E862}">
      <dgm:prSet/>
      <dgm:spPr/>
      <dgm:t>
        <a:bodyPr/>
        <a:lstStyle/>
        <a:p>
          <a:endParaRPr lang="en-IN"/>
        </a:p>
      </dgm:t>
    </dgm:pt>
    <dgm:pt modelId="{2E65E9BF-8972-4308-883F-0442D4B2A30C}">
      <dgm:prSet custT="1"/>
      <dgm:spPr/>
      <dgm:t>
        <a:bodyPr/>
        <a:lstStyle/>
        <a:p>
          <a:r>
            <a:rPr lang="en-US" sz="1400" dirty="0">
              <a:latin typeface="Segoe UI semi light"/>
              <a:cs typeface="Segoe UI Semilight" panose="020B0402040204020203" pitchFamily="34" charset="0"/>
            </a:rPr>
            <a:t>Amendment is not to support any business requirement</a:t>
          </a:r>
        </a:p>
      </dgm:t>
    </dgm:pt>
    <dgm:pt modelId="{8A3ADD11-D74C-4579-82F7-AF89676911E4}" type="parTrans" cxnId="{7BA0BDE9-8132-4314-86EF-CDB8315BF550}">
      <dgm:prSet/>
      <dgm:spPr/>
      <dgm:t>
        <a:bodyPr/>
        <a:lstStyle/>
        <a:p>
          <a:endParaRPr lang="en-IN"/>
        </a:p>
      </dgm:t>
    </dgm:pt>
    <dgm:pt modelId="{7327C4B2-7074-4912-AC71-A3A86F944784}" type="sibTrans" cxnId="{7BA0BDE9-8132-4314-86EF-CDB8315BF550}">
      <dgm:prSet/>
      <dgm:spPr/>
      <dgm:t>
        <a:bodyPr/>
        <a:lstStyle/>
        <a:p>
          <a:endParaRPr lang="en-IN"/>
        </a:p>
      </dgm:t>
    </dgm:pt>
    <dgm:pt modelId="{76FD98F0-D20B-4F62-BE0E-E1F83CC80029}">
      <dgm:prSet custT="1"/>
      <dgm:spPr/>
      <dgm:t>
        <a:bodyPr/>
        <a:lstStyle/>
        <a:p>
          <a:r>
            <a:rPr lang="en-US" sz="1400" dirty="0">
              <a:latin typeface="Segoe UI semi light"/>
              <a:cs typeface="Segoe UI Semibold" panose="020B0702040204020203" pitchFamily="34" charset="0"/>
            </a:rPr>
            <a:t>How do we do Amendments? V</a:t>
          </a:r>
          <a:r>
            <a:rPr lang="en-IN" sz="1400" dirty="0">
              <a:latin typeface="Segoe UI semi light"/>
              <a:cs typeface="Segoe UI Semibold" panose="020B0702040204020203" pitchFamily="34" charset="0"/>
            </a:rPr>
            <a:t>alue Proposition</a:t>
          </a:r>
          <a:endParaRPr lang="en-US" sz="1400" dirty="0">
            <a:latin typeface="Segoe UI semi light"/>
          </a:endParaRPr>
        </a:p>
      </dgm:t>
    </dgm:pt>
    <dgm:pt modelId="{4A1CCB61-4B27-45C4-A476-F4F217FB4127}" type="parTrans" cxnId="{A9C7B3EB-0CA6-4D4D-BD28-50857B649D5D}">
      <dgm:prSet/>
      <dgm:spPr/>
      <dgm:t>
        <a:bodyPr/>
        <a:lstStyle/>
        <a:p>
          <a:endParaRPr lang="en-IN"/>
        </a:p>
      </dgm:t>
    </dgm:pt>
    <dgm:pt modelId="{EDE71E16-D1FF-4A84-BF8C-8F6242CD1ACD}" type="sibTrans" cxnId="{A9C7B3EB-0CA6-4D4D-BD28-50857B649D5D}">
      <dgm:prSet/>
      <dgm:spPr/>
      <dgm:t>
        <a:bodyPr/>
        <a:lstStyle/>
        <a:p>
          <a:endParaRPr lang="en-IN"/>
        </a:p>
      </dgm:t>
    </dgm:pt>
    <dgm:pt modelId="{400B11CB-B6E6-4B4C-BECA-CCFEAA8653CF}">
      <dgm:prSet custT="1"/>
      <dgm:spPr/>
      <dgm:t>
        <a:bodyPr/>
        <a:lstStyle/>
        <a:p>
          <a:r>
            <a:rPr lang="en-US" sz="1400" dirty="0">
              <a:latin typeface="Segoe UI semi light"/>
              <a:cs typeface="Segoe UI Semilight" panose="020B0402040204020203" pitchFamily="34" charset="0"/>
            </a:rPr>
            <a:t>User only modifies voucher, system take care of impact in returns </a:t>
          </a:r>
        </a:p>
      </dgm:t>
    </dgm:pt>
    <dgm:pt modelId="{E596A483-B9D6-420A-80D7-4B3F11DDCB54}" type="parTrans" cxnId="{EA36C9EA-099D-4688-9789-650276492771}">
      <dgm:prSet/>
      <dgm:spPr/>
      <dgm:t>
        <a:bodyPr/>
        <a:lstStyle/>
        <a:p>
          <a:endParaRPr lang="en-IN"/>
        </a:p>
      </dgm:t>
    </dgm:pt>
    <dgm:pt modelId="{BE61EEA7-3DDB-4E2E-9C96-662880C4446A}" type="sibTrans" cxnId="{EA36C9EA-099D-4688-9789-650276492771}">
      <dgm:prSet/>
      <dgm:spPr/>
      <dgm:t>
        <a:bodyPr/>
        <a:lstStyle/>
        <a:p>
          <a:endParaRPr lang="en-IN"/>
        </a:p>
      </dgm:t>
    </dgm:pt>
    <dgm:pt modelId="{D9C7A161-6027-45E5-9043-67F1ED0D0576}">
      <dgm:prSet custT="1"/>
      <dgm:spPr/>
      <dgm:t>
        <a:bodyPr/>
        <a:lstStyle/>
        <a:p>
          <a:pPr>
            <a:buFont typeface="Wingdings" panose="05000000000000000000" pitchFamily="2" charset="2"/>
            <a:buChar char="ü"/>
          </a:pPr>
          <a:r>
            <a:rPr lang="en-US" sz="1400" dirty="0">
              <a:latin typeface="Segoe UI semi light"/>
              <a:cs typeface="Segoe UI Semilight" panose="020B0402040204020203" pitchFamily="34" charset="0"/>
            </a:rPr>
            <a:t>Full value in GSTR 1</a:t>
          </a:r>
        </a:p>
      </dgm:t>
    </dgm:pt>
    <dgm:pt modelId="{73520104-D9D9-473A-A8A8-DCA59C8CE7A0}" type="parTrans" cxnId="{3CD360C7-BF6A-4CB5-B480-E2E75617FAE7}">
      <dgm:prSet/>
      <dgm:spPr/>
      <dgm:t>
        <a:bodyPr/>
        <a:lstStyle/>
        <a:p>
          <a:endParaRPr lang="en-IN"/>
        </a:p>
      </dgm:t>
    </dgm:pt>
    <dgm:pt modelId="{97A34954-EDB9-4B27-907F-7917E4BB6BC7}" type="sibTrans" cxnId="{3CD360C7-BF6A-4CB5-B480-E2E75617FAE7}">
      <dgm:prSet/>
      <dgm:spPr/>
      <dgm:t>
        <a:bodyPr/>
        <a:lstStyle/>
        <a:p>
          <a:endParaRPr lang="en-IN"/>
        </a:p>
      </dgm:t>
    </dgm:pt>
    <dgm:pt modelId="{256249CB-8EF0-40FC-B1DF-17D87A413417}">
      <dgm:prSet custT="1"/>
      <dgm:spPr/>
      <dgm:t>
        <a:bodyPr/>
        <a:lstStyle/>
        <a:p>
          <a:pPr>
            <a:buFont typeface="Wingdings" panose="05000000000000000000" pitchFamily="2" charset="2"/>
            <a:buChar char="ü"/>
          </a:pPr>
          <a:r>
            <a:rPr lang="en-US" sz="1400" dirty="0">
              <a:latin typeface="Segoe UI semi light"/>
              <a:cs typeface="Segoe UI Semilight" panose="020B0402040204020203" pitchFamily="34" charset="0"/>
            </a:rPr>
            <a:t>Delta in GSTR 3B</a:t>
          </a:r>
        </a:p>
      </dgm:t>
    </dgm:pt>
    <dgm:pt modelId="{AFE031EF-3834-47E6-B920-76953FA06EE5}" type="parTrans" cxnId="{0D3318C2-A1FA-4E6A-83C0-8AE43BA2A037}">
      <dgm:prSet/>
      <dgm:spPr/>
      <dgm:t>
        <a:bodyPr/>
        <a:lstStyle/>
        <a:p>
          <a:endParaRPr lang="en-IN"/>
        </a:p>
      </dgm:t>
    </dgm:pt>
    <dgm:pt modelId="{A32DCCEB-1691-48AE-A143-C568974595BA}" type="sibTrans" cxnId="{0D3318C2-A1FA-4E6A-83C0-8AE43BA2A037}">
      <dgm:prSet/>
      <dgm:spPr/>
      <dgm:t>
        <a:bodyPr/>
        <a:lstStyle/>
        <a:p>
          <a:endParaRPr lang="en-IN"/>
        </a:p>
      </dgm:t>
    </dgm:pt>
    <dgm:pt modelId="{E209F65B-1A3A-418D-94EA-8C47224217C6}">
      <dgm:prSet custT="1"/>
      <dgm:spPr/>
      <dgm:t>
        <a:bodyPr/>
        <a:lstStyle/>
        <a:p>
          <a:r>
            <a:rPr lang="en-US" sz="1400" dirty="0">
              <a:latin typeface="Segoe UI semi light"/>
              <a:cs typeface="Segoe UI Semilight" panose="020B0402040204020203" pitchFamily="34" charset="0"/>
            </a:rPr>
            <a:t>No requirement to “flag” or pass JV</a:t>
          </a:r>
        </a:p>
      </dgm:t>
    </dgm:pt>
    <dgm:pt modelId="{B6F7E324-2D8A-4B3A-AE9A-E18B0E6FE69A}" type="parTrans" cxnId="{60ABDC94-BD11-45ED-B727-C925AD75B8BF}">
      <dgm:prSet/>
      <dgm:spPr/>
      <dgm:t>
        <a:bodyPr/>
        <a:lstStyle/>
        <a:p>
          <a:endParaRPr lang="en-IN"/>
        </a:p>
      </dgm:t>
    </dgm:pt>
    <dgm:pt modelId="{87389CDE-3AC4-44C2-96B4-C06932FFA58C}" type="sibTrans" cxnId="{60ABDC94-BD11-45ED-B727-C925AD75B8BF}">
      <dgm:prSet/>
      <dgm:spPr/>
      <dgm:t>
        <a:bodyPr/>
        <a:lstStyle/>
        <a:p>
          <a:endParaRPr lang="en-IN"/>
        </a:p>
      </dgm:t>
    </dgm:pt>
    <dgm:pt modelId="{6D9F155D-6943-4C32-B2E2-BB718D1D1E42}">
      <dgm:prSet custT="1"/>
      <dgm:spPr/>
      <dgm:t>
        <a:bodyPr/>
        <a:lstStyle/>
        <a:p>
          <a:r>
            <a:rPr lang="en-US" sz="1400" dirty="0">
              <a:latin typeface="Segoe UI semi light"/>
              <a:cs typeface="Segoe UI Semilight" panose="020B0402040204020203" pitchFamily="34" charset="0"/>
            </a:rPr>
            <a:t>No requirement to ‘remember’ all complexity absorbed by Tally</a:t>
          </a:r>
        </a:p>
      </dgm:t>
    </dgm:pt>
    <dgm:pt modelId="{1AB8BB35-70F0-4F92-92E1-96B6FFB79965}" type="parTrans" cxnId="{67D66A4F-00AB-4FF2-A65F-FE0D8D4DE81A}">
      <dgm:prSet/>
      <dgm:spPr/>
      <dgm:t>
        <a:bodyPr/>
        <a:lstStyle/>
        <a:p>
          <a:endParaRPr lang="en-IN"/>
        </a:p>
      </dgm:t>
    </dgm:pt>
    <dgm:pt modelId="{04C8CB56-D57D-4864-A990-52D830BF82A6}" type="sibTrans" cxnId="{67D66A4F-00AB-4FF2-A65F-FE0D8D4DE81A}">
      <dgm:prSet/>
      <dgm:spPr/>
      <dgm:t>
        <a:bodyPr/>
        <a:lstStyle/>
        <a:p>
          <a:endParaRPr lang="en-IN"/>
        </a:p>
      </dgm:t>
    </dgm:pt>
    <dgm:pt modelId="{527A3E30-2537-4EBA-A01E-E806D2C8BDD9}" type="pres">
      <dgm:prSet presAssocID="{DEF3B131-1EBA-445E-965A-710EFE1A83D0}" presName="linear" presStyleCnt="0">
        <dgm:presLayoutVars>
          <dgm:dir/>
          <dgm:animLvl val="lvl"/>
          <dgm:resizeHandles val="exact"/>
        </dgm:presLayoutVars>
      </dgm:prSet>
      <dgm:spPr/>
    </dgm:pt>
    <dgm:pt modelId="{1F81A96E-3CEF-4E79-B2AD-87C52D837774}" type="pres">
      <dgm:prSet presAssocID="{3E2386A4-8A14-4AD3-BE49-88AEDFD25B36}" presName="parentLin" presStyleCnt="0"/>
      <dgm:spPr/>
    </dgm:pt>
    <dgm:pt modelId="{64A58C84-A05E-46B3-9002-D04E127ED23D}" type="pres">
      <dgm:prSet presAssocID="{3E2386A4-8A14-4AD3-BE49-88AEDFD25B36}" presName="parentLeftMargin" presStyleLbl="node1" presStyleIdx="0" presStyleCnt="3"/>
      <dgm:spPr/>
    </dgm:pt>
    <dgm:pt modelId="{3B59D272-E776-4747-8FAB-E278E65666B9}" type="pres">
      <dgm:prSet presAssocID="{3E2386A4-8A14-4AD3-BE49-88AEDFD25B36}" presName="parentText" presStyleLbl="node1" presStyleIdx="0" presStyleCnt="3">
        <dgm:presLayoutVars>
          <dgm:chMax val="0"/>
          <dgm:bulletEnabled val="1"/>
        </dgm:presLayoutVars>
      </dgm:prSet>
      <dgm:spPr/>
    </dgm:pt>
    <dgm:pt modelId="{8ECD4271-02CF-448E-8494-308C53585870}" type="pres">
      <dgm:prSet presAssocID="{3E2386A4-8A14-4AD3-BE49-88AEDFD25B36}" presName="negativeSpace" presStyleCnt="0"/>
      <dgm:spPr/>
    </dgm:pt>
    <dgm:pt modelId="{F98B71C5-427C-495E-88C3-145D2B9A11FD}" type="pres">
      <dgm:prSet presAssocID="{3E2386A4-8A14-4AD3-BE49-88AEDFD25B36}" presName="childText" presStyleLbl="conFgAcc1" presStyleIdx="0" presStyleCnt="3">
        <dgm:presLayoutVars>
          <dgm:bulletEnabled val="1"/>
        </dgm:presLayoutVars>
      </dgm:prSet>
      <dgm:spPr/>
    </dgm:pt>
    <dgm:pt modelId="{C51C0352-DF0A-438E-92F0-1E29A1CFE391}" type="pres">
      <dgm:prSet presAssocID="{C4F98BCD-508C-42FD-8C55-2DDC3A366CCB}" presName="spaceBetweenRectangles" presStyleCnt="0"/>
      <dgm:spPr/>
    </dgm:pt>
    <dgm:pt modelId="{A7211F95-C07B-462F-8939-B0C21C6BDBB6}" type="pres">
      <dgm:prSet presAssocID="{075B74E0-2054-4A98-AC2F-E528C9934519}" presName="parentLin" presStyleCnt="0"/>
      <dgm:spPr/>
    </dgm:pt>
    <dgm:pt modelId="{4950C099-03F1-41EF-817A-8AC8B2352FEB}" type="pres">
      <dgm:prSet presAssocID="{075B74E0-2054-4A98-AC2F-E528C9934519}" presName="parentLeftMargin" presStyleLbl="node1" presStyleIdx="0" presStyleCnt="3"/>
      <dgm:spPr/>
    </dgm:pt>
    <dgm:pt modelId="{732B7450-E112-4617-B648-61E8EFCB0AF2}" type="pres">
      <dgm:prSet presAssocID="{075B74E0-2054-4A98-AC2F-E528C9934519}" presName="parentText" presStyleLbl="node1" presStyleIdx="1" presStyleCnt="3">
        <dgm:presLayoutVars>
          <dgm:chMax val="0"/>
          <dgm:bulletEnabled val="1"/>
        </dgm:presLayoutVars>
      </dgm:prSet>
      <dgm:spPr/>
    </dgm:pt>
    <dgm:pt modelId="{D612B0FC-4E5D-4709-97A9-D0217EFE9530}" type="pres">
      <dgm:prSet presAssocID="{075B74E0-2054-4A98-AC2F-E528C9934519}" presName="negativeSpace" presStyleCnt="0"/>
      <dgm:spPr/>
    </dgm:pt>
    <dgm:pt modelId="{60A3D77E-03D7-4D63-BFB8-BFE4591AA6B6}" type="pres">
      <dgm:prSet presAssocID="{075B74E0-2054-4A98-AC2F-E528C9934519}" presName="childText" presStyleLbl="conFgAcc1" presStyleIdx="1" presStyleCnt="3">
        <dgm:presLayoutVars>
          <dgm:bulletEnabled val="1"/>
        </dgm:presLayoutVars>
      </dgm:prSet>
      <dgm:spPr/>
    </dgm:pt>
    <dgm:pt modelId="{A5C854F6-2B2E-4441-993C-0415B8B8A69C}" type="pres">
      <dgm:prSet presAssocID="{0B6E3079-76DA-4D6E-83AE-631077A9D4D1}" presName="spaceBetweenRectangles" presStyleCnt="0"/>
      <dgm:spPr/>
    </dgm:pt>
    <dgm:pt modelId="{D1950655-AF00-4270-BBF6-C2EB11DF116F}" type="pres">
      <dgm:prSet presAssocID="{76FD98F0-D20B-4F62-BE0E-E1F83CC80029}" presName="parentLin" presStyleCnt="0"/>
      <dgm:spPr/>
    </dgm:pt>
    <dgm:pt modelId="{D6F4D8BA-B102-439D-B8D1-9DAEC841A7DB}" type="pres">
      <dgm:prSet presAssocID="{76FD98F0-D20B-4F62-BE0E-E1F83CC80029}" presName="parentLeftMargin" presStyleLbl="node1" presStyleIdx="1" presStyleCnt="3"/>
      <dgm:spPr/>
    </dgm:pt>
    <dgm:pt modelId="{B436A0A6-0898-4EC4-BA58-62146B5A8A49}" type="pres">
      <dgm:prSet presAssocID="{76FD98F0-D20B-4F62-BE0E-E1F83CC80029}" presName="parentText" presStyleLbl="node1" presStyleIdx="2" presStyleCnt="3">
        <dgm:presLayoutVars>
          <dgm:chMax val="0"/>
          <dgm:bulletEnabled val="1"/>
        </dgm:presLayoutVars>
      </dgm:prSet>
      <dgm:spPr/>
    </dgm:pt>
    <dgm:pt modelId="{DD271264-4400-4B59-B6C7-AA7182454B75}" type="pres">
      <dgm:prSet presAssocID="{76FD98F0-D20B-4F62-BE0E-E1F83CC80029}" presName="negativeSpace" presStyleCnt="0"/>
      <dgm:spPr/>
    </dgm:pt>
    <dgm:pt modelId="{A32B1EEF-6FC9-407F-BA46-31380F069E82}" type="pres">
      <dgm:prSet presAssocID="{76FD98F0-D20B-4F62-BE0E-E1F83CC80029}" presName="childText" presStyleLbl="conFgAcc1" presStyleIdx="2" presStyleCnt="3">
        <dgm:presLayoutVars>
          <dgm:bulletEnabled val="1"/>
        </dgm:presLayoutVars>
      </dgm:prSet>
      <dgm:spPr/>
    </dgm:pt>
  </dgm:ptLst>
  <dgm:cxnLst>
    <dgm:cxn modelId="{86EB4201-3F63-4352-9884-CF14BFD3F7E5}" type="presOf" srcId="{075B74E0-2054-4A98-AC2F-E528C9934519}" destId="{732B7450-E112-4617-B648-61E8EFCB0AF2}" srcOrd="1" destOrd="0" presId="urn:microsoft.com/office/officeart/2005/8/layout/list1"/>
    <dgm:cxn modelId="{E619E91A-474F-4598-92E5-9B3BF19E138C}" type="presOf" srcId="{49F0643A-B942-4CE1-AE16-EB36B1A82B89}" destId="{F98B71C5-427C-495E-88C3-145D2B9A11FD}" srcOrd="0" destOrd="1" presId="urn:microsoft.com/office/officeart/2005/8/layout/list1"/>
    <dgm:cxn modelId="{24786D1D-D33E-43EF-BBD4-E689AA17C5ED}" type="presOf" srcId="{3E2386A4-8A14-4AD3-BE49-88AEDFD25B36}" destId="{3B59D272-E776-4747-8FAB-E278E65666B9}" srcOrd="1" destOrd="0" presId="urn:microsoft.com/office/officeart/2005/8/layout/list1"/>
    <dgm:cxn modelId="{F9704C29-F3AF-4D70-A6C9-E8AC62871E9B}" type="presOf" srcId="{DEF3B131-1EBA-445E-965A-710EFE1A83D0}" destId="{527A3E30-2537-4EBA-A01E-E806D2C8BDD9}" srcOrd="0" destOrd="0" presId="urn:microsoft.com/office/officeart/2005/8/layout/list1"/>
    <dgm:cxn modelId="{7D394538-A80D-4268-930A-632E36574940}" type="presOf" srcId="{76FD98F0-D20B-4F62-BE0E-E1F83CC80029}" destId="{B436A0A6-0898-4EC4-BA58-62146B5A8A49}" srcOrd="1" destOrd="0" presId="urn:microsoft.com/office/officeart/2005/8/layout/list1"/>
    <dgm:cxn modelId="{80288B65-5724-40DF-94E6-4E1A50DD96EE}" type="presOf" srcId="{019B2A78-1A6B-40D3-835D-CDE260CA2EE4}" destId="{F98B71C5-427C-495E-88C3-145D2B9A11FD}" srcOrd="0" destOrd="0" presId="urn:microsoft.com/office/officeart/2005/8/layout/list1"/>
    <dgm:cxn modelId="{F6114466-C77B-481D-A52F-1043D30B9433}" type="presOf" srcId="{6E377AE1-B518-465F-BD61-9276C2CDB384}" destId="{60A3D77E-03D7-4D63-BFB8-BFE4591AA6B6}" srcOrd="0" destOrd="0" presId="urn:microsoft.com/office/officeart/2005/8/layout/list1"/>
    <dgm:cxn modelId="{8ADBF967-E99F-46A1-983B-BD9F0C7150ED}" type="presOf" srcId="{6D9F155D-6943-4C32-B2E2-BB718D1D1E42}" destId="{A32B1EEF-6FC9-407F-BA46-31380F069E82}" srcOrd="0" destOrd="4" presId="urn:microsoft.com/office/officeart/2005/8/layout/list1"/>
    <dgm:cxn modelId="{83CB214A-7DB1-43B3-8830-3C925DF0CA77}" type="presOf" srcId="{2E65E9BF-8972-4308-883F-0442D4B2A30C}" destId="{60A3D77E-03D7-4D63-BFB8-BFE4591AA6B6}" srcOrd="0" destOrd="1" presId="urn:microsoft.com/office/officeart/2005/8/layout/list1"/>
    <dgm:cxn modelId="{7103216D-7570-498C-BA20-8D7B72BBA4F2}" type="presOf" srcId="{256249CB-8EF0-40FC-B1DF-17D87A413417}" destId="{A32B1EEF-6FC9-407F-BA46-31380F069E82}" srcOrd="0" destOrd="2" presId="urn:microsoft.com/office/officeart/2005/8/layout/list1"/>
    <dgm:cxn modelId="{67D66A4F-00AB-4FF2-A65F-FE0D8D4DE81A}" srcId="{76FD98F0-D20B-4F62-BE0E-E1F83CC80029}" destId="{6D9F155D-6943-4C32-B2E2-BB718D1D1E42}" srcOrd="2" destOrd="0" parTransId="{1AB8BB35-70F0-4F92-92E1-96B6FFB79965}" sibTransId="{04C8CB56-D57D-4864-A990-52D830BF82A6}"/>
    <dgm:cxn modelId="{484DFC75-79A2-4C12-8DB2-AEA20C4E746F}" type="presOf" srcId="{76FD98F0-D20B-4F62-BE0E-E1F83CC80029}" destId="{D6F4D8BA-B102-439D-B8D1-9DAEC841A7DB}" srcOrd="0" destOrd="0" presId="urn:microsoft.com/office/officeart/2005/8/layout/list1"/>
    <dgm:cxn modelId="{A6F0DC7D-D3BC-45E9-9C3A-F28F847EC4B7}" type="presOf" srcId="{D9C7A161-6027-45E5-9043-67F1ED0D0576}" destId="{A32B1EEF-6FC9-407F-BA46-31380F069E82}" srcOrd="0" destOrd="1" presId="urn:microsoft.com/office/officeart/2005/8/layout/list1"/>
    <dgm:cxn modelId="{BC5FE580-C79E-482E-B97E-B4EF9040E8B7}" srcId="{DEF3B131-1EBA-445E-965A-710EFE1A83D0}" destId="{075B74E0-2054-4A98-AC2F-E528C9934519}" srcOrd="1" destOrd="0" parTransId="{3B2779BA-DCFF-489A-A4F7-EE056140B8FE}" sibTransId="{0B6E3079-76DA-4D6E-83AE-631077A9D4D1}"/>
    <dgm:cxn modelId="{D3805D83-4750-4EE3-A6A2-EA70EEAFB22B}" type="presOf" srcId="{E209F65B-1A3A-418D-94EA-8C47224217C6}" destId="{A32B1EEF-6FC9-407F-BA46-31380F069E82}" srcOrd="0" destOrd="3" presId="urn:microsoft.com/office/officeart/2005/8/layout/list1"/>
    <dgm:cxn modelId="{3C97A888-D8C0-454B-9E33-3899824CAB09}" srcId="{3E2386A4-8A14-4AD3-BE49-88AEDFD25B36}" destId="{019B2A78-1A6B-40D3-835D-CDE260CA2EE4}" srcOrd="0" destOrd="0" parTransId="{B36982CD-DC86-4CDC-91FC-40FB539AC8F0}" sibTransId="{057EDB8D-C8A0-4915-8575-7F837F5A1FCE}"/>
    <dgm:cxn modelId="{60ABDC94-BD11-45ED-B727-C925AD75B8BF}" srcId="{76FD98F0-D20B-4F62-BE0E-E1F83CC80029}" destId="{E209F65B-1A3A-418D-94EA-8C47224217C6}" srcOrd="1" destOrd="0" parTransId="{B6F7E324-2D8A-4B3A-AE9A-E18B0E6FE69A}" sibTransId="{87389CDE-3AC4-44C2-96B4-C06932FFA58C}"/>
    <dgm:cxn modelId="{0D3318C2-A1FA-4E6A-83C0-8AE43BA2A037}" srcId="{400B11CB-B6E6-4B4C-BECA-CCFEAA8653CF}" destId="{256249CB-8EF0-40FC-B1DF-17D87A413417}" srcOrd="1" destOrd="0" parTransId="{AFE031EF-3834-47E6-B920-76953FA06EE5}" sibTransId="{A32DCCEB-1691-48AE-A143-C568974595BA}"/>
    <dgm:cxn modelId="{B73228C2-0C99-4C43-963D-4B251619F67E}" srcId="{DEF3B131-1EBA-445E-965A-710EFE1A83D0}" destId="{3E2386A4-8A14-4AD3-BE49-88AEDFD25B36}" srcOrd="0" destOrd="0" parTransId="{9815E377-BD92-49C6-A9D4-6F89244E4659}" sibTransId="{C4F98BCD-508C-42FD-8C55-2DDC3A366CCB}"/>
    <dgm:cxn modelId="{F188AFC6-DAA7-4283-8938-E98A4D16E862}" srcId="{3E2386A4-8A14-4AD3-BE49-88AEDFD25B36}" destId="{49F0643A-B942-4CE1-AE16-EB36B1A82B89}" srcOrd="1" destOrd="0" parTransId="{4A67CA40-C773-4F76-BB83-7212DDE144C6}" sibTransId="{5CFE1133-F34B-4FAE-A12F-089EF587499D}"/>
    <dgm:cxn modelId="{3CD360C7-BF6A-4CB5-B480-E2E75617FAE7}" srcId="{400B11CB-B6E6-4B4C-BECA-CCFEAA8653CF}" destId="{D9C7A161-6027-45E5-9043-67F1ED0D0576}" srcOrd="0" destOrd="0" parTransId="{73520104-D9D9-473A-A8A8-DCA59C8CE7A0}" sibTransId="{97A34954-EDB9-4B27-907F-7917E4BB6BC7}"/>
    <dgm:cxn modelId="{420D58DA-86F1-4974-8DF2-635B63A186A5}" type="presOf" srcId="{3E2386A4-8A14-4AD3-BE49-88AEDFD25B36}" destId="{64A58C84-A05E-46B3-9002-D04E127ED23D}" srcOrd="0" destOrd="0" presId="urn:microsoft.com/office/officeart/2005/8/layout/list1"/>
    <dgm:cxn modelId="{8F7425E3-D997-429A-9ACB-973334FCDE1F}" srcId="{075B74E0-2054-4A98-AC2F-E528C9934519}" destId="{6E377AE1-B518-465F-BD61-9276C2CDB384}" srcOrd="0" destOrd="0" parTransId="{5044EA2F-9298-440D-B341-DAB4B359E0CF}" sibTransId="{A152E17A-348F-41A1-8137-0B055ADCB67C}"/>
    <dgm:cxn modelId="{B87E08E6-974D-478A-84EA-DF10C6A55DFB}" type="presOf" srcId="{400B11CB-B6E6-4B4C-BECA-CCFEAA8653CF}" destId="{A32B1EEF-6FC9-407F-BA46-31380F069E82}" srcOrd="0" destOrd="0" presId="urn:microsoft.com/office/officeart/2005/8/layout/list1"/>
    <dgm:cxn modelId="{4F40CCE8-53B2-4077-BCD7-60A63A6A152F}" type="presOf" srcId="{075B74E0-2054-4A98-AC2F-E528C9934519}" destId="{4950C099-03F1-41EF-817A-8AC8B2352FEB}" srcOrd="0" destOrd="0" presId="urn:microsoft.com/office/officeart/2005/8/layout/list1"/>
    <dgm:cxn modelId="{7BA0BDE9-8132-4314-86EF-CDB8315BF550}" srcId="{075B74E0-2054-4A98-AC2F-E528C9934519}" destId="{2E65E9BF-8972-4308-883F-0442D4B2A30C}" srcOrd="1" destOrd="0" parTransId="{8A3ADD11-D74C-4579-82F7-AF89676911E4}" sibTransId="{7327C4B2-7074-4912-AC71-A3A86F944784}"/>
    <dgm:cxn modelId="{EA36C9EA-099D-4688-9789-650276492771}" srcId="{76FD98F0-D20B-4F62-BE0E-E1F83CC80029}" destId="{400B11CB-B6E6-4B4C-BECA-CCFEAA8653CF}" srcOrd="0" destOrd="0" parTransId="{E596A483-B9D6-420A-80D7-4B3F11DDCB54}" sibTransId="{BE61EEA7-3DDB-4E2E-9C96-662880C4446A}"/>
    <dgm:cxn modelId="{A9C7B3EB-0CA6-4D4D-BD28-50857B649D5D}" srcId="{DEF3B131-1EBA-445E-965A-710EFE1A83D0}" destId="{76FD98F0-D20B-4F62-BE0E-E1F83CC80029}" srcOrd="2" destOrd="0" parTransId="{4A1CCB61-4B27-45C4-A476-F4F217FB4127}" sibTransId="{EDE71E16-D1FF-4A84-BF8C-8F6242CD1ACD}"/>
    <dgm:cxn modelId="{474D9850-B237-4644-B7A0-9EE9A6D201E4}" type="presParOf" srcId="{527A3E30-2537-4EBA-A01E-E806D2C8BDD9}" destId="{1F81A96E-3CEF-4E79-B2AD-87C52D837774}" srcOrd="0" destOrd="0" presId="urn:microsoft.com/office/officeart/2005/8/layout/list1"/>
    <dgm:cxn modelId="{9B4ADBD7-3FDD-4FA0-9EDE-FD09D54B0ACB}" type="presParOf" srcId="{1F81A96E-3CEF-4E79-B2AD-87C52D837774}" destId="{64A58C84-A05E-46B3-9002-D04E127ED23D}" srcOrd="0" destOrd="0" presId="urn:microsoft.com/office/officeart/2005/8/layout/list1"/>
    <dgm:cxn modelId="{D5D05F1F-6D3B-40D1-9988-28536B137531}" type="presParOf" srcId="{1F81A96E-3CEF-4E79-B2AD-87C52D837774}" destId="{3B59D272-E776-4747-8FAB-E278E65666B9}" srcOrd="1" destOrd="0" presId="urn:microsoft.com/office/officeart/2005/8/layout/list1"/>
    <dgm:cxn modelId="{53D042DD-6FD5-4689-A5B8-57B9B891D760}" type="presParOf" srcId="{527A3E30-2537-4EBA-A01E-E806D2C8BDD9}" destId="{8ECD4271-02CF-448E-8494-308C53585870}" srcOrd="1" destOrd="0" presId="urn:microsoft.com/office/officeart/2005/8/layout/list1"/>
    <dgm:cxn modelId="{D59D93B0-CF6F-4DF0-8ADA-E02D25607E2B}" type="presParOf" srcId="{527A3E30-2537-4EBA-A01E-E806D2C8BDD9}" destId="{F98B71C5-427C-495E-88C3-145D2B9A11FD}" srcOrd="2" destOrd="0" presId="urn:microsoft.com/office/officeart/2005/8/layout/list1"/>
    <dgm:cxn modelId="{AFBBD625-C4D8-4E71-B444-1FD684A85756}" type="presParOf" srcId="{527A3E30-2537-4EBA-A01E-E806D2C8BDD9}" destId="{C51C0352-DF0A-438E-92F0-1E29A1CFE391}" srcOrd="3" destOrd="0" presId="urn:microsoft.com/office/officeart/2005/8/layout/list1"/>
    <dgm:cxn modelId="{AE1C304C-F99A-46B8-8C77-927672CCFD82}" type="presParOf" srcId="{527A3E30-2537-4EBA-A01E-E806D2C8BDD9}" destId="{A7211F95-C07B-462F-8939-B0C21C6BDBB6}" srcOrd="4" destOrd="0" presId="urn:microsoft.com/office/officeart/2005/8/layout/list1"/>
    <dgm:cxn modelId="{08D919DF-48FA-44EF-9B98-FD0E405E8EBE}" type="presParOf" srcId="{A7211F95-C07B-462F-8939-B0C21C6BDBB6}" destId="{4950C099-03F1-41EF-817A-8AC8B2352FEB}" srcOrd="0" destOrd="0" presId="urn:microsoft.com/office/officeart/2005/8/layout/list1"/>
    <dgm:cxn modelId="{570C1157-79B4-4BA4-A127-6508F765BC5E}" type="presParOf" srcId="{A7211F95-C07B-462F-8939-B0C21C6BDBB6}" destId="{732B7450-E112-4617-B648-61E8EFCB0AF2}" srcOrd="1" destOrd="0" presId="urn:microsoft.com/office/officeart/2005/8/layout/list1"/>
    <dgm:cxn modelId="{C21AD246-D8B8-4AC0-8D85-1EA090807784}" type="presParOf" srcId="{527A3E30-2537-4EBA-A01E-E806D2C8BDD9}" destId="{D612B0FC-4E5D-4709-97A9-D0217EFE9530}" srcOrd="5" destOrd="0" presId="urn:microsoft.com/office/officeart/2005/8/layout/list1"/>
    <dgm:cxn modelId="{ADF55648-298B-40F2-8A8B-41B535524BE5}" type="presParOf" srcId="{527A3E30-2537-4EBA-A01E-E806D2C8BDD9}" destId="{60A3D77E-03D7-4D63-BFB8-BFE4591AA6B6}" srcOrd="6" destOrd="0" presId="urn:microsoft.com/office/officeart/2005/8/layout/list1"/>
    <dgm:cxn modelId="{E0E43846-7DB7-40B5-A351-4C89C6BE4E4D}" type="presParOf" srcId="{527A3E30-2537-4EBA-A01E-E806D2C8BDD9}" destId="{A5C854F6-2B2E-4441-993C-0415B8B8A69C}" srcOrd="7" destOrd="0" presId="urn:microsoft.com/office/officeart/2005/8/layout/list1"/>
    <dgm:cxn modelId="{3111240D-89C3-49F7-8035-A3AE44DE5F18}" type="presParOf" srcId="{527A3E30-2537-4EBA-A01E-E806D2C8BDD9}" destId="{D1950655-AF00-4270-BBF6-C2EB11DF116F}" srcOrd="8" destOrd="0" presId="urn:microsoft.com/office/officeart/2005/8/layout/list1"/>
    <dgm:cxn modelId="{E058F5AE-3C02-4EF7-9F0C-C0792EFB61B5}" type="presParOf" srcId="{D1950655-AF00-4270-BBF6-C2EB11DF116F}" destId="{D6F4D8BA-B102-439D-B8D1-9DAEC841A7DB}" srcOrd="0" destOrd="0" presId="urn:microsoft.com/office/officeart/2005/8/layout/list1"/>
    <dgm:cxn modelId="{6A0F482F-CBC0-4708-80F9-BEB874EE4CD4}" type="presParOf" srcId="{D1950655-AF00-4270-BBF6-C2EB11DF116F}" destId="{B436A0A6-0898-4EC4-BA58-62146B5A8A49}" srcOrd="1" destOrd="0" presId="urn:microsoft.com/office/officeart/2005/8/layout/list1"/>
    <dgm:cxn modelId="{AC097A44-381E-4A07-BF91-17B36FA42406}" type="presParOf" srcId="{527A3E30-2537-4EBA-A01E-E806D2C8BDD9}" destId="{DD271264-4400-4B59-B6C7-AA7182454B75}" srcOrd="9" destOrd="0" presId="urn:microsoft.com/office/officeart/2005/8/layout/list1"/>
    <dgm:cxn modelId="{85CD3D8D-28D6-4354-93B8-81F5A82AA56D}" type="presParOf" srcId="{527A3E30-2537-4EBA-A01E-E806D2C8BDD9}" destId="{A32B1EEF-6FC9-407F-BA46-31380F069E82}"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C4C5AA0-19E7-45D6-94B1-151C246798C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053E356A-2CC0-475D-9A97-4AD09A578E11}">
      <dgm:prSet phldrT="[Text]"/>
      <dgm:spPr/>
      <dgm:t>
        <a:bodyPr/>
        <a:lstStyle/>
        <a:p>
          <a:r>
            <a:rPr lang="en-US" dirty="0"/>
            <a:t>Master</a:t>
          </a:r>
          <a:endParaRPr lang="en-IN" dirty="0"/>
        </a:p>
      </dgm:t>
    </dgm:pt>
    <dgm:pt modelId="{818DABFA-AE12-4EAD-998B-643F996E8115}" type="parTrans" cxnId="{298271A3-C2B8-4A3A-9DA5-C8D6E7689B71}">
      <dgm:prSet/>
      <dgm:spPr/>
      <dgm:t>
        <a:bodyPr/>
        <a:lstStyle/>
        <a:p>
          <a:endParaRPr lang="en-IN"/>
        </a:p>
      </dgm:t>
    </dgm:pt>
    <dgm:pt modelId="{CE2298D6-07B0-47EB-A9C3-97DB4874E4A7}" type="sibTrans" cxnId="{298271A3-C2B8-4A3A-9DA5-C8D6E7689B71}">
      <dgm:prSet/>
      <dgm:spPr/>
      <dgm:t>
        <a:bodyPr/>
        <a:lstStyle/>
        <a:p>
          <a:endParaRPr lang="en-IN"/>
        </a:p>
      </dgm:t>
    </dgm:pt>
    <dgm:pt modelId="{200B8C53-F910-4DAE-B104-862F9F74BD44}">
      <dgm:prSet phldrT="[Text]"/>
      <dgm:spPr/>
      <dgm:t>
        <a:bodyPr/>
        <a:lstStyle/>
        <a:p>
          <a:r>
            <a:rPr lang="en-US" dirty="0"/>
            <a:t>Transactions</a:t>
          </a:r>
          <a:endParaRPr lang="en-IN" dirty="0"/>
        </a:p>
      </dgm:t>
    </dgm:pt>
    <dgm:pt modelId="{281676D8-D31B-4064-9F70-C274BEB28DA7}" type="parTrans" cxnId="{434FD0C9-88D4-4F7B-9DAF-DB73695D2FB6}">
      <dgm:prSet/>
      <dgm:spPr/>
      <dgm:t>
        <a:bodyPr/>
        <a:lstStyle/>
        <a:p>
          <a:endParaRPr lang="en-IN"/>
        </a:p>
      </dgm:t>
    </dgm:pt>
    <dgm:pt modelId="{8C30DE75-41B4-4735-9620-D2A913725052}" type="sibTrans" cxnId="{434FD0C9-88D4-4F7B-9DAF-DB73695D2FB6}">
      <dgm:prSet/>
      <dgm:spPr/>
      <dgm:t>
        <a:bodyPr/>
        <a:lstStyle/>
        <a:p>
          <a:endParaRPr lang="en-IN"/>
        </a:p>
      </dgm:t>
    </dgm:pt>
    <dgm:pt modelId="{50569ADF-1136-4817-A0E6-D50D146701EB}">
      <dgm:prSet phldrT="[Text]"/>
      <dgm:spPr/>
      <dgm:t>
        <a:bodyPr/>
        <a:lstStyle/>
        <a:p>
          <a:r>
            <a:rPr lang="en-US" dirty="0"/>
            <a:t>Return</a:t>
          </a:r>
          <a:endParaRPr lang="en-IN" dirty="0"/>
        </a:p>
      </dgm:t>
    </dgm:pt>
    <dgm:pt modelId="{403962AC-B4A7-4EA6-BDA5-B923499B71EC}" type="parTrans" cxnId="{3339AB9C-8194-4C65-9BB9-C6238A0B06EB}">
      <dgm:prSet/>
      <dgm:spPr/>
      <dgm:t>
        <a:bodyPr/>
        <a:lstStyle/>
        <a:p>
          <a:endParaRPr lang="en-IN"/>
        </a:p>
      </dgm:t>
    </dgm:pt>
    <dgm:pt modelId="{E99647C1-B3DF-45E1-9686-13546A9BD18D}" type="sibTrans" cxnId="{3339AB9C-8194-4C65-9BB9-C6238A0B06EB}">
      <dgm:prSet/>
      <dgm:spPr/>
      <dgm:t>
        <a:bodyPr/>
        <a:lstStyle/>
        <a:p>
          <a:endParaRPr lang="en-IN"/>
        </a:p>
      </dgm:t>
    </dgm:pt>
    <dgm:pt modelId="{75D96084-91DA-489E-8F7C-CA1EDACCFF00}">
      <dgm:prSet phldrT="[Text]"/>
      <dgm:spPr/>
      <dgm:t>
        <a:bodyPr/>
        <a:lstStyle/>
        <a:p>
          <a:r>
            <a:rPr lang="en-US" dirty="0"/>
            <a:t>Change in Party GSTIN</a:t>
          </a:r>
          <a:endParaRPr lang="en-IN" dirty="0"/>
        </a:p>
      </dgm:t>
    </dgm:pt>
    <dgm:pt modelId="{1A97C8AD-77C3-4D98-8A31-049A82F4C118}" type="parTrans" cxnId="{09D82B97-ED0F-410C-8AF5-306052617699}">
      <dgm:prSet/>
      <dgm:spPr/>
      <dgm:t>
        <a:bodyPr/>
        <a:lstStyle/>
        <a:p>
          <a:endParaRPr lang="en-IN"/>
        </a:p>
      </dgm:t>
    </dgm:pt>
    <dgm:pt modelId="{DDFFF285-A04C-4410-B84D-A71A4B54CC64}" type="sibTrans" cxnId="{09D82B97-ED0F-410C-8AF5-306052617699}">
      <dgm:prSet/>
      <dgm:spPr/>
      <dgm:t>
        <a:bodyPr/>
        <a:lstStyle/>
        <a:p>
          <a:endParaRPr lang="en-IN"/>
        </a:p>
      </dgm:t>
    </dgm:pt>
    <dgm:pt modelId="{3396C970-66E5-478B-993D-E208BFD22A0F}">
      <dgm:prSet phldrT="[Text]"/>
      <dgm:spPr/>
      <dgm:t>
        <a:bodyPr/>
        <a:lstStyle/>
        <a:p>
          <a:r>
            <a:rPr lang="en-US" dirty="0"/>
            <a:t>Change in Registration Type</a:t>
          </a:r>
          <a:endParaRPr lang="en-IN" dirty="0"/>
        </a:p>
      </dgm:t>
    </dgm:pt>
    <dgm:pt modelId="{B86C758B-30B0-4BC4-8AF5-C06DAC4ED106}" type="parTrans" cxnId="{477F8427-37C7-4D00-A12A-FD6B56082994}">
      <dgm:prSet/>
      <dgm:spPr/>
      <dgm:t>
        <a:bodyPr/>
        <a:lstStyle/>
        <a:p>
          <a:endParaRPr lang="en-IN"/>
        </a:p>
      </dgm:t>
    </dgm:pt>
    <dgm:pt modelId="{9AAD5FE0-65E9-4A1F-B02D-F195120C9799}" type="sibTrans" cxnId="{477F8427-37C7-4D00-A12A-FD6B56082994}">
      <dgm:prSet/>
      <dgm:spPr/>
      <dgm:t>
        <a:bodyPr/>
        <a:lstStyle/>
        <a:p>
          <a:endParaRPr lang="en-IN"/>
        </a:p>
      </dgm:t>
    </dgm:pt>
    <dgm:pt modelId="{55D80DDD-1C0D-4924-9266-832866A4ED01}">
      <dgm:prSet phldrT="[Text]"/>
      <dgm:spPr/>
      <dgm:t>
        <a:bodyPr/>
        <a:lstStyle/>
        <a:p>
          <a:r>
            <a:rPr lang="en-US" dirty="0"/>
            <a:t>Supplier uploaded on later date</a:t>
          </a:r>
          <a:endParaRPr lang="en-IN" dirty="0"/>
        </a:p>
      </dgm:t>
    </dgm:pt>
    <dgm:pt modelId="{38752F52-EECC-4DFC-9560-CF61A50D5CDC}" type="parTrans" cxnId="{DB3232E2-8CB4-4A36-96B9-C7452633CB60}">
      <dgm:prSet/>
      <dgm:spPr/>
      <dgm:t>
        <a:bodyPr/>
        <a:lstStyle/>
        <a:p>
          <a:endParaRPr lang="en-IN"/>
        </a:p>
      </dgm:t>
    </dgm:pt>
    <dgm:pt modelId="{9112A53C-A4BE-429B-BDAD-17D6F4DB0DB5}" type="sibTrans" cxnId="{DB3232E2-8CB4-4A36-96B9-C7452633CB60}">
      <dgm:prSet/>
      <dgm:spPr/>
      <dgm:t>
        <a:bodyPr/>
        <a:lstStyle/>
        <a:p>
          <a:endParaRPr lang="en-IN"/>
        </a:p>
      </dgm:t>
    </dgm:pt>
    <dgm:pt modelId="{5E655EFD-5377-4944-B678-463BF026BF0B}">
      <dgm:prSet phldrT="[Text]"/>
      <dgm:spPr/>
      <dgm:t>
        <a:bodyPr/>
        <a:lstStyle/>
        <a:p>
          <a:r>
            <a:rPr lang="en-US" dirty="0"/>
            <a:t>Buyer recorded on later date</a:t>
          </a:r>
          <a:endParaRPr lang="en-IN" dirty="0"/>
        </a:p>
      </dgm:t>
    </dgm:pt>
    <dgm:pt modelId="{3F1C1BE7-788F-47D5-8341-481B4CDC4F04}" type="parTrans" cxnId="{A42A54D9-919D-4ECE-861E-84E3B6583CDF}">
      <dgm:prSet/>
      <dgm:spPr/>
      <dgm:t>
        <a:bodyPr/>
        <a:lstStyle/>
        <a:p>
          <a:endParaRPr lang="en-IN"/>
        </a:p>
      </dgm:t>
    </dgm:pt>
    <dgm:pt modelId="{062ECDE3-1711-4D77-B24E-E883706E9C1B}" type="sibTrans" cxnId="{A42A54D9-919D-4ECE-861E-84E3B6583CDF}">
      <dgm:prSet/>
      <dgm:spPr/>
      <dgm:t>
        <a:bodyPr/>
        <a:lstStyle/>
        <a:p>
          <a:endParaRPr lang="en-IN"/>
        </a:p>
      </dgm:t>
    </dgm:pt>
    <dgm:pt modelId="{4B9231B6-6F5E-4AD3-AD5F-6115EDD5EB4D}">
      <dgm:prSet phldrT="[Text]"/>
      <dgm:spPr/>
      <dgm:t>
        <a:bodyPr/>
        <a:lstStyle/>
        <a:p>
          <a:r>
            <a:rPr lang="en-US" dirty="0"/>
            <a:t>To consider in GSTR1 &amp; GSTR-3B</a:t>
          </a:r>
          <a:endParaRPr lang="en-IN" dirty="0"/>
        </a:p>
      </dgm:t>
    </dgm:pt>
    <dgm:pt modelId="{FF0CC32C-7E17-47A5-ABBD-C3E7C0BDC608}" type="parTrans" cxnId="{E676663E-FCF1-49BA-B3F9-0713E270B432}">
      <dgm:prSet/>
      <dgm:spPr/>
      <dgm:t>
        <a:bodyPr/>
        <a:lstStyle/>
        <a:p>
          <a:endParaRPr lang="en-IN"/>
        </a:p>
      </dgm:t>
    </dgm:pt>
    <dgm:pt modelId="{1D9E7C8C-3029-466A-AD17-04B351E8B458}" type="sibTrans" cxnId="{E676663E-FCF1-49BA-B3F9-0713E270B432}">
      <dgm:prSet/>
      <dgm:spPr/>
      <dgm:t>
        <a:bodyPr/>
        <a:lstStyle/>
        <a:p>
          <a:endParaRPr lang="en-IN"/>
        </a:p>
      </dgm:t>
    </dgm:pt>
    <dgm:pt modelId="{C9A0BE3E-F743-43B1-8846-03992ACB6E66}">
      <dgm:prSet phldrT="[Text]"/>
      <dgm:spPr/>
      <dgm:t>
        <a:bodyPr/>
        <a:lstStyle/>
        <a:p>
          <a:r>
            <a:rPr lang="en-US" dirty="0"/>
            <a:t>To consider in GSTR-3B as GSTR-1 is already filed</a:t>
          </a:r>
          <a:endParaRPr lang="en-IN" dirty="0"/>
        </a:p>
      </dgm:t>
    </dgm:pt>
    <dgm:pt modelId="{AB29C178-0C0B-4510-8FE2-8586AD3A60FD}" type="parTrans" cxnId="{B9C4027C-2888-487D-A28F-21F49FB4FCFA}">
      <dgm:prSet/>
      <dgm:spPr/>
      <dgm:t>
        <a:bodyPr/>
        <a:lstStyle/>
        <a:p>
          <a:endParaRPr lang="en-IN"/>
        </a:p>
      </dgm:t>
    </dgm:pt>
    <dgm:pt modelId="{A686AD6D-82AD-41C7-A7F6-C1FCEF05C36A}" type="sibTrans" cxnId="{B9C4027C-2888-487D-A28F-21F49FB4FCFA}">
      <dgm:prSet/>
      <dgm:spPr/>
      <dgm:t>
        <a:bodyPr/>
        <a:lstStyle/>
        <a:p>
          <a:endParaRPr lang="en-IN"/>
        </a:p>
      </dgm:t>
    </dgm:pt>
    <dgm:pt modelId="{042B60E2-2973-45D6-BD0C-A0073F53468F}" type="pres">
      <dgm:prSet presAssocID="{FC4C5AA0-19E7-45D6-94B1-151C246798CE}" presName="linear" presStyleCnt="0">
        <dgm:presLayoutVars>
          <dgm:dir/>
          <dgm:animLvl val="lvl"/>
          <dgm:resizeHandles val="exact"/>
        </dgm:presLayoutVars>
      </dgm:prSet>
      <dgm:spPr/>
    </dgm:pt>
    <dgm:pt modelId="{5119F75B-DEA8-4610-B466-B88D3CFD7EEA}" type="pres">
      <dgm:prSet presAssocID="{053E356A-2CC0-475D-9A97-4AD09A578E11}" presName="parentLin" presStyleCnt="0"/>
      <dgm:spPr/>
    </dgm:pt>
    <dgm:pt modelId="{2259585C-7170-4DB6-B7BA-5C6772F98BAD}" type="pres">
      <dgm:prSet presAssocID="{053E356A-2CC0-475D-9A97-4AD09A578E11}" presName="parentLeftMargin" presStyleLbl="node1" presStyleIdx="0" presStyleCnt="3"/>
      <dgm:spPr/>
    </dgm:pt>
    <dgm:pt modelId="{543C45F4-E0F3-41D8-85C7-6777553B2AF4}" type="pres">
      <dgm:prSet presAssocID="{053E356A-2CC0-475D-9A97-4AD09A578E11}" presName="parentText" presStyleLbl="node1" presStyleIdx="0" presStyleCnt="3">
        <dgm:presLayoutVars>
          <dgm:chMax val="0"/>
          <dgm:bulletEnabled val="1"/>
        </dgm:presLayoutVars>
      </dgm:prSet>
      <dgm:spPr/>
    </dgm:pt>
    <dgm:pt modelId="{3EAE944B-CA9E-4CCF-BF29-6816ED2B2490}" type="pres">
      <dgm:prSet presAssocID="{053E356A-2CC0-475D-9A97-4AD09A578E11}" presName="negativeSpace" presStyleCnt="0"/>
      <dgm:spPr/>
    </dgm:pt>
    <dgm:pt modelId="{021619E0-C333-4193-8EC1-5296B3A0B32A}" type="pres">
      <dgm:prSet presAssocID="{053E356A-2CC0-475D-9A97-4AD09A578E11}" presName="childText" presStyleLbl="conFgAcc1" presStyleIdx="0" presStyleCnt="3">
        <dgm:presLayoutVars>
          <dgm:bulletEnabled val="1"/>
        </dgm:presLayoutVars>
      </dgm:prSet>
      <dgm:spPr/>
    </dgm:pt>
    <dgm:pt modelId="{168B849B-2157-45B3-B412-8F54FF42A652}" type="pres">
      <dgm:prSet presAssocID="{CE2298D6-07B0-47EB-A9C3-97DB4874E4A7}" presName="spaceBetweenRectangles" presStyleCnt="0"/>
      <dgm:spPr/>
    </dgm:pt>
    <dgm:pt modelId="{5C21BEFF-A5D1-4EF4-804C-93BB41C75095}" type="pres">
      <dgm:prSet presAssocID="{200B8C53-F910-4DAE-B104-862F9F74BD44}" presName="parentLin" presStyleCnt="0"/>
      <dgm:spPr/>
    </dgm:pt>
    <dgm:pt modelId="{99FE0C96-D55D-484D-A3E6-16EF865C44F5}" type="pres">
      <dgm:prSet presAssocID="{200B8C53-F910-4DAE-B104-862F9F74BD44}" presName="parentLeftMargin" presStyleLbl="node1" presStyleIdx="0" presStyleCnt="3"/>
      <dgm:spPr/>
    </dgm:pt>
    <dgm:pt modelId="{B47316E0-ABDE-46D0-BE2C-1591C013EA4F}" type="pres">
      <dgm:prSet presAssocID="{200B8C53-F910-4DAE-B104-862F9F74BD44}" presName="parentText" presStyleLbl="node1" presStyleIdx="1" presStyleCnt="3">
        <dgm:presLayoutVars>
          <dgm:chMax val="0"/>
          <dgm:bulletEnabled val="1"/>
        </dgm:presLayoutVars>
      </dgm:prSet>
      <dgm:spPr/>
    </dgm:pt>
    <dgm:pt modelId="{36551EBA-273D-486F-810A-727134B260CD}" type="pres">
      <dgm:prSet presAssocID="{200B8C53-F910-4DAE-B104-862F9F74BD44}" presName="negativeSpace" presStyleCnt="0"/>
      <dgm:spPr/>
    </dgm:pt>
    <dgm:pt modelId="{4B5CE9DC-B58B-4C99-9997-346CA8DB62D4}" type="pres">
      <dgm:prSet presAssocID="{200B8C53-F910-4DAE-B104-862F9F74BD44}" presName="childText" presStyleLbl="conFgAcc1" presStyleIdx="1" presStyleCnt="3">
        <dgm:presLayoutVars>
          <dgm:bulletEnabled val="1"/>
        </dgm:presLayoutVars>
      </dgm:prSet>
      <dgm:spPr/>
    </dgm:pt>
    <dgm:pt modelId="{9CE3BB4B-8A3F-47D0-8211-EBE0600FF094}" type="pres">
      <dgm:prSet presAssocID="{8C30DE75-41B4-4735-9620-D2A913725052}" presName="spaceBetweenRectangles" presStyleCnt="0"/>
      <dgm:spPr/>
    </dgm:pt>
    <dgm:pt modelId="{F3051889-74FA-4E44-8FAF-64303F7248F1}" type="pres">
      <dgm:prSet presAssocID="{50569ADF-1136-4817-A0E6-D50D146701EB}" presName="parentLin" presStyleCnt="0"/>
      <dgm:spPr/>
    </dgm:pt>
    <dgm:pt modelId="{D8B5A2AC-C38E-409F-B125-F949B9688DAB}" type="pres">
      <dgm:prSet presAssocID="{50569ADF-1136-4817-A0E6-D50D146701EB}" presName="parentLeftMargin" presStyleLbl="node1" presStyleIdx="1" presStyleCnt="3"/>
      <dgm:spPr/>
    </dgm:pt>
    <dgm:pt modelId="{43E10140-DB91-4E51-B4BA-C8B88E52453E}" type="pres">
      <dgm:prSet presAssocID="{50569ADF-1136-4817-A0E6-D50D146701EB}" presName="parentText" presStyleLbl="node1" presStyleIdx="2" presStyleCnt="3">
        <dgm:presLayoutVars>
          <dgm:chMax val="0"/>
          <dgm:bulletEnabled val="1"/>
        </dgm:presLayoutVars>
      </dgm:prSet>
      <dgm:spPr/>
    </dgm:pt>
    <dgm:pt modelId="{3A319FE3-3C14-4432-A302-F47B97F5B4DA}" type="pres">
      <dgm:prSet presAssocID="{50569ADF-1136-4817-A0E6-D50D146701EB}" presName="negativeSpace" presStyleCnt="0"/>
      <dgm:spPr/>
    </dgm:pt>
    <dgm:pt modelId="{1CDFD8C6-158A-4BC5-8761-C1BC5F1CADC6}" type="pres">
      <dgm:prSet presAssocID="{50569ADF-1136-4817-A0E6-D50D146701EB}" presName="childText" presStyleLbl="conFgAcc1" presStyleIdx="2" presStyleCnt="3">
        <dgm:presLayoutVars>
          <dgm:bulletEnabled val="1"/>
        </dgm:presLayoutVars>
      </dgm:prSet>
      <dgm:spPr/>
    </dgm:pt>
  </dgm:ptLst>
  <dgm:cxnLst>
    <dgm:cxn modelId="{1A652F03-2FF7-460C-B51C-358FD02E1908}" type="presOf" srcId="{FC4C5AA0-19E7-45D6-94B1-151C246798CE}" destId="{042B60E2-2973-45D6-BD0C-A0073F53468F}" srcOrd="0" destOrd="0" presId="urn:microsoft.com/office/officeart/2005/8/layout/list1"/>
    <dgm:cxn modelId="{A784110C-CC3E-4620-8CC5-8408AE0103E1}" type="presOf" srcId="{55D80DDD-1C0D-4924-9266-832866A4ED01}" destId="{4B5CE9DC-B58B-4C99-9997-346CA8DB62D4}" srcOrd="0" destOrd="0" presId="urn:microsoft.com/office/officeart/2005/8/layout/list1"/>
    <dgm:cxn modelId="{7101FF15-3276-403E-9AE6-23FBD4AC8C22}" type="presOf" srcId="{C9A0BE3E-F743-43B1-8846-03992ACB6E66}" destId="{1CDFD8C6-158A-4BC5-8761-C1BC5F1CADC6}" srcOrd="0" destOrd="1" presId="urn:microsoft.com/office/officeart/2005/8/layout/list1"/>
    <dgm:cxn modelId="{477F8427-37C7-4D00-A12A-FD6B56082994}" srcId="{053E356A-2CC0-475D-9A97-4AD09A578E11}" destId="{3396C970-66E5-478B-993D-E208BFD22A0F}" srcOrd="1" destOrd="0" parTransId="{B86C758B-30B0-4BC4-8AF5-C06DAC4ED106}" sibTransId="{9AAD5FE0-65E9-4A1F-B02D-F195120C9799}"/>
    <dgm:cxn modelId="{CE1F762F-75BA-4BA8-8347-8717A9541CB8}" type="presOf" srcId="{50569ADF-1136-4817-A0E6-D50D146701EB}" destId="{D8B5A2AC-C38E-409F-B125-F949B9688DAB}" srcOrd="0" destOrd="0" presId="urn:microsoft.com/office/officeart/2005/8/layout/list1"/>
    <dgm:cxn modelId="{E676663E-FCF1-49BA-B3F9-0713E270B432}" srcId="{50569ADF-1136-4817-A0E6-D50D146701EB}" destId="{4B9231B6-6F5E-4AD3-AD5F-6115EDD5EB4D}" srcOrd="0" destOrd="0" parTransId="{FF0CC32C-7E17-47A5-ABBD-C3E7C0BDC608}" sibTransId="{1D9E7C8C-3029-466A-AD17-04B351E8B458}"/>
    <dgm:cxn modelId="{1DFA0440-5748-428B-8A15-4C4DF2EBE7FF}" type="presOf" srcId="{4B9231B6-6F5E-4AD3-AD5F-6115EDD5EB4D}" destId="{1CDFD8C6-158A-4BC5-8761-C1BC5F1CADC6}" srcOrd="0" destOrd="0" presId="urn:microsoft.com/office/officeart/2005/8/layout/list1"/>
    <dgm:cxn modelId="{B9C4027C-2888-487D-A28F-21F49FB4FCFA}" srcId="{50569ADF-1136-4817-A0E6-D50D146701EB}" destId="{C9A0BE3E-F743-43B1-8846-03992ACB6E66}" srcOrd="1" destOrd="0" parTransId="{AB29C178-0C0B-4510-8FE2-8586AD3A60FD}" sibTransId="{A686AD6D-82AD-41C7-A7F6-C1FCEF05C36A}"/>
    <dgm:cxn modelId="{54AB9584-689C-43E4-B992-B298F2772394}" type="presOf" srcId="{50569ADF-1136-4817-A0E6-D50D146701EB}" destId="{43E10140-DB91-4E51-B4BA-C8B88E52453E}" srcOrd="1" destOrd="0" presId="urn:microsoft.com/office/officeart/2005/8/layout/list1"/>
    <dgm:cxn modelId="{E2382C8B-4A4A-42AE-9737-FEEE435A089E}" type="presOf" srcId="{200B8C53-F910-4DAE-B104-862F9F74BD44}" destId="{B47316E0-ABDE-46D0-BE2C-1591C013EA4F}" srcOrd="1" destOrd="0" presId="urn:microsoft.com/office/officeart/2005/8/layout/list1"/>
    <dgm:cxn modelId="{09D82B97-ED0F-410C-8AF5-306052617699}" srcId="{053E356A-2CC0-475D-9A97-4AD09A578E11}" destId="{75D96084-91DA-489E-8F7C-CA1EDACCFF00}" srcOrd="0" destOrd="0" parTransId="{1A97C8AD-77C3-4D98-8A31-049A82F4C118}" sibTransId="{DDFFF285-A04C-4410-B84D-A71A4B54CC64}"/>
    <dgm:cxn modelId="{3339AB9C-8194-4C65-9BB9-C6238A0B06EB}" srcId="{FC4C5AA0-19E7-45D6-94B1-151C246798CE}" destId="{50569ADF-1136-4817-A0E6-D50D146701EB}" srcOrd="2" destOrd="0" parTransId="{403962AC-B4A7-4EA6-BDA5-B923499B71EC}" sibTransId="{E99647C1-B3DF-45E1-9686-13546A9BD18D}"/>
    <dgm:cxn modelId="{298271A3-C2B8-4A3A-9DA5-C8D6E7689B71}" srcId="{FC4C5AA0-19E7-45D6-94B1-151C246798CE}" destId="{053E356A-2CC0-475D-9A97-4AD09A578E11}" srcOrd="0" destOrd="0" parTransId="{818DABFA-AE12-4EAD-998B-643F996E8115}" sibTransId="{CE2298D6-07B0-47EB-A9C3-97DB4874E4A7}"/>
    <dgm:cxn modelId="{742C2CA5-07D2-4D13-AEF9-D63AAB1F0743}" type="presOf" srcId="{75D96084-91DA-489E-8F7C-CA1EDACCFF00}" destId="{021619E0-C333-4193-8EC1-5296B3A0B32A}" srcOrd="0" destOrd="0" presId="urn:microsoft.com/office/officeart/2005/8/layout/list1"/>
    <dgm:cxn modelId="{414586A5-77D1-4928-975B-4E3A9ED6B212}" type="presOf" srcId="{3396C970-66E5-478B-993D-E208BFD22A0F}" destId="{021619E0-C333-4193-8EC1-5296B3A0B32A}" srcOrd="0" destOrd="1" presId="urn:microsoft.com/office/officeart/2005/8/layout/list1"/>
    <dgm:cxn modelId="{55744BA8-0BC1-4856-AEFF-608A8E43F8B4}" type="presOf" srcId="{053E356A-2CC0-475D-9A97-4AD09A578E11}" destId="{543C45F4-E0F3-41D8-85C7-6777553B2AF4}" srcOrd="1" destOrd="0" presId="urn:microsoft.com/office/officeart/2005/8/layout/list1"/>
    <dgm:cxn modelId="{0E53F0C2-7A21-44D0-A70F-3A4CC4B0E62A}" type="presOf" srcId="{053E356A-2CC0-475D-9A97-4AD09A578E11}" destId="{2259585C-7170-4DB6-B7BA-5C6772F98BAD}" srcOrd="0" destOrd="0" presId="urn:microsoft.com/office/officeart/2005/8/layout/list1"/>
    <dgm:cxn modelId="{434FD0C9-88D4-4F7B-9DAF-DB73695D2FB6}" srcId="{FC4C5AA0-19E7-45D6-94B1-151C246798CE}" destId="{200B8C53-F910-4DAE-B104-862F9F74BD44}" srcOrd="1" destOrd="0" parTransId="{281676D8-D31B-4064-9F70-C274BEB28DA7}" sibTransId="{8C30DE75-41B4-4735-9620-D2A913725052}"/>
    <dgm:cxn modelId="{A42A54D9-919D-4ECE-861E-84E3B6583CDF}" srcId="{200B8C53-F910-4DAE-B104-862F9F74BD44}" destId="{5E655EFD-5377-4944-B678-463BF026BF0B}" srcOrd="1" destOrd="0" parTransId="{3F1C1BE7-788F-47D5-8341-481B4CDC4F04}" sibTransId="{062ECDE3-1711-4D77-B24E-E883706E9C1B}"/>
    <dgm:cxn modelId="{DB3232E2-8CB4-4A36-96B9-C7452633CB60}" srcId="{200B8C53-F910-4DAE-B104-862F9F74BD44}" destId="{55D80DDD-1C0D-4924-9266-832866A4ED01}" srcOrd="0" destOrd="0" parTransId="{38752F52-EECC-4DFC-9560-CF61A50D5CDC}" sibTransId="{9112A53C-A4BE-429B-BDAD-17D6F4DB0DB5}"/>
    <dgm:cxn modelId="{DC633FE9-D604-432B-8372-912F0BF8CB4C}" type="presOf" srcId="{200B8C53-F910-4DAE-B104-862F9F74BD44}" destId="{99FE0C96-D55D-484D-A3E6-16EF865C44F5}" srcOrd="0" destOrd="0" presId="urn:microsoft.com/office/officeart/2005/8/layout/list1"/>
    <dgm:cxn modelId="{977BFAF4-B975-436B-BDC2-8121C67443B4}" type="presOf" srcId="{5E655EFD-5377-4944-B678-463BF026BF0B}" destId="{4B5CE9DC-B58B-4C99-9997-346CA8DB62D4}" srcOrd="0" destOrd="1" presId="urn:microsoft.com/office/officeart/2005/8/layout/list1"/>
    <dgm:cxn modelId="{92012132-B4A8-4DC9-9501-8AED9FB6A173}" type="presParOf" srcId="{042B60E2-2973-45D6-BD0C-A0073F53468F}" destId="{5119F75B-DEA8-4610-B466-B88D3CFD7EEA}" srcOrd="0" destOrd="0" presId="urn:microsoft.com/office/officeart/2005/8/layout/list1"/>
    <dgm:cxn modelId="{EC0B7A2E-A1E2-4C44-8157-33F7DAD85DE9}" type="presParOf" srcId="{5119F75B-DEA8-4610-B466-B88D3CFD7EEA}" destId="{2259585C-7170-4DB6-B7BA-5C6772F98BAD}" srcOrd="0" destOrd="0" presId="urn:microsoft.com/office/officeart/2005/8/layout/list1"/>
    <dgm:cxn modelId="{40B2305D-60CA-4CF5-9B01-13AE9519CC4D}" type="presParOf" srcId="{5119F75B-DEA8-4610-B466-B88D3CFD7EEA}" destId="{543C45F4-E0F3-41D8-85C7-6777553B2AF4}" srcOrd="1" destOrd="0" presId="urn:microsoft.com/office/officeart/2005/8/layout/list1"/>
    <dgm:cxn modelId="{4B90D22B-9F83-4DAE-9983-56D562AF11B0}" type="presParOf" srcId="{042B60E2-2973-45D6-BD0C-A0073F53468F}" destId="{3EAE944B-CA9E-4CCF-BF29-6816ED2B2490}" srcOrd="1" destOrd="0" presId="urn:microsoft.com/office/officeart/2005/8/layout/list1"/>
    <dgm:cxn modelId="{ED3A5460-D9EB-49DE-B673-EE21F88E253E}" type="presParOf" srcId="{042B60E2-2973-45D6-BD0C-A0073F53468F}" destId="{021619E0-C333-4193-8EC1-5296B3A0B32A}" srcOrd="2" destOrd="0" presId="urn:microsoft.com/office/officeart/2005/8/layout/list1"/>
    <dgm:cxn modelId="{077014AA-CDAC-4FA9-B654-6407F0C0D8C7}" type="presParOf" srcId="{042B60E2-2973-45D6-BD0C-A0073F53468F}" destId="{168B849B-2157-45B3-B412-8F54FF42A652}" srcOrd="3" destOrd="0" presId="urn:microsoft.com/office/officeart/2005/8/layout/list1"/>
    <dgm:cxn modelId="{F3443DA7-663F-4849-B435-2BF5F38AAFC9}" type="presParOf" srcId="{042B60E2-2973-45D6-BD0C-A0073F53468F}" destId="{5C21BEFF-A5D1-4EF4-804C-93BB41C75095}" srcOrd="4" destOrd="0" presId="urn:microsoft.com/office/officeart/2005/8/layout/list1"/>
    <dgm:cxn modelId="{60A478DE-EE1D-4FA7-BFEB-47734EAB2185}" type="presParOf" srcId="{5C21BEFF-A5D1-4EF4-804C-93BB41C75095}" destId="{99FE0C96-D55D-484D-A3E6-16EF865C44F5}" srcOrd="0" destOrd="0" presId="urn:microsoft.com/office/officeart/2005/8/layout/list1"/>
    <dgm:cxn modelId="{5B699290-5034-4A3A-8903-E1D832645638}" type="presParOf" srcId="{5C21BEFF-A5D1-4EF4-804C-93BB41C75095}" destId="{B47316E0-ABDE-46D0-BE2C-1591C013EA4F}" srcOrd="1" destOrd="0" presId="urn:microsoft.com/office/officeart/2005/8/layout/list1"/>
    <dgm:cxn modelId="{B98A9FF3-81A7-4109-A14B-2A90A0498F35}" type="presParOf" srcId="{042B60E2-2973-45D6-BD0C-A0073F53468F}" destId="{36551EBA-273D-486F-810A-727134B260CD}" srcOrd="5" destOrd="0" presId="urn:microsoft.com/office/officeart/2005/8/layout/list1"/>
    <dgm:cxn modelId="{2526AC22-5C6D-4F13-ACEF-BDEFD553070C}" type="presParOf" srcId="{042B60E2-2973-45D6-BD0C-A0073F53468F}" destId="{4B5CE9DC-B58B-4C99-9997-346CA8DB62D4}" srcOrd="6" destOrd="0" presId="urn:microsoft.com/office/officeart/2005/8/layout/list1"/>
    <dgm:cxn modelId="{B7EC345E-EFC4-4362-89E3-E2A72BF0D2AA}" type="presParOf" srcId="{042B60E2-2973-45D6-BD0C-A0073F53468F}" destId="{9CE3BB4B-8A3F-47D0-8211-EBE0600FF094}" srcOrd="7" destOrd="0" presId="urn:microsoft.com/office/officeart/2005/8/layout/list1"/>
    <dgm:cxn modelId="{77664E22-5538-41D0-BCA5-D5DB5FF6CAFF}" type="presParOf" srcId="{042B60E2-2973-45D6-BD0C-A0073F53468F}" destId="{F3051889-74FA-4E44-8FAF-64303F7248F1}" srcOrd="8" destOrd="0" presId="urn:microsoft.com/office/officeart/2005/8/layout/list1"/>
    <dgm:cxn modelId="{C86C1CD4-CFE2-4F18-A66E-00CAEFC55F05}" type="presParOf" srcId="{F3051889-74FA-4E44-8FAF-64303F7248F1}" destId="{D8B5A2AC-C38E-409F-B125-F949B9688DAB}" srcOrd="0" destOrd="0" presId="urn:microsoft.com/office/officeart/2005/8/layout/list1"/>
    <dgm:cxn modelId="{D8106D4D-F544-41FB-9C0E-E571C0F2DB10}" type="presParOf" srcId="{F3051889-74FA-4E44-8FAF-64303F7248F1}" destId="{43E10140-DB91-4E51-B4BA-C8B88E52453E}" srcOrd="1" destOrd="0" presId="urn:microsoft.com/office/officeart/2005/8/layout/list1"/>
    <dgm:cxn modelId="{1470EEFB-A4F3-4A04-AE22-1E14F98AA18C}" type="presParOf" srcId="{042B60E2-2973-45D6-BD0C-A0073F53468F}" destId="{3A319FE3-3C14-4432-A302-F47B97F5B4DA}" srcOrd="9" destOrd="0" presId="urn:microsoft.com/office/officeart/2005/8/layout/list1"/>
    <dgm:cxn modelId="{5946776F-D52B-4807-9061-3EF7E5C2351A}" type="presParOf" srcId="{042B60E2-2973-45D6-BD0C-A0073F53468F}" destId="{1CDFD8C6-158A-4BC5-8761-C1BC5F1CADC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EF3B131-1EBA-445E-965A-710EFE1A83D0}" type="doc">
      <dgm:prSet loTypeId="urn:microsoft.com/office/officeart/2005/8/layout/hierarchy3" loCatId="hierarchy" qsTypeId="urn:microsoft.com/office/officeart/2005/8/quickstyle/simple5" qsCatId="simple" csTypeId="urn:microsoft.com/office/officeart/2005/8/colors/colorful5" csCatId="colorful" phldr="1"/>
      <dgm:spPr/>
      <dgm:t>
        <a:bodyPr/>
        <a:lstStyle/>
        <a:p>
          <a:endParaRPr lang="en-IN"/>
        </a:p>
      </dgm:t>
    </dgm:pt>
    <dgm:pt modelId="{3E2386A4-8A14-4AD3-BE49-88AEDFD25B36}">
      <dgm:prSet phldrT="[Text]" custT="1"/>
      <dgm:spPr/>
      <dgm:t>
        <a:bodyPr/>
        <a:lstStyle/>
        <a:p>
          <a:r>
            <a:rPr lang="en-IN" sz="1700" dirty="0">
              <a:latin typeface="Segoe UI Semibold" panose="020B0702040204020203" pitchFamily="34" charset="0"/>
              <a:cs typeface="Segoe UI Semibold" panose="020B0702040204020203" pitchFamily="34" charset="0"/>
            </a:rPr>
            <a:t>Case 1- Value amendment (Increase / Decrease) </a:t>
          </a:r>
        </a:p>
      </dgm:t>
    </dgm:pt>
    <dgm:pt modelId="{9815E377-BD92-49C6-A9D4-6F89244E4659}" type="parTrans" cxnId="{B73228C2-0C99-4C43-963D-4B251619F67E}">
      <dgm:prSet/>
      <dgm:spPr/>
      <dgm:t>
        <a:bodyPr/>
        <a:lstStyle/>
        <a:p>
          <a:endParaRPr lang="en-IN"/>
        </a:p>
      </dgm:t>
    </dgm:pt>
    <dgm:pt modelId="{C4F98BCD-508C-42FD-8C55-2DDC3A366CCB}" type="sibTrans" cxnId="{B73228C2-0C99-4C43-963D-4B251619F67E}">
      <dgm:prSet/>
      <dgm:spPr/>
      <dgm:t>
        <a:bodyPr/>
        <a:lstStyle/>
        <a:p>
          <a:endParaRPr lang="en-IN"/>
        </a:p>
      </dgm:t>
    </dgm:pt>
    <dgm:pt modelId="{019B2A78-1A6B-40D3-835D-CDE260CA2EE4}">
      <dgm:prSet phldrT="[Text]"/>
      <dgm:spPr/>
      <dgm:t>
        <a:bodyPr/>
        <a:lstStyle/>
        <a:p>
          <a:r>
            <a:rPr lang="en-US" dirty="0">
              <a:latin typeface="Segoe UI Semilight" panose="020B0402040204020203" pitchFamily="34" charset="0"/>
              <a:cs typeface="Segoe UI Semilight" panose="020B0402040204020203" pitchFamily="34" charset="0"/>
            </a:rPr>
            <a:t>GSTR 1 show new value in full in subsequent period</a:t>
          </a:r>
          <a:endParaRPr lang="en-IN" dirty="0">
            <a:latin typeface="Segoe UI Semilight" panose="020B0402040204020203" pitchFamily="34" charset="0"/>
            <a:cs typeface="Segoe UI Semilight" panose="020B0402040204020203" pitchFamily="34" charset="0"/>
          </a:endParaRPr>
        </a:p>
      </dgm:t>
    </dgm:pt>
    <dgm:pt modelId="{B36982CD-DC86-4CDC-91FC-40FB539AC8F0}" type="parTrans" cxnId="{3C97A888-D8C0-454B-9E33-3899824CAB09}">
      <dgm:prSet/>
      <dgm:spPr/>
      <dgm:t>
        <a:bodyPr/>
        <a:lstStyle/>
        <a:p>
          <a:endParaRPr lang="en-IN"/>
        </a:p>
      </dgm:t>
    </dgm:pt>
    <dgm:pt modelId="{057EDB8D-C8A0-4915-8575-7F837F5A1FCE}" type="sibTrans" cxnId="{3C97A888-D8C0-454B-9E33-3899824CAB09}">
      <dgm:prSet/>
      <dgm:spPr/>
      <dgm:t>
        <a:bodyPr/>
        <a:lstStyle/>
        <a:p>
          <a:endParaRPr lang="en-IN"/>
        </a:p>
      </dgm:t>
    </dgm:pt>
    <dgm:pt modelId="{9E008049-D823-4FDC-A584-0BD285417E37}">
      <dgm:prSet/>
      <dgm:spPr/>
      <dgm:t>
        <a:bodyPr/>
        <a:lstStyle/>
        <a:p>
          <a:pPr>
            <a:buFont typeface="Arial" panose="020B0604020202020204" pitchFamily="34" charset="0"/>
            <a:buChar char="•"/>
          </a:pPr>
          <a:r>
            <a:rPr lang="en-IN" dirty="0"/>
            <a:t>GSTR 1 Report the voucher with revised GSTIN</a:t>
          </a:r>
        </a:p>
      </dgm:t>
    </dgm:pt>
    <dgm:pt modelId="{79E16D97-FC56-4A29-B035-214E009DABFF}" type="parTrans" cxnId="{83986518-6F12-45E9-9D9C-699018EE0E10}">
      <dgm:prSet/>
      <dgm:spPr/>
      <dgm:t>
        <a:bodyPr/>
        <a:lstStyle/>
        <a:p>
          <a:endParaRPr lang="en-IN"/>
        </a:p>
      </dgm:t>
    </dgm:pt>
    <dgm:pt modelId="{618EE209-1E08-4FFC-9B41-67D6C7C80BAF}" type="sibTrans" cxnId="{83986518-6F12-45E9-9D9C-699018EE0E10}">
      <dgm:prSet/>
      <dgm:spPr/>
      <dgm:t>
        <a:bodyPr/>
        <a:lstStyle/>
        <a:p>
          <a:endParaRPr lang="en-IN"/>
        </a:p>
      </dgm:t>
    </dgm:pt>
    <dgm:pt modelId="{93844A77-3A0B-4938-A494-A16926AFACC7}">
      <dgm:prSet/>
      <dgm:spPr/>
      <dgm:t>
        <a:bodyPr/>
        <a:lstStyle/>
        <a:p>
          <a:pPr>
            <a:buFont typeface="Arial" panose="020B0604020202020204" pitchFamily="34" charset="0"/>
            <a:buChar char="•"/>
          </a:pPr>
          <a:r>
            <a:rPr lang="en-IN" dirty="0"/>
            <a:t>GSTR 3B – No impact as liability remains same</a:t>
          </a:r>
        </a:p>
      </dgm:t>
    </dgm:pt>
    <dgm:pt modelId="{3EB9E139-59BE-41C3-8DDC-A04C9CD3E0C4}" type="parTrans" cxnId="{CD0A463C-83CE-436B-B081-F1890C3BCD43}">
      <dgm:prSet/>
      <dgm:spPr/>
      <dgm:t>
        <a:bodyPr/>
        <a:lstStyle/>
        <a:p>
          <a:endParaRPr lang="en-IN"/>
        </a:p>
      </dgm:t>
    </dgm:pt>
    <dgm:pt modelId="{3DD75BA0-1BB0-470E-A5A2-A8C38D28CBC6}" type="sibTrans" cxnId="{CD0A463C-83CE-436B-B081-F1890C3BCD43}">
      <dgm:prSet/>
      <dgm:spPr/>
      <dgm:t>
        <a:bodyPr/>
        <a:lstStyle/>
        <a:p>
          <a:endParaRPr lang="en-IN"/>
        </a:p>
      </dgm:t>
    </dgm:pt>
    <dgm:pt modelId="{8765B803-4D36-4079-9F3D-B28721E27B68}">
      <dgm:prSet custT="1"/>
      <dgm:spPr/>
      <dgm:t>
        <a:bodyPr/>
        <a:lstStyle/>
        <a:p>
          <a:r>
            <a:rPr lang="en-US" sz="1700" dirty="0">
              <a:latin typeface="Segoe UI Semibold" panose="020B0702040204020203" pitchFamily="34" charset="0"/>
              <a:cs typeface="Segoe UI Semibold" panose="020B0702040204020203" pitchFamily="34" charset="0"/>
            </a:rPr>
            <a:t>Case 3 - - Voucher number change after sign</a:t>
          </a:r>
        </a:p>
      </dgm:t>
    </dgm:pt>
    <dgm:pt modelId="{E225EFA2-9523-4DB0-A2DF-C7A4AE536021}" type="parTrans" cxnId="{53D48EE5-BB66-4523-ADA8-252ADA1568F2}">
      <dgm:prSet/>
      <dgm:spPr/>
      <dgm:t>
        <a:bodyPr/>
        <a:lstStyle/>
        <a:p>
          <a:endParaRPr lang="en-IN"/>
        </a:p>
      </dgm:t>
    </dgm:pt>
    <dgm:pt modelId="{1D6C4B0B-63DD-4EE1-BEFA-E06096222EE5}" type="sibTrans" cxnId="{53D48EE5-BB66-4523-ADA8-252ADA1568F2}">
      <dgm:prSet/>
      <dgm:spPr/>
      <dgm:t>
        <a:bodyPr/>
        <a:lstStyle/>
        <a:p>
          <a:endParaRPr lang="en-IN"/>
        </a:p>
      </dgm:t>
    </dgm:pt>
    <dgm:pt modelId="{ECE876DD-5EAF-4D72-AA7A-D6AAACBE4EF5}">
      <dgm:prSet/>
      <dgm:spPr/>
      <dgm:t>
        <a:bodyPr/>
        <a:lstStyle/>
        <a:p>
          <a:pPr>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GSTR 1  - </a:t>
          </a:r>
          <a:r>
            <a:rPr lang="en-US" dirty="0">
              <a:latin typeface="Segoe UI Semilight" panose="020B0402040204020203" pitchFamily="34" charset="0"/>
              <a:cs typeface="Segoe UI Semilight" panose="020B0402040204020203" pitchFamily="34" charset="0"/>
            </a:rPr>
            <a:t>Old voucher is to be reported in next period &amp; New voucher no to be reported in next Period</a:t>
          </a:r>
          <a:endParaRPr lang="en-US" dirty="0"/>
        </a:p>
      </dgm:t>
    </dgm:pt>
    <dgm:pt modelId="{3F61EBC2-1D92-4EB9-AD9F-0515BF9F251C}" type="parTrans" cxnId="{58249FA4-15D5-44A6-AF39-760CE8AFBF42}">
      <dgm:prSet/>
      <dgm:spPr/>
      <dgm:t>
        <a:bodyPr/>
        <a:lstStyle/>
        <a:p>
          <a:endParaRPr lang="en-IN"/>
        </a:p>
      </dgm:t>
    </dgm:pt>
    <dgm:pt modelId="{B4DA6675-714E-4EA6-AF78-76A4C9A1C1EB}" type="sibTrans" cxnId="{58249FA4-15D5-44A6-AF39-760CE8AFBF42}">
      <dgm:prSet/>
      <dgm:spPr/>
      <dgm:t>
        <a:bodyPr/>
        <a:lstStyle/>
        <a:p>
          <a:endParaRPr lang="en-IN"/>
        </a:p>
      </dgm:t>
    </dgm:pt>
    <dgm:pt modelId="{4DFAE708-BCB7-46DE-ACD9-B61CCBC801AD}">
      <dgm:prSet/>
      <dgm:spPr/>
      <dgm:t>
        <a:bodyPr/>
        <a:lstStyle/>
        <a:p>
          <a:pPr>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GSTR 3B – No impact as liability remains the same</a:t>
          </a:r>
          <a:endParaRPr lang="en-US" dirty="0"/>
        </a:p>
      </dgm:t>
    </dgm:pt>
    <dgm:pt modelId="{5DC20E70-A703-4AF9-BBAA-92A3267F36E7}" type="parTrans" cxnId="{D38BC0A0-DD0B-458C-A503-678BE326980F}">
      <dgm:prSet/>
      <dgm:spPr/>
      <dgm:t>
        <a:bodyPr/>
        <a:lstStyle/>
        <a:p>
          <a:endParaRPr lang="en-IN"/>
        </a:p>
      </dgm:t>
    </dgm:pt>
    <dgm:pt modelId="{6BAB791A-6F9E-48EF-8A36-D92030369A70}" type="sibTrans" cxnId="{D38BC0A0-DD0B-458C-A503-678BE326980F}">
      <dgm:prSet/>
      <dgm:spPr/>
      <dgm:t>
        <a:bodyPr/>
        <a:lstStyle/>
        <a:p>
          <a:endParaRPr lang="en-IN"/>
        </a:p>
      </dgm:t>
    </dgm:pt>
    <dgm:pt modelId="{62A74E7C-7FB2-4799-9220-AD37D5153F90}">
      <dgm:prSet phldrT="[Text]"/>
      <dgm:spPr/>
      <dgm:t>
        <a:bodyPr/>
        <a:lstStyle/>
        <a:p>
          <a:r>
            <a:rPr lang="en-US" dirty="0">
              <a:latin typeface="Segoe UI Semilight" panose="020B0402040204020203" pitchFamily="34" charset="0"/>
              <a:cs typeface="Segoe UI Semilight" panose="020B0402040204020203" pitchFamily="34" charset="0"/>
            </a:rPr>
            <a:t>GSTR 3B report delta value in subsequent period</a:t>
          </a:r>
          <a:endParaRPr lang="en-IN" dirty="0">
            <a:latin typeface="Segoe UI Semilight" panose="020B0402040204020203" pitchFamily="34" charset="0"/>
            <a:cs typeface="Segoe UI Semilight" panose="020B0402040204020203" pitchFamily="34" charset="0"/>
          </a:endParaRPr>
        </a:p>
      </dgm:t>
    </dgm:pt>
    <dgm:pt modelId="{B52D5C0E-541A-45D8-A0F5-0A3D6A2879C1}" type="parTrans" cxnId="{8DF049DB-1F90-4BDA-A82B-DD40D6A31890}">
      <dgm:prSet/>
      <dgm:spPr/>
      <dgm:t>
        <a:bodyPr/>
        <a:lstStyle/>
        <a:p>
          <a:endParaRPr lang="en-IN"/>
        </a:p>
      </dgm:t>
    </dgm:pt>
    <dgm:pt modelId="{D446D021-DB6F-448A-893B-EB244946982B}" type="sibTrans" cxnId="{8DF049DB-1F90-4BDA-A82B-DD40D6A31890}">
      <dgm:prSet/>
      <dgm:spPr/>
      <dgm:t>
        <a:bodyPr/>
        <a:lstStyle/>
        <a:p>
          <a:endParaRPr lang="en-IN"/>
        </a:p>
      </dgm:t>
    </dgm:pt>
    <dgm:pt modelId="{76FD98F0-D20B-4F62-BE0E-E1F83CC80029}">
      <dgm:prSet custT="1"/>
      <dgm:spPr/>
      <dgm:t>
        <a:bodyPr/>
        <a:lstStyle/>
        <a:p>
          <a:r>
            <a:rPr lang="en-IN" sz="1700" dirty="0">
              <a:latin typeface="Segoe UI Semibold" panose="020B0702040204020203" pitchFamily="34" charset="0"/>
              <a:cs typeface="Segoe UI Semibold" panose="020B0702040204020203" pitchFamily="34" charset="0"/>
            </a:rPr>
            <a:t>Case 2 - GSTIN change after sign</a:t>
          </a:r>
          <a:endParaRPr lang="en-US" sz="1700" dirty="0">
            <a:latin typeface="Segoe UI Semibold" panose="020B0702040204020203" pitchFamily="34" charset="0"/>
            <a:cs typeface="Segoe UI Semibold" panose="020B0702040204020203" pitchFamily="34" charset="0"/>
          </a:endParaRPr>
        </a:p>
      </dgm:t>
    </dgm:pt>
    <dgm:pt modelId="{EDE71E16-D1FF-4A84-BF8C-8F6242CD1ACD}" type="sibTrans" cxnId="{A9C7B3EB-0CA6-4D4D-BD28-50857B649D5D}">
      <dgm:prSet/>
      <dgm:spPr/>
      <dgm:t>
        <a:bodyPr/>
        <a:lstStyle/>
        <a:p>
          <a:endParaRPr lang="en-IN"/>
        </a:p>
      </dgm:t>
    </dgm:pt>
    <dgm:pt modelId="{4A1CCB61-4B27-45C4-A476-F4F217FB4127}" type="parTrans" cxnId="{A9C7B3EB-0CA6-4D4D-BD28-50857B649D5D}">
      <dgm:prSet/>
      <dgm:spPr/>
      <dgm:t>
        <a:bodyPr/>
        <a:lstStyle/>
        <a:p>
          <a:endParaRPr lang="en-IN"/>
        </a:p>
      </dgm:t>
    </dgm:pt>
    <dgm:pt modelId="{091305D6-2C19-4DC8-9F01-FBCA661C8768}" type="pres">
      <dgm:prSet presAssocID="{DEF3B131-1EBA-445E-965A-710EFE1A83D0}" presName="diagram" presStyleCnt="0">
        <dgm:presLayoutVars>
          <dgm:chPref val="1"/>
          <dgm:dir/>
          <dgm:animOne val="branch"/>
          <dgm:animLvl val="lvl"/>
          <dgm:resizeHandles/>
        </dgm:presLayoutVars>
      </dgm:prSet>
      <dgm:spPr/>
    </dgm:pt>
    <dgm:pt modelId="{9D7E430C-EA48-4539-8E12-0E965D8E435F}" type="pres">
      <dgm:prSet presAssocID="{3E2386A4-8A14-4AD3-BE49-88AEDFD25B36}" presName="root" presStyleCnt="0"/>
      <dgm:spPr/>
    </dgm:pt>
    <dgm:pt modelId="{27CAD076-C138-4854-8C43-C8830030BBC1}" type="pres">
      <dgm:prSet presAssocID="{3E2386A4-8A14-4AD3-BE49-88AEDFD25B36}" presName="rootComposite" presStyleCnt="0"/>
      <dgm:spPr/>
    </dgm:pt>
    <dgm:pt modelId="{4D545E1A-D90E-4CC2-B17A-4D07A8649F14}" type="pres">
      <dgm:prSet presAssocID="{3E2386A4-8A14-4AD3-BE49-88AEDFD25B36}" presName="rootText" presStyleLbl="node1" presStyleIdx="0" presStyleCnt="3"/>
      <dgm:spPr/>
    </dgm:pt>
    <dgm:pt modelId="{2C9B91FC-3BDE-44D1-ACF5-1F8A28E16AD4}" type="pres">
      <dgm:prSet presAssocID="{3E2386A4-8A14-4AD3-BE49-88AEDFD25B36}" presName="rootConnector" presStyleLbl="node1" presStyleIdx="0" presStyleCnt="3"/>
      <dgm:spPr/>
    </dgm:pt>
    <dgm:pt modelId="{E21BE992-2323-4489-A804-A382771DA306}" type="pres">
      <dgm:prSet presAssocID="{3E2386A4-8A14-4AD3-BE49-88AEDFD25B36}" presName="childShape" presStyleCnt="0"/>
      <dgm:spPr/>
    </dgm:pt>
    <dgm:pt modelId="{BCF21645-ABD8-4A5A-B3B3-BF92531B4664}" type="pres">
      <dgm:prSet presAssocID="{B36982CD-DC86-4CDC-91FC-40FB539AC8F0}" presName="Name13" presStyleLbl="parChTrans1D2" presStyleIdx="0" presStyleCnt="6"/>
      <dgm:spPr/>
    </dgm:pt>
    <dgm:pt modelId="{248B7CF2-C6C6-4A6C-A2B5-4B1E1B74C322}" type="pres">
      <dgm:prSet presAssocID="{019B2A78-1A6B-40D3-835D-CDE260CA2EE4}" presName="childText" presStyleLbl="bgAcc1" presStyleIdx="0" presStyleCnt="6">
        <dgm:presLayoutVars>
          <dgm:bulletEnabled val="1"/>
        </dgm:presLayoutVars>
      </dgm:prSet>
      <dgm:spPr/>
    </dgm:pt>
    <dgm:pt modelId="{F3B6B361-043A-4B7C-8244-7B2EB2072350}" type="pres">
      <dgm:prSet presAssocID="{B52D5C0E-541A-45D8-A0F5-0A3D6A2879C1}" presName="Name13" presStyleLbl="parChTrans1D2" presStyleIdx="1" presStyleCnt="6"/>
      <dgm:spPr/>
    </dgm:pt>
    <dgm:pt modelId="{BC854A9F-40DF-4EAE-81C1-875408252745}" type="pres">
      <dgm:prSet presAssocID="{62A74E7C-7FB2-4799-9220-AD37D5153F90}" presName="childText" presStyleLbl="bgAcc1" presStyleIdx="1" presStyleCnt="6">
        <dgm:presLayoutVars>
          <dgm:bulletEnabled val="1"/>
        </dgm:presLayoutVars>
      </dgm:prSet>
      <dgm:spPr/>
    </dgm:pt>
    <dgm:pt modelId="{BA24ADFD-0204-49D1-92EA-DF6E5FAF688B}" type="pres">
      <dgm:prSet presAssocID="{76FD98F0-D20B-4F62-BE0E-E1F83CC80029}" presName="root" presStyleCnt="0"/>
      <dgm:spPr/>
    </dgm:pt>
    <dgm:pt modelId="{BF3E0D8B-D0E9-4B47-A182-BED4FF730049}" type="pres">
      <dgm:prSet presAssocID="{76FD98F0-D20B-4F62-BE0E-E1F83CC80029}" presName="rootComposite" presStyleCnt="0"/>
      <dgm:spPr/>
    </dgm:pt>
    <dgm:pt modelId="{2F451F11-4BC5-468E-899A-751E4EB094C5}" type="pres">
      <dgm:prSet presAssocID="{76FD98F0-D20B-4F62-BE0E-E1F83CC80029}" presName="rootText" presStyleLbl="node1" presStyleIdx="1" presStyleCnt="3"/>
      <dgm:spPr/>
    </dgm:pt>
    <dgm:pt modelId="{2B9731A5-E965-4304-ADF4-6175ED20C48A}" type="pres">
      <dgm:prSet presAssocID="{76FD98F0-D20B-4F62-BE0E-E1F83CC80029}" presName="rootConnector" presStyleLbl="node1" presStyleIdx="1" presStyleCnt="3"/>
      <dgm:spPr/>
    </dgm:pt>
    <dgm:pt modelId="{B78351F0-1B8B-43C4-9133-8DC67D0B8758}" type="pres">
      <dgm:prSet presAssocID="{76FD98F0-D20B-4F62-BE0E-E1F83CC80029}" presName="childShape" presStyleCnt="0"/>
      <dgm:spPr/>
    </dgm:pt>
    <dgm:pt modelId="{9EDDAE7F-8EBC-4CDE-8E9E-8B5FC60844E4}" type="pres">
      <dgm:prSet presAssocID="{79E16D97-FC56-4A29-B035-214E009DABFF}" presName="Name13" presStyleLbl="parChTrans1D2" presStyleIdx="2" presStyleCnt="6"/>
      <dgm:spPr/>
    </dgm:pt>
    <dgm:pt modelId="{8F704E5A-8347-4A15-93EB-14EB0228A8C3}" type="pres">
      <dgm:prSet presAssocID="{9E008049-D823-4FDC-A584-0BD285417E37}" presName="childText" presStyleLbl="bgAcc1" presStyleIdx="2" presStyleCnt="6">
        <dgm:presLayoutVars>
          <dgm:bulletEnabled val="1"/>
        </dgm:presLayoutVars>
      </dgm:prSet>
      <dgm:spPr/>
    </dgm:pt>
    <dgm:pt modelId="{7CB6981D-72E7-4118-B598-4FBE7ADE4696}" type="pres">
      <dgm:prSet presAssocID="{3EB9E139-59BE-41C3-8DDC-A04C9CD3E0C4}" presName="Name13" presStyleLbl="parChTrans1D2" presStyleIdx="3" presStyleCnt="6"/>
      <dgm:spPr/>
    </dgm:pt>
    <dgm:pt modelId="{85CA080C-8EF0-4897-A6D8-7F7359083C50}" type="pres">
      <dgm:prSet presAssocID="{93844A77-3A0B-4938-A494-A16926AFACC7}" presName="childText" presStyleLbl="bgAcc1" presStyleIdx="3" presStyleCnt="6">
        <dgm:presLayoutVars>
          <dgm:bulletEnabled val="1"/>
        </dgm:presLayoutVars>
      </dgm:prSet>
      <dgm:spPr/>
    </dgm:pt>
    <dgm:pt modelId="{5DBFEA7B-5276-4EEA-BECE-00E8A6C27F27}" type="pres">
      <dgm:prSet presAssocID="{8765B803-4D36-4079-9F3D-B28721E27B68}" presName="root" presStyleCnt="0"/>
      <dgm:spPr/>
    </dgm:pt>
    <dgm:pt modelId="{1540E271-1B8F-40AB-93C3-420BC0D75ED0}" type="pres">
      <dgm:prSet presAssocID="{8765B803-4D36-4079-9F3D-B28721E27B68}" presName="rootComposite" presStyleCnt="0"/>
      <dgm:spPr/>
    </dgm:pt>
    <dgm:pt modelId="{BCE83E62-0678-4474-84A8-0D0C83CE5D18}" type="pres">
      <dgm:prSet presAssocID="{8765B803-4D36-4079-9F3D-B28721E27B68}" presName="rootText" presStyleLbl="node1" presStyleIdx="2" presStyleCnt="3"/>
      <dgm:spPr/>
    </dgm:pt>
    <dgm:pt modelId="{BD1DADCF-D0EE-40C4-997C-193CD01105E8}" type="pres">
      <dgm:prSet presAssocID="{8765B803-4D36-4079-9F3D-B28721E27B68}" presName="rootConnector" presStyleLbl="node1" presStyleIdx="2" presStyleCnt="3"/>
      <dgm:spPr/>
    </dgm:pt>
    <dgm:pt modelId="{93FEA4D1-96DF-4E2D-8830-4D72B00AA527}" type="pres">
      <dgm:prSet presAssocID="{8765B803-4D36-4079-9F3D-B28721E27B68}" presName="childShape" presStyleCnt="0"/>
      <dgm:spPr/>
    </dgm:pt>
    <dgm:pt modelId="{DA5CB75D-B9EB-47DA-AA7F-0CC67D0128F1}" type="pres">
      <dgm:prSet presAssocID="{3F61EBC2-1D92-4EB9-AD9F-0515BF9F251C}" presName="Name13" presStyleLbl="parChTrans1D2" presStyleIdx="4" presStyleCnt="6"/>
      <dgm:spPr/>
    </dgm:pt>
    <dgm:pt modelId="{DFE9C889-AB06-4CFF-8D19-1F7A57D0E177}" type="pres">
      <dgm:prSet presAssocID="{ECE876DD-5EAF-4D72-AA7A-D6AAACBE4EF5}" presName="childText" presStyleLbl="bgAcc1" presStyleIdx="4" presStyleCnt="6">
        <dgm:presLayoutVars>
          <dgm:bulletEnabled val="1"/>
        </dgm:presLayoutVars>
      </dgm:prSet>
      <dgm:spPr/>
    </dgm:pt>
    <dgm:pt modelId="{44193DEF-7445-4916-B56D-24DCDA453C1F}" type="pres">
      <dgm:prSet presAssocID="{5DC20E70-A703-4AF9-BBAA-92A3267F36E7}" presName="Name13" presStyleLbl="parChTrans1D2" presStyleIdx="5" presStyleCnt="6"/>
      <dgm:spPr/>
    </dgm:pt>
    <dgm:pt modelId="{ED62096E-A38F-45EF-939A-BABEE432952A}" type="pres">
      <dgm:prSet presAssocID="{4DFAE708-BCB7-46DE-ACD9-B61CCBC801AD}" presName="childText" presStyleLbl="bgAcc1" presStyleIdx="5" presStyleCnt="6">
        <dgm:presLayoutVars>
          <dgm:bulletEnabled val="1"/>
        </dgm:presLayoutVars>
      </dgm:prSet>
      <dgm:spPr/>
    </dgm:pt>
  </dgm:ptLst>
  <dgm:cxnLst>
    <dgm:cxn modelId="{C87C0616-F7C9-43D0-B920-076A27922445}" type="presOf" srcId="{3E2386A4-8A14-4AD3-BE49-88AEDFD25B36}" destId="{4D545E1A-D90E-4CC2-B17A-4D07A8649F14}" srcOrd="0" destOrd="0" presId="urn:microsoft.com/office/officeart/2005/8/layout/hierarchy3"/>
    <dgm:cxn modelId="{83986518-6F12-45E9-9D9C-699018EE0E10}" srcId="{76FD98F0-D20B-4F62-BE0E-E1F83CC80029}" destId="{9E008049-D823-4FDC-A584-0BD285417E37}" srcOrd="0" destOrd="0" parTransId="{79E16D97-FC56-4A29-B035-214E009DABFF}" sibTransId="{618EE209-1E08-4FFC-9B41-67D6C7C80BAF}"/>
    <dgm:cxn modelId="{8BE1F221-51FF-4887-904B-800036E5BE1F}" type="presOf" srcId="{3EB9E139-59BE-41C3-8DDC-A04C9CD3E0C4}" destId="{7CB6981D-72E7-4118-B598-4FBE7ADE4696}" srcOrd="0" destOrd="0" presId="urn:microsoft.com/office/officeart/2005/8/layout/hierarchy3"/>
    <dgm:cxn modelId="{81309E2A-1D2D-4341-9036-67FC93DFCBE7}" type="presOf" srcId="{62A74E7C-7FB2-4799-9220-AD37D5153F90}" destId="{BC854A9F-40DF-4EAE-81C1-875408252745}" srcOrd="0" destOrd="0" presId="urn:microsoft.com/office/officeart/2005/8/layout/hierarchy3"/>
    <dgm:cxn modelId="{7CB7A034-B63F-4685-979C-1BDEB95DFA15}" type="presOf" srcId="{3F61EBC2-1D92-4EB9-AD9F-0515BF9F251C}" destId="{DA5CB75D-B9EB-47DA-AA7F-0CC67D0128F1}" srcOrd="0" destOrd="0" presId="urn:microsoft.com/office/officeart/2005/8/layout/hierarchy3"/>
    <dgm:cxn modelId="{FF7DFC35-C611-482D-94DF-B9890F5EDDF0}" type="presOf" srcId="{ECE876DD-5EAF-4D72-AA7A-D6AAACBE4EF5}" destId="{DFE9C889-AB06-4CFF-8D19-1F7A57D0E177}" srcOrd="0" destOrd="0" presId="urn:microsoft.com/office/officeart/2005/8/layout/hierarchy3"/>
    <dgm:cxn modelId="{C9165D37-B1F8-4CCC-A422-914495F43B3F}" type="presOf" srcId="{8765B803-4D36-4079-9F3D-B28721E27B68}" destId="{BCE83E62-0678-4474-84A8-0D0C83CE5D18}" srcOrd="0" destOrd="0" presId="urn:microsoft.com/office/officeart/2005/8/layout/hierarchy3"/>
    <dgm:cxn modelId="{CD0A463C-83CE-436B-B081-F1890C3BCD43}" srcId="{76FD98F0-D20B-4F62-BE0E-E1F83CC80029}" destId="{93844A77-3A0B-4938-A494-A16926AFACC7}" srcOrd="1" destOrd="0" parTransId="{3EB9E139-59BE-41C3-8DDC-A04C9CD3E0C4}" sibTransId="{3DD75BA0-1BB0-470E-A5A2-A8C38D28CBC6}"/>
    <dgm:cxn modelId="{3B1BC93C-271E-400B-B5AF-F2A04C09D33B}" type="presOf" srcId="{3E2386A4-8A14-4AD3-BE49-88AEDFD25B36}" destId="{2C9B91FC-3BDE-44D1-ACF5-1F8A28E16AD4}" srcOrd="1" destOrd="0" presId="urn:microsoft.com/office/officeart/2005/8/layout/hierarchy3"/>
    <dgm:cxn modelId="{8C50F942-BB46-405C-9F60-5F8BA1DF3373}" type="presOf" srcId="{4DFAE708-BCB7-46DE-ACD9-B61CCBC801AD}" destId="{ED62096E-A38F-45EF-939A-BABEE432952A}" srcOrd="0" destOrd="0" presId="urn:microsoft.com/office/officeart/2005/8/layout/hierarchy3"/>
    <dgm:cxn modelId="{228BE664-B0AF-4721-951E-F0B9A03A7D51}" type="presOf" srcId="{76FD98F0-D20B-4F62-BE0E-E1F83CC80029}" destId="{2B9731A5-E965-4304-ADF4-6175ED20C48A}" srcOrd="1" destOrd="0" presId="urn:microsoft.com/office/officeart/2005/8/layout/hierarchy3"/>
    <dgm:cxn modelId="{796E7548-22FC-44F3-ADB7-43EE54B9B03E}" type="presOf" srcId="{B52D5C0E-541A-45D8-A0F5-0A3D6A2879C1}" destId="{F3B6B361-043A-4B7C-8244-7B2EB2072350}" srcOrd="0" destOrd="0" presId="urn:microsoft.com/office/officeart/2005/8/layout/hierarchy3"/>
    <dgm:cxn modelId="{AA802350-3060-4724-9B66-FD35BE42D98F}" type="presOf" srcId="{5DC20E70-A703-4AF9-BBAA-92A3267F36E7}" destId="{44193DEF-7445-4916-B56D-24DCDA453C1F}" srcOrd="0" destOrd="0" presId="urn:microsoft.com/office/officeart/2005/8/layout/hierarchy3"/>
    <dgm:cxn modelId="{93758077-D317-4025-B8C6-A1455CEB3423}" type="presOf" srcId="{76FD98F0-D20B-4F62-BE0E-E1F83CC80029}" destId="{2F451F11-4BC5-468E-899A-751E4EB094C5}" srcOrd="0" destOrd="0" presId="urn:microsoft.com/office/officeart/2005/8/layout/hierarchy3"/>
    <dgm:cxn modelId="{EDC89787-1191-48A4-9DFF-E3C32A5EFF0F}" type="presOf" srcId="{DEF3B131-1EBA-445E-965A-710EFE1A83D0}" destId="{091305D6-2C19-4DC8-9F01-FBCA661C8768}" srcOrd="0" destOrd="0" presId="urn:microsoft.com/office/officeart/2005/8/layout/hierarchy3"/>
    <dgm:cxn modelId="{3C97A888-D8C0-454B-9E33-3899824CAB09}" srcId="{3E2386A4-8A14-4AD3-BE49-88AEDFD25B36}" destId="{019B2A78-1A6B-40D3-835D-CDE260CA2EE4}" srcOrd="0" destOrd="0" parTransId="{B36982CD-DC86-4CDC-91FC-40FB539AC8F0}" sibTransId="{057EDB8D-C8A0-4915-8575-7F837F5A1FCE}"/>
    <dgm:cxn modelId="{4B7EB992-4AC7-4BE4-9791-9CB0FB8CB32B}" type="presOf" srcId="{93844A77-3A0B-4938-A494-A16926AFACC7}" destId="{85CA080C-8EF0-4897-A6D8-7F7359083C50}" srcOrd="0" destOrd="0" presId="urn:microsoft.com/office/officeart/2005/8/layout/hierarchy3"/>
    <dgm:cxn modelId="{0C4D5299-8FB6-474D-9E5B-D02642A843F4}" type="presOf" srcId="{9E008049-D823-4FDC-A584-0BD285417E37}" destId="{8F704E5A-8347-4A15-93EB-14EB0228A8C3}" srcOrd="0" destOrd="0" presId="urn:microsoft.com/office/officeart/2005/8/layout/hierarchy3"/>
    <dgm:cxn modelId="{E4A46E9C-099F-4998-8F0F-3004FD6575FD}" type="presOf" srcId="{8765B803-4D36-4079-9F3D-B28721E27B68}" destId="{BD1DADCF-D0EE-40C4-997C-193CD01105E8}" srcOrd="1" destOrd="0" presId="urn:microsoft.com/office/officeart/2005/8/layout/hierarchy3"/>
    <dgm:cxn modelId="{7654F39F-3113-4D7E-A3E9-A8D719AA1F16}" type="presOf" srcId="{019B2A78-1A6B-40D3-835D-CDE260CA2EE4}" destId="{248B7CF2-C6C6-4A6C-A2B5-4B1E1B74C322}" srcOrd="0" destOrd="0" presId="urn:microsoft.com/office/officeart/2005/8/layout/hierarchy3"/>
    <dgm:cxn modelId="{D38BC0A0-DD0B-458C-A503-678BE326980F}" srcId="{8765B803-4D36-4079-9F3D-B28721E27B68}" destId="{4DFAE708-BCB7-46DE-ACD9-B61CCBC801AD}" srcOrd="1" destOrd="0" parTransId="{5DC20E70-A703-4AF9-BBAA-92A3267F36E7}" sibTransId="{6BAB791A-6F9E-48EF-8A36-D92030369A70}"/>
    <dgm:cxn modelId="{58249FA4-15D5-44A6-AF39-760CE8AFBF42}" srcId="{8765B803-4D36-4079-9F3D-B28721E27B68}" destId="{ECE876DD-5EAF-4D72-AA7A-D6AAACBE4EF5}" srcOrd="0" destOrd="0" parTransId="{3F61EBC2-1D92-4EB9-AD9F-0515BF9F251C}" sibTransId="{B4DA6675-714E-4EA6-AF78-76A4C9A1C1EB}"/>
    <dgm:cxn modelId="{B73228C2-0C99-4C43-963D-4B251619F67E}" srcId="{DEF3B131-1EBA-445E-965A-710EFE1A83D0}" destId="{3E2386A4-8A14-4AD3-BE49-88AEDFD25B36}" srcOrd="0" destOrd="0" parTransId="{9815E377-BD92-49C6-A9D4-6F89244E4659}" sibTransId="{C4F98BCD-508C-42FD-8C55-2DDC3A366CCB}"/>
    <dgm:cxn modelId="{8DF049DB-1F90-4BDA-A82B-DD40D6A31890}" srcId="{3E2386A4-8A14-4AD3-BE49-88AEDFD25B36}" destId="{62A74E7C-7FB2-4799-9220-AD37D5153F90}" srcOrd="1" destOrd="0" parTransId="{B52D5C0E-541A-45D8-A0F5-0A3D6A2879C1}" sibTransId="{D446D021-DB6F-448A-893B-EB244946982B}"/>
    <dgm:cxn modelId="{10EF30E3-BE87-4590-89E7-C0669DE5549A}" type="presOf" srcId="{79E16D97-FC56-4A29-B035-214E009DABFF}" destId="{9EDDAE7F-8EBC-4CDE-8E9E-8B5FC60844E4}" srcOrd="0" destOrd="0" presId="urn:microsoft.com/office/officeart/2005/8/layout/hierarchy3"/>
    <dgm:cxn modelId="{53D48EE5-BB66-4523-ADA8-252ADA1568F2}" srcId="{DEF3B131-1EBA-445E-965A-710EFE1A83D0}" destId="{8765B803-4D36-4079-9F3D-B28721E27B68}" srcOrd="2" destOrd="0" parTransId="{E225EFA2-9523-4DB0-A2DF-C7A4AE536021}" sibTransId="{1D6C4B0B-63DD-4EE1-BEFA-E06096222EE5}"/>
    <dgm:cxn modelId="{A9C7B3EB-0CA6-4D4D-BD28-50857B649D5D}" srcId="{DEF3B131-1EBA-445E-965A-710EFE1A83D0}" destId="{76FD98F0-D20B-4F62-BE0E-E1F83CC80029}" srcOrd="1" destOrd="0" parTransId="{4A1CCB61-4B27-45C4-A476-F4F217FB4127}" sibTransId="{EDE71E16-D1FF-4A84-BF8C-8F6242CD1ACD}"/>
    <dgm:cxn modelId="{D41CB8ED-9AFD-401E-85A7-4CF85EE3C9BF}" type="presOf" srcId="{B36982CD-DC86-4CDC-91FC-40FB539AC8F0}" destId="{BCF21645-ABD8-4A5A-B3B3-BF92531B4664}" srcOrd="0" destOrd="0" presId="urn:microsoft.com/office/officeart/2005/8/layout/hierarchy3"/>
    <dgm:cxn modelId="{833B92F6-70FA-42E2-977D-575D0ECA7D19}" type="presParOf" srcId="{091305D6-2C19-4DC8-9F01-FBCA661C8768}" destId="{9D7E430C-EA48-4539-8E12-0E965D8E435F}" srcOrd="0" destOrd="0" presId="urn:microsoft.com/office/officeart/2005/8/layout/hierarchy3"/>
    <dgm:cxn modelId="{AD518A60-3CC3-4CB6-A69E-4FCEA6EF13B3}" type="presParOf" srcId="{9D7E430C-EA48-4539-8E12-0E965D8E435F}" destId="{27CAD076-C138-4854-8C43-C8830030BBC1}" srcOrd="0" destOrd="0" presId="urn:microsoft.com/office/officeart/2005/8/layout/hierarchy3"/>
    <dgm:cxn modelId="{8FFB6E44-5B78-4B62-927F-517CF61971F8}" type="presParOf" srcId="{27CAD076-C138-4854-8C43-C8830030BBC1}" destId="{4D545E1A-D90E-4CC2-B17A-4D07A8649F14}" srcOrd="0" destOrd="0" presId="urn:microsoft.com/office/officeart/2005/8/layout/hierarchy3"/>
    <dgm:cxn modelId="{44D6276B-EF4A-46BB-BB3B-415821566F89}" type="presParOf" srcId="{27CAD076-C138-4854-8C43-C8830030BBC1}" destId="{2C9B91FC-3BDE-44D1-ACF5-1F8A28E16AD4}" srcOrd="1" destOrd="0" presId="urn:microsoft.com/office/officeart/2005/8/layout/hierarchy3"/>
    <dgm:cxn modelId="{089082E0-2CA3-4D4F-9C7B-72B596C27F7F}" type="presParOf" srcId="{9D7E430C-EA48-4539-8E12-0E965D8E435F}" destId="{E21BE992-2323-4489-A804-A382771DA306}" srcOrd="1" destOrd="0" presId="urn:microsoft.com/office/officeart/2005/8/layout/hierarchy3"/>
    <dgm:cxn modelId="{1BE8DAD7-AF44-495D-ACA4-DE4E925F2AA9}" type="presParOf" srcId="{E21BE992-2323-4489-A804-A382771DA306}" destId="{BCF21645-ABD8-4A5A-B3B3-BF92531B4664}" srcOrd="0" destOrd="0" presId="urn:microsoft.com/office/officeart/2005/8/layout/hierarchy3"/>
    <dgm:cxn modelId="{415DA3DA-1B11-4EA2-AF47-5F86F7546584}" type="presParOf" srcId="{E21BE992-2323-4489-A804-A382771DA306}" destId="{248B7CF2-C6C6-4A6C-A2B5-4B1E1B74C322}" srcOrd="1" destOrd="0" presId="urn:microsoft.com/office/officeart/2005/8/layout/hierarchy3"/>
    <dgm:cxn modelId="{22F63696-C06B-4A2D-BE10-9CB6D4B00A5E}" type="presParOf" srcId="{E21BE992-2323-4489-A804-A382771DA306}" destId="{F3B6B361-043A-4B7C-8244-7B2EB2072350}" srcOrd="2" destOrd="0" presId="urn:microsoft.com/office/officeart/2005/8/layout/hierarchy3"/>
    <dgm:cxn modelId="{25985F0E-7BFD-4A2F-82F5-971162A6F1E4}" type="presParOf" srcId="{E21BE992-2323-4489-A804-A382771DA306}" destId="{BC854A9F-40DF-4EAE-81C1-875408252745}" srcOrd="3" destOrd="0" presId="urn:microsoft.com/office/officeart/2005/8/layout/hierarchy3"/>
    <dgm:cxn modelId="{309DB6B9-849A-41F5-9230-89993A84F3AA}" type="presParOf" srcId="{091305D6-2C19-4DC8-9F01-FBCA661C8768}" destId="{BA24ADFD-0204-49D1-92EA-DF6E5FAF688B}" srcOrd="1" destOrd="0" presId="urn:microsoft.com/office/officeart/2005/8/layout/hierarchy3"/>
    <dgm:cxn modelId="{7EC39209-2AE2-426A-900A-F8350BF36441}" type="presParOf" srcId="{BA24ADFD-0204-49D1-92EA-DF6E5FAF688B}" destId="{BF3E0D8B-D0E9-4B47-A182-BED4FF730049}" srcOrd="0" destOrd="0" presId="urn:microsoft.com/office/officeart/2005/8/layout/hierarchy3"/>
    <dgm:cxn modelId="{FF6D1F15-2D8A-47FA-BDC3-43996B5FB2E4}" type="presParOf" srcId="{BF3E0D8B-D0E9-4B47-A182-BED4FF730049}" destId="{2F451F11-4BC5-468E-899A-751E4EB094C5}" srcOrd="0" destOrd="0" presId="urn:microsoft.com/office/officeart/2005/8/layout/hierarchy3"/>
    <dgm:cxn modelId="{767D72E8-FEEA-4E74-8491-D9E60995C5F9}" type="presParOf" srcId="{BF3E0D8B-D0E9-4B47-A182-BED4FF730049}" destId="{2B9731A5-E965-4304-ADF4-6175ED20C48A}" srcOrd="1" destOrd="0" presId="urn:microsoft.com/office/officeart/2005/8/layout/hierarchy3"/>
    <dgm:cxn modelId="{7F8EA597-2F4F-40E8-866C-8DC240692404}" type="presParOf" srcId="{BA24ADFD-0204-49D1-92EA-DF6E5FAF688B}" destId="{B78351F0-1B8B-43C4-9133-8DC67D0B8758}" srcOrd="1" destOrd="0" presId="urn:microsoft.com/office/officeart/2005/8/layout/hierarchy3"/>
    <dgm:cxn modelId="{2EB123AD-2122-405D-88E3-33727008E4A7}" type="presParOf" srcId="{B78351F0-1B8B-43C4-9133-8DC67D0B8758}" destId="{9EDDAE7F-8EBC-4CDE-8E9E-8B5FC60844E4}" srcOrd="0" destOrd="0" presId="urn:microsoft.com/office/officeart/2005/8/layout/hierarchy3"/>
    <dgm:cxn modelId="{73DF991A-13C3-489F-8FC8-4B68E685FD06}" type="presParOf" srcId="{B78351F0-1B8B-43C4-9133-8DC67D0B8758}" destId="{8F704E5A-8347-4A15-93EB-14EB0228A8C3}" srcOrd="1" destOrd="0" presId="urn:microsoft.com/office/officeart/2005/8/layout/hierarchy3"/>
    <dgm:cxn modelId="{C3E8E7BF-B141-48E7-AAF6-6FDBAF15DE47}" type="presParOf" srcId="{B78351F0-1B8B-43C4-9133-8DC67D0B8758}" destId="{7CB6981D-72E7-4118-B598-4FBE7ADE4696}" srcOrd="2" destOrd="0" presId="urn:microsoft.com/office/officeart/2005/8/layout/hierarchy3"/>
    <dgm:cxn modelId="{21286A45-4F3A-43A5-B584-2275A44CE4A4}" type="presParOf" srcId="{B78351F0-1B8B-43C4-9133-8DC67D0B8758}" destId="{85CA080C-8EF0-4897-A6D8-7F7359083C50}" srcOrd="3" destOrd="0" presId="urn:microsoft.com/office/officeart/2005/8/layout/hierarchy3"/>
    <dgm:cxn modelId="{C98115D1-4BB6-4DA8-B6B5-60852261EB9E}" type="presParOf" srcId="{091305D6-2C19-4DC8-9F01-FBCA661C8768}" destId="{5DBFEA7B-5276-4EEA-BECE-00E8A6C27F27}" srcOrd="2" destOrd="0" presId="urn:microsoft.com/office/officeart/2005/8/layout/hierarchy3"/>
    <dgm:cxn modelId="{FDEC4F44-EBB9-46D3-ACFF-CA5360DF8009}" type="presParOf" srcId="{5DBFEA7B-5276-4EEA-BECE-00E8A6C27F27}" destId="{1540E271-1B8F-40AB-93C3-420BC0D75ED0}" srcOrd="0" destOrd="0" presId="urn:microsoft.com/office/officeart/2005/8/layout/hierarchy3"/>
    <dgm:cxn modelId="{F3296133-4AEB-4965-B7A0-A4DF70A85B7B}" type="presParOf" srcId="{1540E271-1B8F-40AB-93C3-420BC0D75ED0}" destId="{BCE83E62-0678-4474-84A8-0D0C83CE5D18}" srcOrd="0" destOrd="0" presId="urn:microsoft.com/office/officeart/2005/8/layout/hierarchy3"/>
    <dgm:cxn modelId="{02B7EA82-75EF-4863-84D7-5C4E6F8C2028}" type="presParOf" srcId="{1540E271-1B8F-40AB-93C3-420BC0D75ED0}" destId="{BD1DADCF-D0EE-40C4-997C-193CD01105E8}" srcOrd="1" destOrd="0" presId="urn:microsoft.com/office/officeart/2005/8/layout/hierarchy3"/>
    <dgm:cxn modelId="{2DFD75A2-C659-4C89-87D4-A8A3671B290B}" type="presParOf" srcId="{5DBFEA7B-5276-4EEA-BECE-00E8A6C27F27}" destId="{93FEA4D1-96DF-4E2D-8830-4D72B00AA527}" srcOrd="1" destOrd="0" presId="urn:microsoft.com/office/officeart/2005/8/layout/hierarchy3"/>
    <dgm:cxn modelId="{1C4E7BBE-F6B7-4D17-8DDF-97345FC323DA}" type="presParOf" srcId="{93FEA4D1-96DF-4E2D-8830-4D72B00AA527}" destId="{DA5CB75D-B9EB-47DA-AA7F-0CC67D0128F1}" srcOrd="0" destOrd="0" presId="urn:microsoft.com/office/officeart/2005/8/layout/hierarchy3"/>
    <dgm:cxn modelId="{4F6F3326-E71B-474C-B29A-A4C11CD5C0A7}" type="presParOf" srcId="{93FEA4D1-96DF-4E2D-8830-4D72B00AA527}" destId="{DFE9C889-AB06-4CFF-8D19-1F7A57D0E177}" srcOrd="1" destOrd="0" presId="urn:microsoft.com/office/officeart/2005/8/layout/hierarchy3"/>
    <dgm:cxn modelId="{9BD5FEE7-2F14-4374-8D22-D0EA27273CDE}" type="presParOf" srcId="{93FEA4D1-96DF-4E2D-8830-4D72B00AA527}" destId="{44193DEF-7445-4916-B56D-24DCDA453C1F}" srcOrd="2" destOrd="0" presId="urn:microsoft.com/office/officeart/2005/8/layout/hierarchy3"/>
    <dgm:cxn modelId="{5D36459D-81C0-4264-BA96-552BDDA41D48}" type="presParOf" srcId="{93FEA4D1-96DF-4E2D-8830-4D72B00AA527}" destId="{ED62096E-A38F-45EF-939A-BABEE432952A}"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11D1E34-E516-4627-B9BC-C3A9D88C6347}"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66E536B6-34AC-4C16-964B-5C3B15532B53}">
      <dgm:prSet/>
      <dgm:spPr/>
      <dgm:t>
        <a:bodyPr/>
        <a:lstStyle/>
        <a:p>
          <a:r>
            <a:rPr lang="en-US" b="0" i="0" dirty="0"/>
            <a:t>Ability to reconcile your GSTR 1 and GSTR 2A/GSTR 2B to know how your books match with information available on GST portal.</a:t>
          </a:r>
          <a:endParaRPr lang="en-US" dirty="0"/>
        </a:p>
      </dgm:t>
    </dgm:pt>
    <dgm:pt modelId="{0567086D-868B-47C3-935F-98BA51A9CA81}" type="parTrans" cxnId="{D7F09E8C-08F4-46FA-B196-2747546CAABA}">
      <dgm:prSet/>
      <dgm:spPr/>
      <dgm:t>
        <a:bodyPr/>
        <a:lstStyle/>
        <a:p>
          <a:endParaRPr lang="en-US"/>
        </a:p>
      </dgm:t>
    </dgm:pt>
    <dgm:pt modelId="{BD441379-E511-49AA-959B-D617D04D7956}" type="sibTrans" cxnId="{D7F09E8C-08F4-46FA-B196-2747546CAABA}">
      <dgm:prSet/>
      <dgm:spPr/>
      <dgm:t>
        <a:bodyPr/>
        <a:lstStyle/>
        <a:p>
          <a:endParaRPr lang="en-US"/>
        </a:p>
      </dgm:t>
    </dgm:pt>
    <dgm:pt modelId="{E85A3A8F-42D5-47FB-9377-76F1DFAB3DDA}">
      <dgm:prSet/>
      <dgm:spPr/>
      <dgm:t>
        <a:bodyPr/>
        <a:lstStyle/>
        <a:p>
          <a:r>
            <a:rPr lang="en-US" b="0" i="0" dirty="0"/>
            <a:t>Easy to track if transactions were modified after reconciliation</a:t>
          </a:r>
          <a:endParaRPr lang="en-US" dirty="0"/>
        </a:p>
      </dgm:t>
    </dgm:pt>
    <dgm:pt modelId="{57EEEF42-D472-4F8F-B999-D68FA89DBFF2}" type="parTrans" cxnId="{79B9B4AF-45B4-4B81-93F0-AE7D90BA0098}">
      <dgm:prSet/>
      <dgm:spPr/>
      <dgm:t>
        <a:bodyPr/>
        <a:lstStyle/>
        <a:p>
          <a:endParaRPr lang="en-US"/>
        </a:p>
      </dgm:t>
    </dgm:pt>
    <dgm:pt modelId="{FB4EAB4A-FCBF-44C9-B235-23C3FB4C3562}" type="sibTrans" cxnId="{79B9B4AF-45B4-4B81-93F0-AE7D90BA0098}">
      <dgm:prSet/>
      <dgm:spPr/>
      <dgm:t>
        <a:bodyPr/>
        <a:lstStyle/>
        <a:p>
          <a:endParaRPr lang="en-US"/>
        </a:p>
      </dgm:t>
    </dgm:pt>
    <dgm:pt modelId="{9FFCF26D-F20A-4BFF-B172-4FCCE330D36D}">
      <dgm:prSet/>
      <dgm:spPr/>
      <dgm:t>
        <a:bodyPr/>
        <a:lstStyle/>
        <a:p>
          <a:r>
            <a:rPr lang="en-US" b="0" i="0" dirty="0"/>
            <a:t>Ability to reconcile transactions in books with information on GST portal even if they are reflected in different return period</a:t>
          </a:r>
          <a:endParaRPr lang="en-US" dirty="0"/>
        </a:p>
      </dgm:t>
    </dgm:pt>
    <dgm:pt modelId="{F0E1AB34-8B40-40C2-AC5D-BBB0372BF60E}" type="parTrans" cxnId="{13369A98-A501-43DD-8EED-EBEB5C6D4017}">
      <dgm:prSet/>
      <dgm:spPr/>
      <dgm:t>
        <a:bodyPr/>
        <a:lstStyle/>
        <a:p>
          <a:endParaRPr lang="en-US"/>
        </a:p>
      </dgm:t>
    </dgm:pt>
    <dgm:pt modelId="{66B06D27-AA37-417E-AF53-916D65F91D84}" type="sibTrans" cxnId="{13369A98-A501-43DD-8EED-EBEB5C6D4017}">
      <dgm:prSet/>
      <dgm:spPr/>
      <dgm:t>
        <a:bodyPr/>
        <a:lstStyle/>
        <a:p>
          <a:endParaRPr lang="en-US"/>
        </a:p>
      </dgm:t>
    </dgm:pt>
    <dgm:pt modelId="{E12CA952-FB40-4DDE-8EA6-8FB813FCAD3E}">
      <dgm:prSet/>
      <dgm:spPr/>
      <dgm:t>
        <a:bodyPr/>
        <a:lstStyle/>
        <a:p>
          <a:r>
            <a:rPr lang="en-US" b="0" i="0" dirty="0"/>
            <a:t>Potential candidates for reconciliation although not matching</a:t>
          </a:r>
          <a:endParaRPr lang="en-US" dirty="0"/>
        </a:p>
      </dgm:t>
    </dgm:pt>
    <dgm:pt modelId="{F056FA5C-831C-4053-89EA-C9BA94D36D64}" type="parTrans" cxnId="{D71CF91D-A1AF-46CC-8A24-F872C813D87B}">
      <dgm:prSet/>
      <dgm:spPr/>
      <dgm:t>
        <a:bodyPr/>
        <a:lstStyle/>
        <a:p>
          <a:endParaRPr lang="en-US"/>
        </a:p>
      </dgm:t>
    </dgm:pt>
    <dgm:pt modelId="{ADD812F7-FBB1-4551-8A3E-73E3112517E2}" type="sibTrans" cxnId="{D71CF91D-A1AF-46CC-8A24-F872C813D87B}">
      <dgm:prSet/>
      <dgm:spPr/>
      <dgm:t>
        <a:bodyPr/>
        <a:lstStyle/>
        <a:p>
          <a:endParaRPr lang="en-US"/>
        </a:p>
      </dgm:t>
    </dgm:pt>
    <dgm:pt modelId="{AA715199-150E-40E1-9008-88E2B3E9BCEE}">
      <dgm:prSet/>
      <dgm:spPr/>
      <dgm:t>
        <a:bodyPr/>
        <a:lstStyle/>
        <a:p>
          <a:r>
            <a:rPr lang="en-US" b="0" i="0" dirty="0"/>
            <a:t>Matching by defining threshold limit of tolerance</a:t>
          </a:r>
          <a:endParaRPr lang="en-US" dirty="0"/>
        </a:p>
      </dgm:t>
    </dgm:pt>
    <dgm:pt modelId="{49288F69-25D3-4119-9E1A-67ABEBD6455D}" type="parTrans" cxnId="{86768851-A464-4451-91B6-A022870BE813}">
      <dgm:prSet/>
      <dgm:spPr/>
      <dgm:t>
        <a:bodyPr/>
        <a:lstStyle/>
        <a:p>
          <a:endParaRPr lang="en-US"/>
        </a:p>
      </dgm:t>
    </dgm:pt>
    <dgm:pt modelId="{C27AFFA9-8BCC-4D73-8F62-A16355ABDC85}" type="sibTrans" cxnId="{86768851-A464-4451-91B6-A022870BE813}">
      <dgm:prSet/>
      <dgm:spPr/>
      <dgm:t>
        <a:bodyPr/>
        <a:lstStyle/>
        <a:p>
          <a:endParaRPr lang="en-US"/>
        </a:p>
      </dgm:t>
    </dgm:pt>
    <dgm:pt modelId="{9F4EDE40-28FD-4ABE-96AE-5AAC5B2065D1}">
      <dgm:prSet/>
      <dgm:spPr/>
      <dgm:t>
        <a:bodyPr/>
        <a:lstStyle/>
        <a:p>
          <a:r>
            <a:rPr lang="en-US" b="0" i="0" dirty="0"/>
            <a:t>Reconciling by ignoring prefix of zeroes/ ignoring prefix-suffix</a:t>
          </a:r>
          <a:endParaRPr lang="en-US" dirty="0"/>
        </a:p>
      </dgm:t>
    </dgm:pt>
    <dgm:pt modelId="{A9476F49-CA91-4418-9711-C4825B875E1E}" type="parTrans" cxnId="{A2936B07-4824-4FE6-862F-73F74811BF51}">
      <dgm:prSet/>
      <dgm:spPr/>
      <dgm:t>
        <a:bodyPr/>
        <a:lstStyle/>
        <a:p>
          <a:endParaRPr lang="en-US"/>
        </a:p>
      </dgm:t>
    </dgm:pt>
    <dgm:pt modelId="{42D972B6-6A75-4239-B382-BD63678D39EE}" type="sibTrans" cxnId="{A2936B07-4824-4FE6-862F-73F74811BF51}">
      <dgm:prSet/>
      <dgm:spPr/>
      <dgm:t>
        <a:bodyPr/>
        <a:lstStyle/>
        <a:p>
          <a:endParaRPr lang="en-US"/>
        </a:p>
      </dgm:t>
    </dgm:pt>
    <dgm:pt modelId="{1DF30ABC-835B-4187-B8F9-C2C02C6CD428}" type="pres">
      <dgm:prSet presAssocID="{E11D1E34-E516-4627-B9BC-C3A9D88C6347}" presName="vert0" presStyleCnt="0">
        <dgm:presLayoutVars>
          <dgm:dir/>
          <dgm:animOne val="branch"/>
          <dgm:animLvl val="lvl"/>
        </dgm:presLayoutVars>
      </dgm:prSet>
      <dgm:spPr/>
    </dgm:pt>
    <dgm:pt modelId="{A6E44237-A117-4178-9788-C8A12EA55294}" type="pres">
      <dgm:prSet presAssocID="{66E536B6-34AC-4C16-964B-5C3B15532B53}" presName="thickLine" presStyleLbl="alignNode1" presStyleIdx="0" presStyleCnt="6"/>
      <dgm:spPr/>
    </dgm:pt>
    <dgm:pt modelId="{7278C5DF-D7CC-439D-BFF4-4BC23B6624F1}" type="pres">
      <dgm:prSet presAssocID="{66E536B6-34AC-4C16-964B-5C3B15532B53}" presName="horz1" presStyleCnt="0"/>
      <dgm:spPr/>
    </dgm:pt>
    <dgm:pt modelId="{33D78BFB-2F58-4347-84B9-923F25E0082D}" type="pres">
      <dgm:prSet presAssocID="{66E536B6-34AC-4C16-964B-5C3B15532B53}" presName="tx1" presStyleLbl="revTx" presStyleIdx="0" presStyleCnt="6"/>
      <dgm:spPr/>
    </dgm:pt>
    <dgm:pt modelId="{F4207240-FA8F-4E36-887B-3F827FA791EF}" type="pres">
      <dgm:prSet presAssocID="{66E536B6-34AC-4C16-964B-5C3B15532B53}" presName="vert1" presStyleCnt="0"/>
      <dgm:spPr/>
    </dgm:pt>
    <dgm:pt modelId="{9BE7669A-02F7-40AD-BF7E-F77AC6500E6E}" type="pres">
      <dgm:prSet presAssocID="{E85A3A8F-42D5-47FB-9377-76F1DFAB3DDA}" presName="thickLine" presStyleLbl="alignNode1" presStyleIdx="1" presStyleCnt="6"/>
      <dgm:spPr/>
    </dgm:pt>
    <dgm:pt modelId="{E9DEBE7E-D961-486B-9BFC-C39A9E898C00}" type="pres">
      <dgm:prSet presAssocID="{E85A3A8F-42D5-47FB-9377-76F1DFAB3DDA}" presName="horz1" presStyleCnt="0"/>
      <dgm:spPr/>
    </dgm:pt>
    <dgm:pt modelId="{FF44D8F3-A602-4129-9558-DCD1D30175B0}" type="pres">
      <dgm:prSet presAssocID="{E85A3A8F-42D5-47FB-9377-76F1DFAB3DDA}" presName="tx1" presStyleLbl="revTx" presStyleIdx="1" presStyleCnt="6"/>
      <dgm:spPr/>
    </dgm:pt>
    <dgm:pt modelId="{0C3D5F09-0B68-4832-B605-82595A3E7C05}" type="pres">
      <dgm:prSet presAssocID="{E85A3A8F-42D5-47FB-9377-76F1DFAB3DDA}" presName="vert1" presStyleCnt="0"/>
      <dgm:spPr/>
    </dgm:pt>
    <dgm:pt modelId="{79C855D0-7DC3-414F-9A95-43EC67F532DA}" type="pres">
      <dgm:prSet presAssocID="{9FFCF26D-F20A-4BFF-B172-4FCCE330D36D}" presName="thickLine" presStyleLbl="alignNode1" presStyleIdx="2" presStyleCnt="6"/>
      <dgm:spPr/>
    </dgm:pt>
    <dgm:pt modelId="{8337FC7D-AEA7-46F7-87F4-8DBF685D2119}" type="pres">
      <dgm:prSet presAssocID="{9FFCF26D-F20A-4BFF-B172-4FCCE330D36D}" presName="horz1" presStyleCnt="0"/>
      <dgm:spPr/>
    </dgm:pt>
    <dgm:pt modelId="{66BE05DF-BCE2-4A65-B4B0-5FCE8F8140EB}" type="pres">
      <dgm:prSet presAssocID="{9FFCF26D-F20A-4BFF-B172-4FCCE330D36D}" presName="tx1" presStyleLbl="revTx" presStyleIdx="2" presStyleCnt="6"/>
      <dgm:spPr/>
    </dgm:pt>
    <dgm:pt modelId="{235DAF75-45F4-44CC-A4E4-D6B05596B4A8}" type="pres">
      <dgm:prSet presAssocID="{9FFCF26D-F20A-4BFF-B172-4FCCE330D36D}" presName="vert1" presStyleCnt="0"/>
      <dgm:spPr/>
    </dgm:pt>
    <dgm:pt modelId="{D4AD1FBA-0EDB-4B2A-9260-5A4348C62DFF}" type="pres">
      <dgm:prSet presAssocID="{E12CA952-FB40-4DDE-8EA6-8FB813FCAD3E}" presName="thickLine" presStyleLbl="alignNode1" presStyleIdx="3" presStyleCnt="6"/>
      <dgm:spPr/>
    </dgm:pt>
    <dgm:pt modelId="{8E86998E-084C-4C28-A0F0-C1D8265ED7EA}" type="pres">
      <dgm:prSet presAssocID="{E12CA952-FB40-4DDE-8EA6-8FB813FCAD3E}" presName="horz1" presStyleCnt="0"/>
      <dgm:spPr/>
    </dgm:pt>
    <dgm:pt modelId="{4EDA9564-E1D5-4894-85A1-6EA16CFA6FBA}" type="pres">
      <dgm:prSet presAssocID="{E12CA952-FB40-4DDE-8EA6-8FB813FCAD3E}" presName="tx1" presStyleLbl="revTx" presStyleIdx="3" presStyleCnt="6"/>
      <dgm:spPr/>
    </dgm:pt>
    <dgm:pt modelId="{10BAD98B-0194-475D-87C0-D4096DE4CE79}" type="pres">
      <dgm:prSet presAssocID="{E12CA952-FB40-4DDE-8EA6-8FB813FCAD3E}" presName="vert1" presStyleCnt="0"/>
      <dgm:spPr/>
    </dgm:pt>
    <dgm:pt modelId="{D74A2E77-0DB1-4CF9-B753-D13E0DC0843F}" type="pres">
      <dgm:prSet presAssocID="{AA715199-150E-40E1-9008-88E2B3E9BCEE}" presName="thickLine" presStyleLbl="alignNode1" presStyleIdx="4" presStyleCnt="6"/>
      <dgm:spPr/>
    </dgm:pt>
    <dgm:pt modelId="{1BED8B5C-6ADF-4F94-A803-266E9491CC11}" type="pres">
      <dgm:prSet presAssocID="{AA715199-150E-40E1-9008-88E2B3E9BCEE}" presName="horz1" presStyleCnt="0"/>
      <dgm:spPr/>
    </dgm:pt>
    <dgm:pt modelId="{CB34F4DE-48FD-4D3B-BD25-C34128E9DD1B}" type="pres">
      <dgm:prSet presAssocID="{AA715199-150E-40E1-9008-88E2B3E9BCEE}" presName="tx1" presStyleLbl="revTx" presStyleIdx="4" presStyleCnt="6"/>
      <dgm:spPr/>
    </dgm:pt>
    <dgm:pt modelId="{010A99F7-958A-43E1-B653-32A4375706C4}" type="pres">
      <dgm:prSet presAssocID="{AA715199-150E-40E1-9008-88E2B3E9BCEE}" presName="vert1" presStyleCnt="0"/>
      <dgm:spPr/>
    </dgm:pt>
    <dgm:pt modelId="{9AC1E2B0-B978-4B08-8692-C152FBEB7087}" type="pres">
      <dgm:prSet presAssocID="{9F4EDE40-28FD-4ABE-96AE-5AAC5B2065D1}" presName="thickLine" presStyleLbl="alignNode1" presStyleIdx="5" presStyleCnt="6"/>
      <dgm:spPr/>
    </dgm:pt>
    <dgm:pt modelId="{2E68EEFD-1D2E-46C4-89DB-DBC6B72B8917}" type="pres">
      <dgm:prSet presAssocID="{9F4EDE40-28FD-4ABE-96AE-5AAC5B2065D1}" presName="horz1" presStyleCnt="0"/>
      <dgm:spPr/>
    </dgm:pt>
    <dgm:pt modelId="{B91326E3-8CA9-4C52-917A-297BCB666DF4}" type="pres">
      <dgm:prSet presAssocID="{9F4EDE40-28FD-4ABE-96AE-5AAC5B2065D1}" presName="tx1" presStyleLbl="revTx" presStyleIdx="5" presStyleCnt="6"/>
      <dgm:spPr/>
    </dgm:pt>
    <dgm:pt modelId="{722A9C7B-36D5-49CA-8FE0-D33C7217F94E}" type="pres">
      <dgm:prSet presAssocID="{9F4EDE40-28FD-4ABE-96AE-5AAC5B2065D1}" presName="vert1" presStyleCnt="0"/>
      <dgm:spPr/>
    </dgm:pt>
  </dgm:ptLst>
  <dgm:cxnLst>
    <dgm:cxn modelId="{0AAAB801-E10A-430C-AE07-04B54AD9AC85}" type="presOf" srcId="{E11D1E34-E516-4627-B9BC-C3A9D88C6347}" destId="{1DF30ABC-835B-4187-B8F9-C2C02C6CD428}" srcOrd="0" destOrd="0" presId="urn:microsoft.com/office/officeart/2008/layout/LinedList"/>
    <dgm:cxn modelId="{A2936B07-4824-4FE6-862F-73F74811BF51}" srcId="{E11D1E34-E516-4627-B9BC-C3A9D88C6347}" destId="{9F4EDE40-28FD-4ABE-96AE-5AAC5B2065D1}" srcOrd="5" destOrd="0" parTransId="{A9476F49-CA91-4418-9711-C4825B875E1E}" sibTransId="{42D972B6-6A75-4239-B382-BD63678D39EE}"/>
    <dgm:cxn modelId="{D71CF91D-A1AF-46CC-8A24-F872C813D87B}" srcId="{E11D1E34-E516-4627-B9BC-C3A9D88C6347}" destId="{E12CA952-FB40-4DDE-8EA6-8FB813FCAD3E}" srcOrd="3" destOrd="0" parTransId="{F056FA5C-831C-4053-89EA-C9BA94D36D64}" sibTransId="{ADD812F7-FBB1-4551-8A3E-73E3112517E2}"/>
    <dgm:cxn modelId="{1A4DA338-E0AF-424E-A214-161C01F5EF78}" type="presOf" srcId="{E85A3A8F-42D5-47FB-9377-76F1DFAB3DDA}" destId="{FF44D8F3-A602-4129-9558-DCD1D30175B0}" srcOrd="0" destOrd="0" presId="urn:microsoft.com/office/officeart/2008/layout/LinedList"/>
    <dgm:cxn modelId="{86768851-A464-4451-91B6-A022870BE813}" srcId="{E11D1E34-E516-4627-B9BC-C3A9D88C6347}" destId="{AA715199-150E-40E1-9008-88E2B3E9BCEE}" srcOrd="4" destOrd="0" parTransId="{49288F69-25D3-4119-9E1A-67ABEBD6455D}" sibTransId="{C27AFFA9-8BCC-4D73-8F62-A16355ABDC85}"/>
    <dgm:cxn modelId="{9D9FB974-C25D-44A2-81A1-A448D2A5F370}" type="presOf" srcId="{AA715199-150E-40E1-9008-88E2B3E9BCEE}" destId="{CB34F4DE-48FD-4D3B-BD25-C34128E9DD1B}" srcOrd="0" destOrd="0" presId="urn:microsoft.com/office/officeart/2008/layout/LinedList"/>
    <dgm:cxn modelId="{90E8427B-C1BB-4E3E-A756-F0761C9A1F46}" type="presOf" srcId="{9F4EDE40-28FD-4ABE-96AE-5AAC5B2065D1}" destId="{B91326E3-8CA9-4C52-917A-297BCB666DF4}" srcOrd="0" destOrd="0" presId="urn:microsoft.com/office/officeart/2008/layout/LinedList"/>
    <dgm:cxn modelId="{D7F09E8C-08F4-46FA-B196-2747546CAABA}" srcId="{E11D1E34-E516-4627-B9BC-C3A9D88C6347}" destId="{66E536B6-34AC-4C16-964B-5C3B15532B53}" srcOrd="0" destOrd="0" parTransId="{0567086D-868B-47C3-935F-98BA51A9CA81}" sibTransId="{BD441379-E511-49AA-959B-D617D04D7956}"/>
    <dgm:cxn modelId="{0F58CB8F-B791-4B68-B904-16472B174C69}" type="presOf" srcId="{9FFCF26D-F20A-4BFF-B172-4FCCE330D36D}" destId="{66BE05DF-BCE2-4A65-B4B0-5FCE8F8140EB}" srcOrd="0" destOrd="0" presId="urn:microsoft.com/office/officeart/2008/layout/LinedList"/>
    <dgm:cxn modelId="{13369A98-A501-43DD-8EED-EBEB5C6D4017}" srcId="{E11D1E34-E516-4627-B9BC-C3A9D88C6347}" destId="{9FFCF26D-F20A-4BFF-B172-4FCCE330D36D}" srcOrd="2" destOrd="0" parTransId="{F0E1AB34-8B40-40C2-AC5D-BBB0372BF60E}" sibTransId="{66B06D27-AA37-417E-AF53-916D65F91D84}"/>
    <dgm:cxn modelId="{8888A89E-74A8-426E-BDD6-CDAFDE990D1F}" type="presOf" srcId="{E12CA952-FB40-4DDE-8EA6-8FB813FCAD3E}" destId="{4EDA9564-E1D5-4894-85A1-6EA16CFA6FBA}" srcOrd="0" destOrd="0" presId="urn:microsoft.com/office/officeart/2008/layout/LinedList"/>
    <dgm:cxn modelId="{79B9B4AF-45B4-4B81-93F0-AE7D90BA0098}" srcId="{E11D1E34-E516-4627-B9BC-C3A9D88C6347}" destId="{E85A3A8F-42D5-47FB-9377-76F1DFAB3DDA}" srcOrd="1" destOrd="0" parTransId="{57EEEF42-D472-4F8F-B999-D68FA89DBFF2}" sibTransId="{FB4EAB4A-FCBF-44C9-B235-23C3FB4C3562}"/>
    <dgm:cxn modelId="{95985AEE-89E3-4D9B-A1F6-9CFA4403F73F}" type="presOf" srcId="{66E536B6-34AC-4C16-964B-5C3B15532B53}" destId="{33D78BFB-2F58-4347-84B9-923F25E0082D}" srcOrd="0" destOrd="0" presId="urn:microsoft.com/office/officeart/2008/layout/LinedList"/>
    <dgm:cxn modelId="{E43F43AC-457F-4768-8985-7E27C8D97A83}" type="presParOf" srcId="{1DF30ABC-835B-4187-B8F9-C2C02C6CD428}" destId="{A6E44237-A117-4178-9788-C8A12EA55294}" srcOrd="0" destOrd="0" presId="urn:microsoft.com/office/officeart/2008/layout/LinedList"/>
    <dgm:cxn modelId="{440920A8-DAC6-4E45-AF08-4EFC3046AC40}" type="presParOf" srcId="{1DF30ABC-835B-4187-B8F9-C2C02C6CD428}" destId="{7278C5DF-D7CC-439D-BFF4-4BC23B6624F1}" srcOrd="1" destOrd="0" presId="urn:microsoft.com/office/officeart/2008/layout/LinedList"/>
    <dgm:cxn modelId="{43380CD6-997A-4E96-9E94-C07763E46DA8}" type="presParOf" srcId="{7278C5DF-D7CC-439D-BFF4-4BC23B6624F1}" destId="{33D78BFB-2F58-4347-84B9-923F25E0082D}" srcOrd="0" destOrd="0" presId="urn:microsoft.com/office/officeart/2008/layout/LinedList"/>
    <dgm:cxn modelId="{3EA44012-9CD4-45A2-BEAF-51789AA1D6F3}" type="presParOf" srcId="{7278C5DF-D7CC-439D-BFF4-4BC23B6624F1}" destId="{F4207240-FA8F-4E36-887B-3F827FA791EF}" srcOrd="1" destOrd="0" presId="urn:microsoft.com/office/officeart/2008/layout/LinedList"/>
    <dgm:cxn modelId="{9C44B2D3-4801-4EC1-9B77-173C0D9C3A39}" type="presParOf" srcId="{1DF30ABC-835B-4187-B8F9-C2C02C6CD428}" destId="{9BE7669A-02F7-40AD-BF7E-F77AC6500E6E}" srcOrd="2" destOrd="0" presId="urn:microsoft.com/office/officeart/2008/layout/LinedList"/>
    <dgm:cxn modelId="{E98E38B1-661C-47BC-A775-9EC38DDE7075}" type="presParOf" srcId="{1DF30ABC-835B-4187-B8F9-C2C02C6CD428}" destId="{E9DEBE7E-D961-486B-9BFC-C39A9E898C00}" srcOrd="3" destOrd="0" presId="urn:microsoft.com/office/officeart/2008/layout/LinedList"/>
    <dgm:cxn modelId="{45FD9CAB-818D-4661-95DC-B84F6B89E66B}" type="presParOf" srcId="{E9DEBE7E-D961-486B-9BFC-C39A9E898C00}" destId="{FF44D8F3-A602-4129-9558-DCD1D30175B0}" srcOrd="0" destOrd="0" presId="urn:microsoft.com/office/officeart/2008/layout/LinedList"/>
    <dgm:cxn modelId="{F198ABE2-BC8A-4B77-8797-BB75FB14C849}" type="presParOf" srcId="{E9DEBE7E-D961-486B-9BFC-C39A9E898C00}" destId="{0C3D5F09-0B68-4832-B605-82595A3E7C05}" srcOrd="1" destOrd="0" presId="urn:microsoft.com/office/officeart/2008/layout/LinedList"/>
    <dgm:cxn modelId="{1BD72837-D277-4FCF-9CA9-D06FC64579E4}" type="presParOf" srcId="{1DF30ABC-835B-4187-B8F9-C2C02C6CD428}" destId="{79C855D0-7DC3-414F-9A95-43EC67F532DA}" srcOrd="4" destOrd="0" presId="urn:microsoft.com/office/officeart/2008/layout/LinedList"/>
    <dgm:cxn modelId="{F7F3CEBD-7052-4E9B-95D7-395A50024E81}" type="presParOf" srcId="{1DF30ABC-835B-4187-B8F9-C2C02C6CD428}" destId="{8337FC7D-AEA7-46F7-87F4-8DBF685D2119}" srcOrd="5" destOrd="0" presId="urn:microsoft.com/office/officeart/2008/layout/LinedList"/>
    <dgm:cxn modelId="{B459CE8A-9556-4818-82BF-88D431DA95C2}" type="presParOf" srcId="{8337FC7D-AEA7-46F7-87F4-8DBF685D2119}" destId="{66BE05DF-BCE2-4A65-B4B0-5FCE8F8140EB}" srcOrd="0" destOrd="0" presId="urn:microsoft.com/office/officeart/2008/layout/LinedList"/>
    <dgm:cxn modelId="{5DA72222-A945-4EB3-B854-9284B1B8E69F}" type="presParOf" srcId="{8337FC7D-AEA7-46F7-87F4-8DBF685D2119}" destId="{235DAF75-45F4-44CC-A4E4-D6B05596B4A8}" srcOrd="1" destOrd="0" presId="urn:microsoft.com/office/officeart/2008/layout/LinedList"/>
    <dgm:cxn modelId="{454CD836-A113-4C3B-B05B-17934365AE9F}" type="presParOf" srcId="{1DF30ABC-835B-4187-B8F9-C2C02C6CD428}" destId="{D4AD1FBA-0EDB-4B2A-9260-5A4348C62DFF}" srcOrd="6" destOrd="0" presId="urn:microsoft.com/office/officeart/2008/layout/LinedList"/>
    <dgm:cxn modelId="{7E068442-F9C4-4DAE-ABE9-D306ED1D8A6A}" type="presParOf" srcId="{1DF30ABC-835B-4187-B8F9-C2C02C6CD428}" destId="{8E86998E-084C-4C28-A0F0-C1D8265ED7EA}" srcOrd="7" destOrd="0" presId="urn:microsoft.com/office/officeart/2008/layout/LinedList"/>
    <dgm:cxn modelId="{034EE55A-DC1F-4E57-8625-B3A864DA92E3}" type="presParOf" srcId="{8E86998E-084C-4C28-A0F0-C1D8265ED7EA}" destId="{4EDA9564-E1D5-4894-85A1-6EA16CFA6FBA}" srcOrd="0" destOrd="0" presId="urn:microsoft.com/office/officeart/2008/layout/LinedList"/>
    <dgm:cxn modelId="{6C34E8F8-18D6-4DBB-BCC7-01DAAFFC1925}" type="presParOf" srcId="{8E86998E-084C-4C28-A0F0-C1D8265ED7EA}" destId="{10BAD98B-0194-475D-87C0-D4096DE4CE79}" srcOrd="1" destOrd="0" presId="urn:microsoft.com/office/officeart/2008/layout/LinedList"/>
    <dgm:cxn modelId="{9A60A59A-FD1A-40D3-B934-AB0F56963572}" type="presParOf" srcId="{1DF30ABC-835B-4187-B8F9-C2C02C6CD428}" destId="{D74A2E77-0DB1-4CF9-B753-D13E0DC0843F}" srcOrd="8" destOrd="0" presId="urn:microsoft.com/office/officeart/2008/layout/LinedList"/>
    <dgm:cxn modelId="{22A8F332-6AC2-4C11-90FD-AE230B99114D}" type="presParOf" srcId="{1DF30ABC-835B-4187-B8F9-C2C02C6CD428}" destId="{1BED8B5C-6ADF-4F94-A803-266E9491CC11}" srcOrd="9" destOrd="0" presId="urn:microsoft.com/office/officeart/2008/layout/LinedList"/>
    <dgm:cxn modelId="{AB97E4BC-86DF-4277-83EA-33B97473E89A}" type="presParOf" srcId="{1BED8B5C-6ADF-4F94-A803-266E9491CC11}" destId="{CB34F4DE-48FD-4D3B-BD25-C34128E9DD1B}" srcOrd="0" destOrd="0" presId="urn:microsoft.com/office/officeart/2008/layout/LinedList"/>
    <dgm:cxn modelId="{5D8AA81F-7309-4623-817E-7FD943A7CB13}" type="presParOf" srcId="{1BED8B5C-6ADF-4F94-A803-266E9491CC11}" destId="{010A99F7-958A-43E1-B653-32A4375706C4}" srcOrd="1" destOrd="0" presId="urn:microsoft.com/office/officeart/2008/layout/LinedList"/>
    <dgm:cxn modelId="{09206B26-0549-4F6F-84F6-E960B17CA6A4}" type="presParOf" srcId="{1DF30ABC-835B-4187-B8F9-C2C02C6CD428}" destId="{9AC1E2B0-B978-4B08-8692-C152FBEB7087}" srcOrd="10" destOrd="0" presId="urn:microsoft.com/office/officeart/2008/layout/LinedList"/>
    <dgm:cxn modelId="{31A43282-CEAE-41E1-B09D-5F936544D9B4}" type="presParOf" srcId="{1DF30ABC-835B-4187-B8F9-C2C02C6CD428}" destId="{2E68EEFD-1D2E-46C4-89DB-DBC6B72B8917}" srcOrd="11" destOrd="0" presId="urn:microsoft.com/office/officeart/2008/layout/LinedList"/>
    <dgm:cxn modelId="{5F01E2A1-60A7-4BF6-B743-3DB216C91E04}" type="presParOf" srcId="{2E68EEFD-1D2E-46C4-89DB-DBC6B72B8917}" destId="{B91326E3-8CA9-4C52-917A-297BCB666DF4}" srcOrd="0" destOrd="0" presId="urn:microsoft.com/office/officeart/2008/layout/LinedList"/>
    <dgm:cxn modelId="{E5A5BAC6-B0AD-4683-B6CF-1E470891B3D2}" type="presParOf" srcId="{2E68EEFD-1D2E-46C4-89DB-DBC6B72B8917}" destId="{722A9C7B-36D5-49CA-8FE0-D33C7217F94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9EAF71D-45FD-4CB7-AEB5-CB0E9F91C0B2}"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F980B763-2AF1-41B1-B77B-865F9A5DB187}">
      <dgm:prSet/>
      <dgm:spPr/>
      <dgm:t>
        <a:bodyPr/>
        <a:lstStyle/>
        <a:p>
          <a:pPr>
            <a:lnSpc>
              <a:spcPct val="100000"/>
            </a:lnSpc>
          </a:pPr>
          <a:r>
            <a:rPr lang="en-US" dirty="0">
              <a:latin typeface="Segoe UI Semilight" panose="020B0402040204020203" pitchFamily="34" charset="0"/>
              <a:cs typeface="Segoe UI Semilight" panose="020B0402040204020203" pitchFamily="34" charset="0"/>
            </a:rPr>
            <a:t>GSTR-1 Reconciliation : It is process of matching two sets of data i.e., data available in the GSTR-1 with that of data available in books of accounts.</a:t>
          </a:r>
        </a:p>
      </dgm:t>
    </dgm:pt>
    <dgm:pt modelId="{250367BF-062D-43B2-AA13-46C4FD38217C}" type="parTrans" cxnId="{C99C8CD6-1A85-49BD-A21D-7FB07C6E2D13}">
      <dgm:prSet/>
      <dgm:spPr/>
      <dgm:t>
        <a:bodyPr/>
        <a:lstStyle/>
        <a:p>
          <a:endParaRPr lang="en-US"/>
        </a:p>
      </dgm:t>
    </dgm:pt>
    <dgm:pt modelId="{3C16A770-429D-4579-A517-59D00F6A3EEF}" type="sibTrans" cxnId="{C99C8CD6-1A85-49BD-A21D-7FB07C6E2D13}">
      <dgm:prSet/>
      <dgm:spPr/>
      <dgm:t>
        <a:bodyPr/>
        <a:lstStyle/>
        <a:p>
          <a:endParaRPr lang="en-US"/>
        </a:p>
      </dgm:t>
    </dgm:pt>
    <dgm:pt modelId="{6B96ED9D-1053-4F31-A6AA-0AC161A3A931}">
      <dgm:prSet/>
      <dgm:spPr/>
      <dgm:t>
        <a:bodyPr/>
        <a:lstStyle/>
        <a:p>
          <a:pPr>
            <a:lnSpc>
              <a:spcPct val="100000"/>
            </a:lnSpc>
          </a:pPr>
          <a:r>
            <a:rPr lang="en-US" dirty="0">
              <a:latin typeface="Segoe UI Semilight" panose="020B0402040204020203" pitchFamily="34" charset="0"/>
              <a:cs typeface="Segoe UI Semilight" panose="020B0402040204020203" pitchFamily="34" charset="0"/>
            </a:rPr>
            <a:t>GSTR2A/2B Reconciliation : It is process of matching/reconciling outward supplies uploaded by the supplier with that of inward supplies available in books. </a:t>
          </a:r>
        </a:p>
      </dgm:t>
    </dgm:pt>
    <dgm:pt modelId="{B6DBD102-B9AE-4740-AB72-4CF66A2058F8}" type="parTrans" cxnId="{93E42C6E-6C72-4162-8275-F0E910ECEF77}">
      <dgm:prSet/>
      <dgm:spPr/>
      <dgm:t>
        <a:bodyPr/>
        <a:lstStyle/>
        <a:p>
          <a:endParaRPr lang="en-US"/>
        </a:p>
      </dgm:t>
    </dgm:pt>
    <dgm:pt modelId="{C51728C9-F600-45C5-A5BF-82DF4357F7FB}" type="sibTrans" cxnId="{93E42C6E-6C72-4162-8275-F0E910ECEF77}">
      <dgm:prSet/>
      <dgm:spPr/>
      <dgm:t>
        <a:bodyPr/>
        <a:lstStyle/>
        <a:p>
          <a:endParaRPr lang="en-US"/>
        </a:p>
      </dgm:t>
    </dgm:pt>
    <dgm:pt modelId="{7280AFF3-609D-43BB-8A10-9A67B4BDA92A}" type="pres">
      <dgm:prSet presAssocID="{09EAF71D-45FD-4CB7-AEB5-CB0E9F91C0B2}" presName="root" presStyleCnt="0">
        <dgm:presLayoutVars>
          <dgm:dir/>
          <dgm:resizeHandles val="exact"/>
        </dgm:presLayoutVars>
      </dgm:prSet>
      <dgm:spPr/>
    </dgm:pt>
    <dgm:pt modelId="{06D54C0C-4FAA-441E-BF1E-8009EA4E4231}" type="pres">
      <dgm:prSet presAssocID="{F980B763-2AF1-41B1-B77B-865F9A5DB187}" presName="compNode" presStyleCnt="0"/>
      <dgm:spPr/>
    </dgm:pt>
    <dgm:pt modelId="{B0C87BC2-D6DD-4F0E-A983-1077A6302480}" type="pres">
      <dgm:prSet presAssocID="{F980B763-2AF1-41B1-B77B-865F9A5DB187}" presName="bgRect" presStyleLbl="bgShp" presStyleIdx="0" presStyleCnt="2"/>
      <dgm:spPr/>
    </dgm:pt>
    <dgm:pt modelId="{F5CAA1E4-00DD-40E3-A978-09C500E40446}" type="pres">
      <dgm:prSet presAssocID="{F980B763-2AF1-41B1-B77B-865F9A5DB18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3BD50D8F-3321-4B29-8B1E-2A8137817C6E}" type="pres">
      <dgm:prSet presAssocID="{F980B763-2AF1-41B1-B77B-865F9A5DB187}" presName="spaceRect" presStyleCnt="0"/>
      <dgm:spPr/>
    </dgm:pt>
    <dgm:pt modelId="{BAFD8E1B-E9C9-4C2A-8260-167BBEB48E25}" type="pres">
      <dgm:prSet presAssocID="{F980B763-2AF1-41B1-B77B-865F9A5DB187}" presName="parTx" presStyleLbl="revTx" presStyleIdx="0" presStyleCnt="2">
        <dgm:presLayoutVars>
          <dgm:chMax val="0"/>
          <dgm:chPref val="0"/>
        </dgm:presLayoutVars>
      </dgm:prSet>
      <dgm:spPr/>
    </dgm:pt>
    <dgm:pt modelId="{52EB81F2-0796-43CB-A90B-0C9DC971AC7D}" type="pres">
      <dgm:prSet presAssocID="{3C16A770-429D-4579-A517-59D00F6A3EEF}" presName="sibTrans" presStyleCnt="0"/>
      <dgm:spPr/>
    </dgm:pt>
    <dgm:pt modelId="{AB1C1DAC-1168-4426-A013-12DB8A526A4E}" type="pres">
      <dgm:prSet presAssocID="{6B96ED9D-1053-4F31-A6AA-0AC161A3A931}" presName="compNode" presStyleCnt="0"/>
      <dgm:spPr/>
    </dgm:pt>
    <dgm:pt modelId="{18861C7C-77DA-4688-A2D3-37D60F2F7B6A}" type="pres">
      <dgm:prSet presAssocID="{6B96ED9D-1053-4F31-A6AA-0AC161A3A931}" presName="bgRect" presStyleLbl="bgShp" presStyleIdx="1" presStyleCnt="2"/>
      <dgm:spPr/>
    </dgm:pt>
    <dgm:pt modelId="{EBFBAFBB-DF8D-485E-A341-A8D5BF317183}" type="pres">
      <dgm:prSet presAssocID="{6B96ED9D-1053-4F31-A6AA-0AC161A3A9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gister"/>
        </a:ext>
      </dgm:extLst>
    </dgm:pt>
    <dgm:pt modelId="{016E0131-AB83-4581-BCE5-C2E975CAD741}" type="pres">
      <dgm:prSet presAssocID="{6B96ED9D-1053-4F31-A6AA-0AC161A3A931}" presName="spaceRect" presStyleCnt="0"/>
      <dgm:spPr/>
    </dgm:pt>
    <dgm:pt modelId="{3A3E84BC-E2F6-4B6C-941C-0651141CF6C5}" type="pres">
      <dgm:prSet presAssocID="{6B96ED9D-1053-4F31-A6AA-0AC161A3A931}" presName="parTx" presStyleLbl="revTx" presStyleIdx="1" presStyleCnt="2">
        <dgm:presLayoutVars>
          <dgm:chMax val="0"/>
          <dgm:chPref val="0"/>
        </dgm:presLayoutVars>
      </dgm:prSet>
      <dgm:spPr/>
    </dgm:pt>
  </dgm:ptLst>
  <dgm:cxnLst>
    <dgm:cxn modelId="{64CD0E67-E39B-423D-A4A5-793A6A225D91}" type="presOf" srcId="{F980B763-2AF1-41B1-B77B-865F9A5DB187}" destId="{BAFD8E1B-E9C9-4C2A-8260-167BBEB48E25}" srcOrd="0" destOrd="0" presId="urn:microsoft.com/office/officeart/2018/2/layout/IconVerticalSolidList"/>
    <dgm:cxn modelId="{93E42C6E-6C72-4162-8275-F0E910ECEF77}" srcId="{09EAF71D-45FD-4CB7-AEB5-CB0E9F91C0B2}" destId="{6B96ED9D-1053-4F31-A6AA-0AC161A3A931}" srcOrd="1" destOrd="0" parTransId="{B6DBD102-B9AE-4740-AB72-4CF66A2058F8}" sibTransId="{C51728C9-F600-45C5-A5BF-82DF4357F7FB}"/>
    <dgm:cxn modelId="{8EB4DAC6-015B-4F08-9F1F-71449DB6B77C}" type="presOf" srcId="{6B96ED9D-1053-4F31-A6AA-0AC161A3A931}" destId="{3A3E84BC-E2F6-4B6C-941C-0651141CF6C5}" srcOrd="0" destOrd="0" presId="urn:microsoft.com/office/officeart/2018/2/layout/IconVerticalSolidList"/>
    <dgm:cxn modelId="{C99C8CD6-1A85-49BD-A21D-7FB07C6E2D13}" srcId="{09EAF71D-45FD-4CB7-AEB5-CB0E9F91C0B2}" destId="{F980B763-2AF1-41B1-B77B-865F9A5DB187}" srcOrd="0" destOrd="0" parTransId="{250367BF-062D-43B2-AA13-46C4FD38217C}" sibTransId="{3C16A770-429D-4579-A517-59D00F6A3EEF}"/>
    <dgm:cxn modelId="{B4ED0BEF-54D2-48D0-8D55-BFB400585543}" type="presOf" srcId="{09EAF71D-45FD-4CB7-AEB5-CB0E9F91C0B2}" destId="{7280AFF3-609D-43BB-8A10-9A67B4BDA92A}" srcOrd="0" destOrd="0" presId="urn:microsoft.com/office/officeart/2018/2/layout/IconVerticalSolidList"/>
    <dgm:cxn modelId="{51D1B746-9BCC-4EAF-B70A-07A6EB0D9261}" type="presParOf" srcId="{7280AFF3-609D-43BB-8A10-9A67B4BDA92A}" destId="{06D54C0C-4FAA-441E-BF1E-8009EA4E4231}" srcOrd="0" destOrd="0" presId="urn:microsoft.com/office/officeart/2018/2/layout/IconVerticalSolidList"/>
    <dgm:cxn modelId="{CE44CA45-D8D1-40A0-9386-2414EDCF5F40}" type="presParOf" srcId="{06D54C0C-4FAA-441E-BF1E-8009EA4E4231}" destId="{B0C87BC2-D6DD-4F0E-A983-1077A6302480}" srcOrd="0" destOrd="0" presId="urn:microsoft.com/office/officeart/2018/2/layout/IconVerticalSolidList"/>
    <dgm:cxn modelId="{2018E363-805C-424F-85DA-164375DA929E}" type="presParOf" srcId="{06D54C0C-4FAA-441E-BF1E-8009EA4E4231}" destId="{F5CAA1E4-00DD-40E3-A978-09C500E40446}" srcOrd="1" destOrd="0" presId="urn:microsoft.com/office/officeart/2018/2/layout/IconVerticalSolidList"/>
    <dgm:cxn modelId="{D7B4EC64-D20F-4C46-AF1C-0A2AFEB5CBA4}" type="presParOf" srcId="{06D54C0C-4FAA-441E-BF1E-8009EA4E4231}" destId="{3BD50D8F-3321-4B29-8B1E-2A8137817C6E}" srcOrd="2" destOrd="0" presId="urn:microsoft.com/office/officeart/2018/2/layout/IconVerticalSolidList"/>
    <dgm:cxn modelId="{FE159C3B-8B43-433D-9602-2F06136FFC7A}" type="presParOf" srcId="{06D54C0C-4FAA-441E-BF1E-8009EA4E4231}" destId="{BAFD8E1B-E9C9-4C2A-8260-167BBEB48E25}" srcOrd="3" destOrd="0" presId="urn:microsoft.com/office/officeart/2018/2/layout/IconVerticalSolidList"/>
    <dgm:cxn modelId="{38A79BE9-8F87-43B9-B113-FF93EAE47B50}" type="presParOf" srcId="{7280AFF3-609D-43BB-8A10-9A67B4BDA92A}" destId="{52EB81F2-0796-43CB-A90B-0C9DC971AC7D}" srcOrd="1" destOrd="0" presId="urn:microsoft.com/office/officeart/2018/2/layout/IconVerticalSolidList"/>
    <dgm:cxn modelId="{A970816A-1CD5-4B96-AF6E-7A704917261C}" type="presParOf" srcId="{7280AFF3-609D-43BB-8A10-9A67B4BDA92A}" destId="{AB1C1DAC-1168-4426-A013-12DB8A526A4E}" srcOrd="2" destOrd="0" presId="urn:microsoft.com/office/officeart/2018/2/layout/IconVerticalSolidList"/>
    <dgm:cxn modelId="{B401B9AB-0E79-4D7B-8FC0-82B0766C74F6}" type="presParOf" srcId="{AB1C1DAC-1168-4426-A013-12DB8A526A4E}" destId="{18861C7C-77DA-4688-A2D3-37D60F2F7B6A}" srcOrd="0" destOrd="0" presId="urn:microsoft.com/office/officeart/2018/2/layout/IconVerticalSolidList"/>
    <dgm:cxn modelId="{AAB14D52-43B3-4581-A2E9-B24E1F4CF0F3}" type="presParOf" srcId="{AB1C1DAC-1168-4426-A013-12DB8A526A4E}" destId="{EBFBAFBB-DF8D-485E-A341-A8D5BF317183}" srcOrd="1" destOrd="0" presId="urn:microsoft.com/office/officeart/2018/2/layout/IconVerticalSolidList"/>
    <dgm:cxn modelId="{CD2C2DAD-B3C9-4B69-A4A0-00F631D3EB61}" type="presParOf" srcId="{AB1C1DAC-1168-4426-A013-12DB8A526A4E}" destId="{016E0131-AB83-4581-BCE5-C2E975CAD741}" srcOrd="2" destOrd="0" presId="urn:microsoft.com/office/officeart/2018/2/layout/IconVerticalSolidList"/>
    <dgm:cxn modelId="{C368CFAD-83DD-4793-BA50-A15E5A477B2B}" type="presParOf" srcId="{AB1C1DAC-1168-4426-A013-12DB8A526A4E}" destId="{3A3E84BC-E2F6-4B6C-941C-0651141CF6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819A8C6-977A-413E-90D9-F498DC14353B}" type="doc">
      <dgm:prSet loTypeId="urn:microsoft.com/office/officeart/2005/8/layout/cycle6" loCatId="cycle" qsTypeId="urn:microsoft.com/office/officeart/2005/8/quickstyle/simple1" qsCatId="simple" csTypeId="urn:microsoft.com/office/officeart/2005/8/colors/colorful5" csCatId="colorful" phldr="1"/>
      <dgm:spPr/>
      <dgm:t>
        <a:bodyPr/>
        <a:lstStyle/>
        <a:p>
          <a:endParaRPr lang="en-IN"/>
        </a:p>
      </dgm:t>
    </dgm:pt>
    <dgm:pt modelId="{846F871A-0C08-4FA2-834C-9AF3D232B6A7}">
      <dgm:prSet phldrT="[Text]" custT="1"/>
      <dgm:spPr/>
      <dgm:t>
        <a:bodyPr/>
        <a:lstStyle/>
        <a:p>
          <a:r>
            <a:rPr lang="en-US" sz="1600" dirty="0">
              <a:latin typeface="Segoe UI Semilight" panose="020B0402040204020203" pitchFamily="34" charset="0"/>
              <a:cs typeface="Segoe UI Semilight" panose="020B0402040204020203" pitchFamily="34" charset="0"/>
            </a:rPr>
            <a:t>GSTR-2B Reconciliation report, press Alt + O (Import) &gt; GST Returns</a:t>
          </a:r>
          <a:endParaRPr lang="en-IN" sz="1600" dirty="0">
            <a:latin typeface="Segoe UI Semilight" panose="020B0402040204020203" pitchFamily="34" charset="0"/>
            <a:cs typeface="Segoe UI Semilight" panose="020B0402040204020203" pitchFamily="34" charset="0"/>
          </a:endParaRPr>
        </a:p>
      </dgm:t>
    </dgm:pt>
    <dgm:pt modelId="{7EA42584-559A-460B-B866-FD970584AD40}" type="parTrans" cxnId="{23229169-5899-4C7D-9C88-D8CC0510A8D7}">
      <dgm:prSet/>
      <dgm:spPr/>
      <dgm:t>
        <a:bodyPr/>
        <a:lstStyle/>
        <a:p>
          <a:endParaRPr lang="en-IN"/>
        </a:p>
      </dgm:t>
    </dgm:pt>
    <dgm:pt modelId="{A28F7DD3-380E-48BF-9BCE-A433EDBD6756}" type="sibTrans" cxnId="{23229169-5899-4C7D-9C88-D8CC0510A8D7}">
      <dgm:prSet/>
      <dgm:spPr/>
      <dgm:t>
        <a:bodyPr/>
        <a:lstStyle/>
        <a:p>
          <a:endParaRPr lang="en-IN"/>
        </a:p>
      </dgm:t>
    </dgm:pt>
    <dgm:pt modelId="{B3E882DC-67E1-4471-B70D-0A70285F3E70}">
      <dgm:prSet phldrT="[Text]" custT="1"/>
      <dgm:spPr/>
      <dgm:t>
        <a:bodyPr/>
        <a:lstStyle/>
        <a:p>
          <a:r>
            <a:rPr lang="en-US" sz="1600" b="1" i="0" dirty="0">
              <a:latin typeface="Segoe UI Semilight" panose="020B0402040204020203" pitchFamily="34" charset="0"/>
              <a:cs typeface="Segoe UI Semilight" panose="020B0402040204020203" pitchFamily="34" charset="0"/>
            </a:rPr>
            <a:t>Select GST Registration</a:t>
          </a:r>
          <a:r>
            <a:rPr lang="en-US" sz="1600" b="0" i="0" dirty="0">
              <a:latin typeface="Segoe UI Semilight" panose="020B0402040204020203" pitchFamily="34" charset="0"/>
              <a:cs typeface="Segoe UI Semilight" panose="020B0402040204020203" pitchFamily="34" charset="0"/>
            </a:rPr>
            <a:t>, </a:t>
          </a:r>
          <a:r>
            <a:rPr lang="en-US" sz="1600" b="1" i="0" dirty="0">
              <a:latin typeface="Segoe UI Semilight" panose="020B0402040204020203" pitchFamily="34" charset="0"/>
              <a:cs typeface="Segoe UI Semilight" panose="020B0402040204020203" pitchFamily="34" charset="0"/>
            </a:rPr>
            <a:t>Return Type</a:t>
          </a:r>
          <a:r>
            <a:rPr lang="en-US" sz="1600" b="0" i="0" dirty="0">
              <a:latin typeface="Segoe UI Semilight" panose="020B0402040204020203" pitchFamily="34" charset="0"/>
              <a:cs typeface="Segoe UI Semilight" panose="020B0402040204020203" pitchFamily="34" charset="0"/>
            </a:rPr>
            <a:t> (GSTR-2B), </a:t>
          </a:r>
          <a:r>
            <a:rPr lang="en-US" sz="1600" b="1" i="0" dirty="0">
              <a:latin typeface="Segoe UI Semilight" panose="020B0402040204020203" pitchFamily="34" charset="0"/>
              <a:cs typeface="Segoe UI Semilight" panose="020B0402040204020203" pitchFamily="34" charset="0"/>
            </a:rPr>
            <a:t>File Path</a:t>
          </a:r>
          <a:r>
            <a:rPr lang="en-US" sz="1600" b="0" i="0" dirty="0">
              <a:latin typeface="Segoe UI Semilight" panose="020B0402040204020203" pitchFamily="34" charset="0"/>
              <a:cs typeface="Segoe UI Semilight" panose="020B0402040204020203" pitchFamily="34" charset="0"/>
            </a:rPr>
            <a:t>, and the </a:t>
          </a:r>
          <a:r>
            <a:rPr lang="en-US" sz="1600" b="1" i="0" dirty="0">
              <a:latin typeface="Segoe UI Semilight" panose="020B0402040204020203" pitchFamily="34" charset="0"/>
              <a:cs typeface="Segoe UI Semilight" panose="020B0402040204020203" pitchFamily="34" charset="0"/>
            </a:rPr>
            <a:t>File to Import</a:t>
          </a:r>
          <a:r>
            <a:rPr lang="en-US" sz="1600" b="0" i="0" dirty="0">
              <a:latin typeface="Segoe UI Semilight" panose="020B0402040204020203" pitchFamily="34" charset="0"/>
              <a:cs typeface="Segoe UI Semilight" panose="020B0402040204020203" pitchFamily="34" charset="0"/>
            </a:rPr>
            <a:t>.</a:t>
          </a:r>
          <a:endParaRPr lang="en-IN" sz="1600" dirty="0">
            <a:latin typeface="Segoe UI Semilight" panose="020B0402040204020203" pitchFamily="34" charset="0"/>
            <a:cs typeface="Segoe UI Semilight" panose="020B0402040204020203" pitchFamily="34" charset="0"/>
          </a:endParaRPr>
        </a:p>
      </dgm:t>
    </dgm:pt>
    <dgm:pt modelId="{CD86D85F-5CC9-4C9B-91BD-6943CC32A251}" type="parTrans" cxnId="{F3DD3EFC-58AB-4FD4-9C2E-D7397D8AE89C}">
      <dgm:prSet/>
      <dgm:spPr/>
      <dgm:t>
        <a:bodyPr/>
        <a:lstStyle/>
        <a:p>
          <a:endParaRPr lang="en-IN"/>
        </a:p>
      </dgm:t>
    </dgm:pt>
    <dgm:pt modelId="{FD83FC59-DC19-4969-A6D6-35F2B3A7F660}" type="sibTrans" cxnId="{F3DD3EFC-58AB-4FD4-9C2E-D7397D8AE89C}">
      <dgm:prSet/>
      <dgm:spPr/>
      <dgm:t>
        <a:bodyPr/>
        <a:lstStyle/>
        <a:p>
          <a:endParaRPr lang="en-IN"/>
        </a:p>
      </dgm:t>
    </dgm:pt>
    <dgm:pt modelId="{210BAE70-FB8B-4D2E-821F-8547B8EE3E46}">
      <dgm:prSet phldrT="[Text]" custT="1"/>
      <dgm:spPr/>
      <dgm:t>
        <a:bodyPr/>
        <a:lstStyle/>
        <a:p>
          <a:r>
            <a:rPr lang="en-IN" sz="1600" b="1" i="0" dirty="0">
              <a:latin typeface="Segoe UI Semilight" panose="020B0402040204020203" pitchFamily="34" charset="0"/>
              <a:cs typeface="Segoe UI Semilight" panose="020B0402040204020203" pitchFamily="34" charset="0"/>
            </a:rPr>
            <a:t>Refer Import Summary and proceed</a:t>
          </a:r>
          <a:endParaRPr lang="en-IN" sz="1600" dirty="0">
            <a:latin typeface="Segoe UI Semilight" panose="020B0402040204020203" pitchFamily="34" charset="0"/>
            <a:cs typeface="Segoe UI Semilight" panose="020B0402040204020203" pitchFamily="34" charset="0"/>
          </a:endParaRPr>
        </a:p>
      </dgm:t>
    </dgm:pt>
    <dgm:pt modelId="{40BB0AF2-1E41-4EC3-8049-35F0E24F2876}" type="parTrans" cxnId="{718F806C-3E3A-4088-B17B-39BF6B9E4231}">
      <dgm:prSet/>
      <dgm:spPr/>
      <dgm:t>
        <a:bodyPr/>
        <a:lstStyle/>
        <a:p>
          <a:endParaRPr lang="en-IN"/>
        </a:p>
      </dgm:t>
    </dgm:pt>
    <dgm:pt modelId="{F152187F-03B2-4314-B80C-D26106291298}" type="sibTrans" cxnId="{718F806C-3E3A-4088-B17B-39BF6B9E4231}">
      <dgm:prSet/>
      <dgm:spPr/>
      <dgm:t>
        <a:bodyPr/>
        <a:lstStyle/>
        <a:p>
          <a:endParaRPr lang="en-IN"/>
        </a:p>
      </dgm:t>
    </dgm:pt>
    <dgm:pt modelId="{BF405C95-C85B-4AD2-BDE0-7683145A2B86}" type="pres">
      <dgm:prSet presAssocID="{1819A8C6-977A-413E-90D9-F498DC14353B}" presName="cycle" presStyleCnt="0">
        <dgm:presLayoutVars>
          <dgm:dir/>
          <dgm:resizeHandles val="exact"/>
        </dgm:presLayoutVars>
      </dgm:prSet>
      <dgm:spPr/>
    </dgm:pt>
    <dgm:pt modelId="{3F49F108-79BF-4269-8A05-7B07CDF96675}" type="pres">
      <dgm:prSet presAssocID="{846F871A-0C08-4FA2-834C-9AF3D232B6A7}" presName="node" presStyleLbl="node1" presStyleIdx="0" presStyleCnt="3">
        <dgm:presLayoutVars>
          <dgm:bulletEnabled val="1"/>
        </dgm:presLayoutVars>
      </dgm:prSet>
      <dgm:spPr/>
    </dgm:pt>
    <dgm:pt modelId="{03CCAB3B-21E4-4269-B4BE-7AE4621FC76B}" type="pres">
      <dgm:prSet presAssocID="{846F871A-0C08-4FA2-834C-9AF3D232B6A7}" presName="spNode" presStyleCnt="0"/>
      <dgm:spPr/>
    </dgm:pt>
    <dgm:pt modelId="{C9EA9570-F74E-4FA5-9001-6DDEC043872E}" type="pres">
      <dgm:prSet presAssocID="{A28F7DD3-380E-48BF-9BCE-A433EDBD6756}" presName="sibTrans" presStyleLbl="sibTrans1D1" presStyleIdx="0" presStyleCnt="3"/>
      <dgm:spPr/>
    </dgm:pt>
    <dgm:pt modelId="{760D21C1-5749-4CBF-BF45-9BF08EA4CBD1}" type="pres">
      <dgm:prSet presAssocID="{B3E882DC-67E1-4471-B70D-0A70285F3E70}" presName="node" presStyleLbl="node1" presStyleIdx="1" presStyleCnt="3">
        <dgm:presLayoutVars>
          <dgm:bulletEnabled val="1"/>
        </dgm:presLayoutVars>
      </dgm:prSet>
      <dgm:spPr/>
    </dgm:pt>
    <dgm:pt modelId="{E11463D1-BAF1-442F-8591-CCFB467AC658}" type="pres">
      <dgm:prSet presAssocID="{B3E882DC-67E1-4471-B70D-0A70285F3E70}" presName="spNode" presStyleCnt="0"/>
      <dgm:spPr/>
    </dgm:pt>
    <dgm:pt modelId="{B8DEBA44-5209-4745-AA53-0C37478CA28D}" type="pres">
      <dgm:prSet presAssocID="{FD83FC59-DC19-4969-A6D6-35F2B3A7F660}" presName="sibTrans" presStyleLbl="sibTrans1D1" presStyleIdx="1" presStyleCnt="3"/>
      <dgm:spPr/>
    </dgm:pt>
    <dgm:pt modelId="{5EFF992E-E7BC-41E1-B332-693AD2A17B4F}" type="pres">
      <dgm:prSet presAssocID="{210BAE70-FB8B-4D2E-821F-8547B8EE3E46}" presName="node" presStyleLbl="node1" presStyleIdx="2" presStyleCnt="3">
        <dgm:presLayoutVars>
          <dgm:bulletEnabled val="1"/>
        </dgm:presLayoutVars>
      </dgm:prSet>
      <dgm:spPr/>
    </dgm:pt>
    <dgm:pt modelId="{2F69F801-E6E3-4E4F-BC54-DEB30CE4A7CA}" type="pres">
      <dgm:prSet presAssocID="{210BAE70-FB8B-4D2E-821F-8547B8EE3E46}" presName="spNode" presStyleCnt="0"/>
      <dgm:spPr/>
    </dgm:pt>
    <dgm:pt modelId="{3D675793-4330-418F-A4E9-DF759EECB226}" type="pres">
      <dgm:prSet presAssocID="{F152187F-03B2-4314-B80C-D26106291298}" presName="sibTrans" presStyleLbl="sibTrans1D1" presStyleIdx="2" presStyleCnt="3"/>
      <dgm:spPr/>
    </dgm:pt>
  </dgm:ptLst>
  <dgm:cxnLst>
    <dgm:cxn modelId="{E4DF7B0F-F9F3-4605-8302-51833B15D9AF}" type="presOf" srcId="{210BAE70-FB8B-4D2E-821F-8547B8EE3E46}" destId="{5EFF992E-E7BC-41E1-B332-693AD2A17B4F}" srcOrd="0" destOrd="0" presId="urn:microsoft.com/office/officeart/2005/8/layout/cycle6"/>
    <dgm:cxn modelId="{07EC931A-F3EC-4ED9-BA38-39107F055A4B}" type="presOf" srcId="{F152187F-03B2-4314-B80C-D26106291298}" destId="{3D675793-4330-418F-A4E9-DF759EECB226}" srcOrd="0" destOrd="0" presId="urn:microsoft.com/office/officeart/2005/8/layout/cycle6"/>
    <dgm:cxn modelId="{95E09F45-6A9E-4725-9AA1-102983C0CF8E}" type="presOf" srcId="{1819A8C6-977A-413E-90D9-F498DC14353B}" destId="{BF405C95-C85B-4AD2-BDE0-7683145A2B86}" srcOrd="0" destOrd="0" presId="urn:microsoft.com/office/officeart/2005/8/layout/cycle6"/>
    <dgm:cxn modelId="{23229169-5899-4C7D-9C88-D8CC0510A8D7}" srcId="{1819A8C6-977A-413E-90D9-F498DC14353B}" destId="{846F871A-0C08-4FA2-834C-9AF3D232B6A7}" srcOrd="0" destOrd="0" parTransId="{7EA42584-559A-460B-B866-FD970584AD40}" sibTransId="{A28F7DD3-380E-48BF-9BCE-A433EDBD6756}"/>
    <dgm:cxn modelId="{718F806C-3E3A-4088-B17B-39BF6B9E4231}" srcId="{1819A8C6-977A-413E-90D9-F498DC14353B}" destId="{210BAE70-FB8B-4D2E-821F-8547B8EE3E46}" srcOrd="2" destOrd="0" parTransId="{40BB0AF2-1E41-4EC3-8049-35F0E24F2876}" sibTransId="{F152187F-03B2-4314-B80C-D26106291298}"/>
    <dgm:cxn modelId="{49BA3F7A-09CF-4AEF-8D69-E26E1B1BFFA0}" type="presOf" srcId="{FD83FC59-DC19-4969-A6D6-35F2B3A7F660}" destId="{B8DEBA44-5209-4745-AA53-0C37478CA28D}" srcOrd="0" destOrd="0" presId="urn:microsoft.com/office/officeart/2005/8/layout/cycle6"/>
    <dgm:cxn modelId="{E1CF728D-8E05-492B-ABD3-C119E25FCF88}" type="presOf" srcId="{846F871A-0C08-4FA2-834C-9AF3D232B6A7}" destId="{3F49F108-79BF-4269-8A05-7B07CDF96675}" srcOrd="0" destOrd="0" presId="urn:microsoft.com/office/officeart/2005/8/layout/cycle6"/>
    <dgm:cxn modelId="{88B78696-1D44-4543-A5EA-79A923A05245}" type="presOf" srcId="{A28F7DD3-380E-48BF-9BCE-A433EDBD6756}" destId="{C9EA9570-F74E-4FA5-9001-6DDEC043872E}" srcOrd="0" destOrd="0" presId="urn:microsoft.com/office/officeart/2005/8/layout/cycle6"/>
    <dgm:cxn modelId="{2416ECCC-12CD-4720-8A23-C35622D9DA7B}" type="presOf" srcId="{B3E882DC-67E1-4471-B70D-0A70285F3E70}" destId="{760D21C1-5749-4CBF-BF45-9BF08EA4CBD1}" srcOrd="0" destOrd="0" presId="urn:microsoft.com/office/officeart/2005/8/layout/cycle6"/>
    <dgm:cxn modelId="{F3DD3EFC-58AB-4FD4-9C2E-D7397D8AE89C}" srcId="{1819A8C6-977A-413E-90D9-F498DC14353B}" destId="{B3E882DC-67E1-4471-B70D-0A70285F3E70}" srcOrd="1" destOrd="0" parTransId="{CD86D85F-5CC9-4C9B-91BD-6943CC32A251}" sibTransId="{FD83FC59-DC19-4969-A6D6-35F2B3A7F660}"/>
    <dgm:cxn modelId="{784B7A83-9974-42C6-A36B-E921AD39EDC1}" type="presParOf" srcId="{BF405C95-C85B-4AD2-BDE0-7683145A2B86}" destId="{3F49F108-79BF-4269-8A05-7B07CDF96675}" srcOrd="0" destOrd="0" presId="urn:microsoft.com/office/officeart/2005/8/layout/cycle6"/>
    <dgm:cxn modelId="{53BB45F4-57D1-4401-A551-36F636BD485B}" type="presParOf" srcId="{BF405C95-C85B-4AD2-BDE0-7683145A2B86}" destId="{03CCAB3B-21E4-4269-B4BE-7AE4621FC76B}" srcOrd="1" destOrd="0" presId="urn:microsoft.com/office/officeart/2005/8/layout/cycle6"/>
    <dgm:cxn modelId="{9E66D3E6-A8EB-4421-B97C-F3840505D6D7}" type="presParOf" srcId="{BF405C95-C85B-4AD2-BDE0-7683145A2B86}" destId="{C9EA9570-F74E-4FA5-9001-6DDEC043872E}" srcOrd="2" destOrd="0" presId="urn:microsoft.com/office/officeart/2005/8/layout/cycle6"/>
    <dgm:cxn modelId="{6F7A44DF-C8C8-4B61-9BBB-0840839F0DB2}" type="presParOf" srcId="{BF405C95-C85B-4AD2-BDE0-7683145A2B86}" destId="{760D21C1-5749-4CBF-BF45-9BF08EA4CBD1}" srcOrd="3" destOrd="0" presId="urn:microsoft.com/office/officeart/2005/8/layout/cycle6"/>
    <dgm:cxn modelId="{107985F2-0A45-456B-BAE7-BA346640AF62}" type="presParOf" srcId="{BF405C95-C85B-4AD2-BDE0-7683145A2B86}" destId="{E11463D1-BAF1-442F-8591-CCFB467AC658}" srcOrd="4" destOrd="0" presId="urn:microsoft.com/office/officeart/2005/8/layout/cycle6"/>
    <dgm:cxn modelId="{599F0625-FDB4-46CF-8E82-6BFC8C0538F8}" type="presParOf" srcId="{BF405C95-C85B-4AD2-BDE0-7683145A2B86}" destId="{B8DEBA44-5209-4745-AA53-0C37478CA28D}" srcOrd="5" destOrd="0" presId="urn:microsoft.com/office/officeart/2005/8/layout/cycle6"/>
    <dgm:cxn modelId="{C355CE76-4952-40A6-A89D-84090D4A9C3C}" type="presParOf" srcId="{BF405C95-C85B-4AD2-BDE0-7683145A2B86}" destId="{5EFF992E-E7BC-41E1-B332-693AD2A17B4F}" srcOrd="6" destOrd="0" presId="urn:microsoft.com/office/officeart/2005/8/layout/cycle6"/>
    <dgm:cxn modelId="{73840234-6940-4D4C-9902-AE89A52BBC42}" type="presParOf" srcId="{BF405C95-C85B-4AD2-BDE0-7683145A2B86}" destId="{2F69F801-E6E3-4E4F-BC54-DEB30CE4A7CA}" srcOrd="7" destOrd="0" presId="urn:microsoft.com/office/officeart/2005/8/layout/cycle6"/>
    <dgm:cxn modelId="{467E25DE-40F5-4C3C-9193-2496B9B88866}" type="presParOf" srcId="{BF405C95-C85B-4AD2-BDE0-7683145A2B86}" destId="{3D675793-4330-418F-A4E9-DF759EECB226}"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6681D46-70B4-4170-BD96-4C76CF68A591}" type="doc">
      <dgm:prSet loTypeId="urn:microsoft.com/office/officeart/2005/8/layout/process4" loCatId="process" qsTypeId="urn:microsoft.com/office/officeart/2005/8/quickstyle/simple1" qsCatId="simple" csTypeId="urn:microsoft.com/office/officeart/2005/8/colors/accent0_1" csCatId="mainScheme" phldr="1"/>
      <dgm:spPr/>
      <dgm:t>
        <a:bodyPr/>
        <a:lstStyle/>
        <a:p>
          <a:endParaRPr lang="en-US"/>
        </a:p>
      </dgm:t>
    </dgm:pt>
    <dgm:pt modelId="{D9EF3D9E-916D-428F-A9D5-F92734F30877}">
      <dgm:prSet custT="1"/>
      <dgm:spPr/>
      <dgm:t>
        <a:bodyPr/>
        <a:lstStyle/>
        <a:p>
          <a:r>
            <a:rPr lang="en-US" sz="2000" dirty="0">
              <a:latin typeface="Segoe UI Semilight" panose="020B0402040204020203" pitchFamily="34" charset="0"/>
              <a:cs typeface="Segoe UI Semilight" panose="020B0402040204020203" pitchFamily="34" charset="0"/>
            </a:rPr>
            <a:t>The Return View section assist to map data as per GSTN portal. Every section or table in Form GSTR-2B represented in this section, so that you can conveniently view and compare the values. After you have imported the GSTR-2B data, you can see that the values from the portal will appear alongside the values in your books, in the relevant sections.</a:t>
          </a:r>
        </a:p>
      </dgm:t>
    </dgm:pt>
    <dgm:pt modelId="{F389E346-889A-4875-827E-D702009B5AE2}" type="parTrans" cxnId="{C78E5AB4-54EC-4BF3-8552-35FE3F50235A}">
      <dgm:prSet/>
      <dgm:spPr/>
      <dgm:t>
        <a:bodyPr/>
        <a:lstStyle/>
        <a:p>
          <a:endParaRPr lang="en-US"/>
        </a:p>
      </dgm:t>
    </dgm:pt>
    <dgm:pt modelId="{6762EB1B-7F59-46C9-9DBC-BE6A9A4A79F7}" type="sibTrans" cxnId="{C78E5AB4-54EC-4BF3-8552-35FE3F50235A}">
      <dgm:prSet/>
      <dgm:spPr/>
      <dgm:t>
        <a:bodyPr/>
        <a:lstStyle/>
        <a:p>
          <a:endParaRPr lang="en-US"/>
        </a:p>
      </dgm:t>
    </dgm:pt>
    <dgm:pt modelId="{1BD96F6B-505B-45F7-A194-F1F3FCC9A304}">
      <dgm:prSet custT="1"/>
      <dgm:spPr/>
      <dgm:t>
        <a:bodyPr/>
        <a:lstStyle/>
        <a:p>
          <a:r>
            <a:rPr lang="en-US" sz="2000" dirty="0">
              <a:latin typeface="Segoe UI Semilight" panose="020B0402040204020203" pitchFamily="34" charset="0"/>
              <a:cs typeface="Segoe UI Semilight" panose="020B0402040204020203" pitchFamily="34" charset="0"/>
            </a:rPr>
            <a:t>The values from the portal will be highlighted in blue for easy identification, and wherever the books and portal data are reconciled, the values in blue will appear as zero.</a:t>
          </a:r>
        </a:p>
      </dgm:t>
    </dgm:pt>
    <dgm:pt modelId="{972C2B25-61E5-4794-B812-E82923DD88C7}" type="parTrans" cxnId="{88CAF3C4-0616-4559-97F8-17B3F822E9E9}">
      <dgm:prSet/>
      <dgm:spPr/>
      <dgm:t>
        <a:bodyPr/>
        <a:lstStyle/>
        <a:p>
          <a:endParaRPr lang="en-US"/>
        </a:p>
      </dgm:t>
    </dgm:pt>
    <dgm:pt modelId="{45607470-79BD-4AE0-B337-AF3CE3526739}" type="sibTrans" cxnId="{88CAF3C4-0616-4559-97F8-17B3F822E9E9}">
      <dgm:prSet/>
      <dgm:spPr/>
      <dgm:t>
        <a:bodyPr/>
        <a:lstStyle/>
        <a:p>
          <a:endParaRPr lang="en-US"/>
        </a:p>
      </dgm:t>
    </dgm:pt>
    <dgm:pt modelId="{E3922F6A-07D1-4EA0-8D92-B373093967DD}">
      <dgm:prSet custT="1"/>
      <dgm:spPr/>
      <dgm:t>
        <a:bodyPr/>
        <a:lstStyle/>
        <a:p>
          <a:r>
            <a:rPr lang="en-US" sz="2000" dirty="0">
              <a:latin typeface="Segoe UI Semilight" panose="020B0402040204020203" pitchFamily="34" charset="0"/>
              <a:cs typeface="Segoe UI Semilight" panose="020B0402040204020203" pitchFamily="34" charset="0"/>
            </a:rPr>
            <a:t>Return View represent the data with</a:t>
          </a:r>
        </a:p>
      </dgm:t>
    </dgm:pt>
    <dgm:pt modelId="{295B2F94-4006-4297-A403-60C150B94AF7}" type="parTrans" cxnId="{70D47727-EE87-47E0-B4F8-3DCBAB7CCE6B}">
      <dgm:prSet/>
      <dgm:spPr/>
      <dgm:t>
        <a:bodyPr/>
        <a:lstStyle/>
        <a:p>
          <a:endParaRPr lang="en-US"/>
        </a:p>
      </dgm:t>
    </dgm:pt>
    <dgm:pt modelId="{C5C06C44-0FF7-4357-80E3-0A42400D9816}" type="sibTrans" cxnId="{70D47727-EE87-47E0-B4F8-3DCBAB7CCE6B}">
      <dgm:prSet/>
      <dgm:spPr/>
      <dgm:t>
        <a:bodyPr/>
        <a:lstStyle/>
        <a:p>
          <a:endParaRPr lang="en-US"/>
        </a:p>
      </dgm:t>
    </dgm:pt>
    <dgm:pt modelId="{B8EE1558-ACDB-4BF5-88A4-520556515F7C}">
      <dgm:prSet custT="1"/>
      <dgm:spPr/>
      <dgm:t>
        <a:bodyPr/>
        <a:lstStyle/>
        <a:p>
          <a:r>
            <a:rPr lang="en-US" sz="2000" dirty="0">
              <a:latin typeface="Segoe UI Semilight" panose="020B0402040204020203" pitchFamily="34" charset="0"/>
              <a:cs typeface="Segoe UI Semilight" panose="020B0402040204020203" pitchFamily="34" charset="0"/>
            </a:rPr>
            <a:t>Total Available ITC </a:t>
          </a:r>
        </a:p>
      </dgm:t>
    </dgm:pt>
    <dgm:pt modelId="{478F0705-1893-40BF-83BA-62F201BB821A}" type="parTrans" cxnId="{940DC20B-6D47-4237-8E76-5B4205A61A00}">
      <dgm:prSet/>
      <dgm:spPr/>
      <dgm:t>
        <a:bodyPr/>
        <a:lstStyle/>
        <a:p>
          <a:endParaRPr lang="en-US"/>
        </a:p>
      </dgm:t>
    </dgm:pt>
    <dgm:pt modelId="{14184F0B-67F2-44B9-AADE-A206D197DC3B}" type="sibTrans" cxnId="{940DC20B-6D47-4237-8E76-5B4205A61A00}">
      <dgm:prSet/>
      <dgm:spPr/>
      <dgm:t>
        <a:bodyPr/>
        <a:lstStyle/>
        <a:p>
          <a:endParaRPr lang="en-US"/>
        </a:p>
      </dgm:t>
    </dgm:pt>
    <dgm:pt modelId="{ADD74A20-83C2-49C3-95F4-B70977F16DFD}">
      <dgm:prSet custT="1"/>
      <dgm:spPr/>
      <dgm:t>
        <a:bodyPr/>
        <a:lstStyle/>
        <a:p>
          <a:r>
            <a:rPr lang="en-US" sz="2000" dirty="0">
              <a:latin typeface="Segoe UI Semilight" panose="020B0402040204020203" pitchFamily="34" charset="0"/>
              <a:cs typeface="Segoe UI Semilight" panose="020B0402040204020203" pitchFamily="34" charset="0"/>
            </a:rPr>
            <a:t>Total Unavailable ITC</a:t>
          </a:r>
        </a:p>
      </dgm:t>
    </dgm:pt>
    <dgm:pt modelId="{AD18083F-5836-478B-ABBE-7C672379A68C}" type="parTrans" cxnId="{EC48BEF5-6E7F-4667-963E-D26370821A17}">
      <dgm:prSet/>
      <dgm:spPr/>
      <dgm:t>
        <a:bodyPr/>
        <a:lstStyle/>
        <a:p>
          <a:endParaRPr lang="en-US"/>
        </a:p>
      </dgm:t>
    </dgm:pt>
    <dgm:pt modelId="{C00AE872-6DA8-4A68-B415-25E42E8CB879}" type="sibTrans" cxnId="{EC48BEF5-6E7F-4667-963E-D26370821A17}">
      <dgm:prSet/>
      <dgm:spPr/>
      <dgm:t>
        <a:bodyPr/>
        <a:lstStyle/>
        <a:p>
          <a:endParaRPr lang="en-US"/>
        </a:p>
      </dgm:t>
    </dgm:pt>
    <dgm:pt modelId="{3D7EE7B5-52EE-450A-A8CC-C0853274AD29}" type="pres">
      <dgm:prSet presAssocID="{B6681D46-70B4-4170-BD96-4C76CF68A591}" presName="Name0" presStyleCnt="0">
        <dgm:presLayoutVars>
          <dgm:dir/>
          <dgm:animLvl val="lvl"/>
          <dgm:resizeHandles val="exact"/>
        </dgm:presLayoutVars>
      </dgm:prSet>
      <dgm:spPr/>
    </dgm:pt>
    <dgm:pt modelId="{5946A5B8-CE72-484A-8FEE-964CD14DBF43}" type="pres">
      <dgm:prSet presAssocID="{E3922F6A-07D1-4EA0-8D92-B373093967DD}" presName="boxAndChildren" presStyleCnt="0"/>
      <dgm:spPr/>
    </dgm:pt>
    <dgm:pt modelId="{F52BFB0A-B4D2-4E60-83B8-D2615D9170F4}" type="pres">
      <dgm:prSet presAssocID="{E3922F6A-07D1-4EA0-8D92-B373093967DD}" presName="parentTextBox" presStyleLbl="node1" presStyleIdx="0" presStyleCnt="3"/>
      <dgm:spPr/>
    </dgm:pt>
    <dgm:pt modelId="{709AFB07-FAB1-4164-96C2-DBC16CC8E302}" type="pres">
      <dgm:prSet presAssocID="{E3922F6A-07D1-4EA0-8D92-B373093967DD}" presName="entireBox" presStyleLbl="node1" presStyleIdx="0" presStyleCnt="3"/>
      <dgm:spPr/>
    </dgm:pt>
    <dgm:pt modelId="{526D79F5-FBF2-42D3-87FE-5FB572FE6533}" type="pres">
      <dgm:prSet presAssocID="{E3922F6A-07D1-4EA0-8D92-B373093967DD}" presName="descendantBox" presStyleCnt="0"/>
      <dgm:spPr/>
    </dgm:pt>
    <dgm:pt modelId="{52EE3578-4BF7-44D8-9A20-FFAB827C8C2D}" type="pres">
      <dgm:prSet presAssocID="{B8EE1558-ACDB-4BF5-88A4-520556515F7C}" presName="childTextBox" presStyleLbl="fgAccFollowNode1" presStyleIdx="0" presStyleCnt="2">
        <dgm:presLayoutVars>
          <dgm:bulletEnabled val="1"/>
        </dgm:presLayoutVars>
      </dgm:prSet>
      <dgm:spPr/>
    </dgm:pt>
    <dgm:pt modelId="{A440772A-A3F1-4F7C-BBE4-FEEF851E0A1F}" type="pres">
      <dgm:prSet presAssocID="{ADD74A20-83C2-49C3-95F4-B70977F16DFD}" presName="childTextBox" presStyleLbl="fgAccFollowNode1" presStyleIdx="1" presStyleCnt="2">
        <dgm:presLayoutVars>
          <dgm:bulletEnabled val="1"/>
        </dgm:presLayoutVars>
      </dgm:prSet>
      <dgm:spPr/>
    </dgm:pt>
    <dgm:pt modelId="{5A63B0A9-E478-47C9-B459-B2DAB5DDCAB9}" type="pres">
      <dgm:prSet presAssocID="{45607470-79BD-4AE0-B337-AF3CE3526739}" presName="sp" presStyleCnt="0"/>
      <dgm:spPr/>
    </dgm:pt>
    <dgm:pt modelId="{A91AD003-FB20-49BA-8AFC-7CBC80803E8A}" type="pres">
      <dgm:prSet presAssocID="{1BD96F6B-505B-45F7-A194-F1F3FCC9A304}" presName="arrowAndChildren" presStyleCnt="0"/>
      <dgm:spPr/>
    </dgm:pt>
    <dgm:pt modelId="{DB14D67B-0423-4C6E-9694-103B4C97297A}" type="pres">
      <dgm:prSet presAssocID="{1BD96F6B-505B-45F7-A194-F1F3FCC9A304}" presName="parentTextArrow" presStyleLbl="node1" presStyleIdx="1" presStyleCnt="3" custScaleY="119026"/>
      <dgm:spPr/>
    </dgm:pt>
    <dgm:pt modelId="{6782D288-DD8F-48D2-A4D5-87445613C6FD}" type="pres">
      <dgm:prSet presAssocID="{6762EB1B-7F59-46C9-9DBC-BE6A9A4A79F7}" presName="sp" presStyleCnt="0"/>
      <dgm:spPr/>
    </dgm:pt>
    <dgm:pt modelId="{48967465-8A7B-4F39-9715-39719A2E0495}" type="pres">
      <dgm:prSet presAssocID="{D9EF3D9E-916D-428F-A9D5-F92734F30877}" presName="arrowAndChildren" presStyleCnt="0"/>
      <dgm:spPr/>
    </dgm:pt>
    <dgm:pt modelId="{BCF6D391-203E-4AA3-A5C7-6D1B4D1EDFE9}" type="pres">
      <dgm:prSet presAssocID="{D9EF3D9E-916D-428F-A9D5-F92734F30877}" presName="parentTextArrow" presStyleLbl="node1" presStyleIdx="2" presStyleCnt="3" custScaleY="137108"/>
      <dgm:spPr/>
    </dgm:pt>
  </dgm:ptLst>
  <dgm:cxnLst>
    <dgm:cxn modelId="{940DC20B-6D47-4237-8E76-5B4205A61A00}" srcId="{E3922F6A-07D1-4EA0-8D92-B373093967DD}" destId="{B8EE1558-ACDB-4BF5-88A4-520556515F7C}" srcOrd="0" destOrd="0" parTransId="{478F0705-1893-40BF-83BA-62F201BB821A}" sibTransId="{14184F0B-67F2-44B9-AADE-A206D197DC3B}"/>
    <dgm:cxn modelId="{861D600E-FB53-411A-9C80-CAD8FE6E8550}" type="presOf" srcId="{B8EE1558-ACDB-4BF5-88A4-520556515F7C}" destId="{52EE3578-4BF7-44D8-9A20-FFAB827C8C2D}" srcOrd="0" destOrd="0" presId="urn:microsoft.com/office/officeart/2005/8/layout/process4"/>
    <dgm:cxn modelId="{5E5D8613-AEFB-45A4-8D99-D248EA66FDA0}" type="presOf" srcId="{ADD74A20-83C2-49C3-95F4-B70977F16DFD}" destId="{A440772A-A3F1-4F7C-BBE4-FEEF851E0A1F}" srcOrd="0" destOrd="0" presId="urn:microsoft.com/office/officeart/2005/8/layout/process4"/>
    <dgm:cxn modelId="{70D47727-EE87-47E0-B4F8-3DCBAB7CCE6B}" srcId="{B6681D46-70B4-4170-BD96-4C76CF68A591}" destId="{E3922F6A-07D1-4EA0-8D92-B373093967DD}" srcOrd="2" destOrd="0" parTransId="{295B2F94-4006-4297-A403-60C150B94AF7}" sibTransId="{C5C06C44-0FF7-4357-80E3-0A42400D9816}"/>
    <dgm:cxn modelId="{3F502136-CAF7-4178-99E6-28D50EA4222E}" type="presOf" srcId="{E3922F6A-07D1-4EA0-8D92-B373093967DD}" destId="{F52BFB0A-B4D2-4E60-83B8-D2615D9170F4}" srcOrd="0" destOrd="0" presId="urn:microsoft.com/office/officeart/2005/8/layout/process4"/>
    <dgm:cxn modelId="{920C4839-F9A5-434D-8805-B72451CCD6E7}" type="presOf" srcId="{1BD96F6B-505B-45F7-A194-F1F3FCC9A304}" destId="{DB14D67B-0423-4C6E-9694-103B4C97297A}" srcOrd="0" destOrd="0" presId="urn:microsoft.com/office/officeart/2005/8/layout/process4"/>
    <dgm:cxn modelId="{CDAEAF48-8E41-4312-913E-021276BC67B6}" type="presOf" srcId="{D9EF3D9E-916D-428F-A9D5-F92734F30877}" destId="{BCF6D391-203E-4AA3-A5C7-6D1B4D1EDFE9}" srcOrd="0" destOrd="0" presId="urn:microsoft.com/office/officeart/2005/8/layout/process4"/>
    <dgm:cxn modelId="{2118464C-CC7E-4626-9AC9-9F8141557AC1}" type="presOf" srcId="{E3922F6A-07D1-4EA0-8D92-B373093967DD}" destId="{709AFB07-FAB1-4164-96C2-DBC16CC8E302}" srcOrd="1" destOrd="0" presId="urn:microsoft.com/office/officeart/2005/8/layout/process4"/>
    <dgm:cxn modelId="{5B61FB57-90E7-43C4-B762-0D9AA77CC22D}" type="presOf" srcId="{B6681D46-70B4-4170-BD96-4C76CF68A591}" destId="{3D7EE7B5-52EE-450A-A8CC-C0853274AD29}" srcOrd="0" destOrd="0" presId="urn:microsoft.com/office/officeart/2005/8/layout/process4"/>
    <dgm:cxn modelId="{C78E5AB4-54EC-4BF3-8552-35FE3F50235A}" srcId="{B6681D46-70B4-4170-BD96-4C76CF68A591}" destId="{D9EF3D9E-916D-428F-A9D5-F92734F30877}" srcOrd="0" destOrd="0" parTransId="{F389E346-889A-4875-827E-D702009B5AE2}" sibTransId="{6762EB1B-7F59-46C9-9DBC-BE6A9A4A79F7}"/>
    <dgm:cxn modelId="{88CAF3C4-0616-4559-97F8-17B3F822E9E9}" srcId="{B6681D46-70B4-4170-BD96-4C76CF68A591}" destId="{1BD96F6B-505B-45F7-A194-F1F3FCC9A304}" srcOrd="1" destOrd="0" parTransId="{972C2B25-61E5-4794-B812-E82923DD88C7}" sibTransId="{45607470-79BD-4AE0-B337-AF3CE3526739}"/>
    <dgm:cxn modelId="{EC48BEF5-6E7F-4667-963E-D26370821A17}" srcId="{E3922F6A-07D1-4EA0-8D92-B373093967DD}" destId="{ADD74A20-83C2-49C3-95F4-B70977F16DFD}" srcOrd="1" destOrd="0" parTransId="{AD18083F-5836-478B-ABBE-7C672379A68C}" sibTransId="{C00AE872-6DA8-4A68-B415-25E42E8CB879}"/>
    <dgm:cxn modelId="{C867241A-A9D8-425C-AF5E-5C0D6241A4CA}" type="presParOf" srcId="{3D7EE7B5-52EE-450A-A8CC-C0853274AD29}" destId="{5946A5B8-CE72-484A-8FEE-964CD14DBF43}" srcOrd="0" destOrd="0" presId="urn:microsoft.com/office/officeart/2005/8/layout/process4"/>
    <dgm:cxn modelId="{FEB28264-92EE-4FDF-B6E9-E124E745A638}" type="presParOf" srcId="{5946A5B8-CE72-484A-8FEE-964CD14DBF43}" destId="{F52BFB0A-B4D2-4E60-83B8-D2615D9170F4}" srcOrd="0" destOrd="0" presId="urn:microsoft.com/office/officeart/2005/8/layout/process4"/>
    <dgm:cxn modelId="{76F7B828-447E-465F-A002-B40E9C103633}" type="presParOf" srcId="{5946A5B8-CE72-484A-8FEE-964CD14DBF43}" destId="{709AFB07-FAB1-4164-96C2-DBC16CC8E302}" srcOrd="1" destOrd="0" presId="urn:microsoft.com/office/officeart/2005/8/layout/process4"/>
    <dgm:cxn modelId="{ECD525A3-7AC1-473A-83D9-A01B239B89CA}" type="presParOf" srcId="{5946A5B8-CE72-484A-8FEE-964CD14DBF43}" destId="{526D79F5-FBF2-42D3-87FE-5FB572FE6533}" srcOrd="2" destOrd="0" presId="urn:microsoft.com/office/officeart/2005/8/layout/process4"/>
    <dgm:cxn modelId="{6F698D9E-C5D2-4A59-882C-4CE5C27926A5}" type="presParOf" srcId="{526D79F5-FBF2-42D3-87FE-5FB572FE6533}" destId="{52EE3578-4BF7-44D8-9A20-FFAB827C8C2D}" srcOrd="0" destOrd="0" presId="urn:microsoft.com/office/officeart/2005/8/layout/process4"/>
    <dgm:cxn modelId="{547E7465-8609-4940-AE46-1353D4AEE522}" type="presParOf" srcId="{526D79F5-FBF2-42D3-87FE-5FB572FE6533}" destId="{A440772A-A3F1-4F7C-BBE4-FEEF851E0A1F}" srcOrd="1" destOrd="0" presId="urn:microsoft.com/office/officeart/2005/8/layout/process4"/>
    <dgm:cxn modelId="{1F12CD3F-B9DC-475D-8B7C-7B8EED02A6D0}" type="presParOf" srcId="{3D7EE7B5-52EE-450A-A8CC-C0853274AD29}" destId="{5A63B0A9-E478-47C9-B459-B2DAB5DDCAB9}" srcOrd="1" destOrd="0" presId="urn:microsoft.com/office/officeart/2005/8/layout/process4"/>
    <dgm:cxn modelId="{DDD66A95-C5AB-420C-B313-D4DFDBC5B483}" type="presParOf" srcId="{3D7EE7B5-52EE-450A-A8CC-C0853274AD29}" destId="{A91AD003-FB20-49BA-8AFC-7CBC80803E8A}" srcOrd="2" destOrd="0" presId="urn:microsoft.com/office/officeart/2005/8/layout/process4"/>
    <dgm:cxn modelId="{0CDD041C-4318-4CC2-9919-3305C7F518A5}" type="presParOf" srcId="{A91AD003-FB20-49BA-8AFC-7CBC80803E8A}" destId="{DB14D67B-0423-4C6E-9694-103B4C97297A}" srcOrd="0" destOrd="0" presId="urn:microsoft.com/office/officeart/2005/8/layout/process4"/>
    <dgm:cxn modelId="{221AE409-783F-4C57-B973-7E6C3A214A20}" type="presParOf" srcId="{3D7EE7B5-52EE-450A-A8CC-C0853274AD29}" destId="{6782D288-DD8F-48D2-A4D5-87445613C6FD}" srcOrd="3" destOrd="0" presId="urn:microsoft.com/office/officeart/2005/8/layout/process4"/>
    <dgm:cxn modelId="{A1EDC723-8460-4001-A1E9-78C1FA746876}" type="presParOf" srcId="{3D7EE7B5-52EE-450A-A8CC-C0853274AD29}" destId="{48967465-8A7B-4F39-9715-39719A2E0495}" srcOrd="4" destOrd="0" presId="urn:microsoft.com/office/officeart/2005/8/layout/process4"/>
    <dgm:cxn modelId="{6757BEE2-8B7E-439D-898D-726F3FB1D708}" type="presParOf" srcId="{48967465-8A7B-4F39-9715-39719A2E0495}" destId="{BCF6D391-203E-4AA3-A5C7-6D1B4D1EDFE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3450EAF-5ED2-48DD-8031-386B762D7079}" type="doc">
      <dgm:prSet loTypeId="urn:diagrams.loki3.com/TabbedArc+Icon" loCatId="officeonline" qsTypeId="urn:microsoft.com/office/officeart/2005/8/quickstyle/simple1" qsCatId="simple" csTypeId="urn:microsoft.com/office/officeart/2005/8/colors/accent1_4" csCatId="accent1" phldr="1"/>
      <dgm:spPr/>
    </dgm:pt>
    <dgm:pt modelId="{97818882-1D28-4175-97BB-9D23589B0730}">
      <dgm:prSet phldrT="[Text]"/>
      <dgm:spPr/>
      <dgm:t>
        <a:bodyPr/>
        <a:lstStyle/>
        <a:p>
          <a:r>
            <a:rPr lang="en-IN" b="0" dirty="0">
              <a:latin typeface="Segoe UI Semilight" panose="020B0402040204020203" pitchFamily="34" charset="0"/>
              <a:cs typeface="Segoe UI Semilight" panose="020B0402040204020203" pitchFamily="34" charset="0"/>
            </a:rPr>
            <a:t>Voucher no. &amp; amount mismatch in GST portal data with books </a:t>
          </a:r>
        </a:p>
      </dgm:t>
    </dgm:pt>
    <dgm:pt modelId="{6B86B462-AD26-4D01-9DC2-4416295FACA9}" type="parTrans" cxnId="{245EF825-172B-4F96-A461-EC167AEDD3FC}">
      <dgm:prSet/>
      <dgm:spPr/>
      <dgm:t>
        <a:bodyPr/>
        <a:lstStyle/>
        <a:p>
          <a:endParaRPr lang="en-IN"/>
        </a:p>
      </dgm:t>
    </dgm:pt>
    <dgm:pt modelId="{7DA93DC8-F01B-4AD1-84B2-6AAEB5A51F4C}" type="sibTrans" cxnId="{245EF825-172B-4F96-A461-EC167AEDD3FC}">
      <dgm:prSet/>
      <dgm:spPr/>
      <dgm:t>
        <a:bodyPr/>
        <a:lstStyle/>
        <a:p>
          <a:endParaRPr lang="en-IN"/>
        </a:p>
      </dgm:t>
    </dgm:pt>
    <dgm:pt modelId="{775346D7-4742-47E8-8342-35FDDF423D8F}">
      <dgm:prSet phldrT="[Text]"/>
      <dgm:spPr/>
      <dgm:t>
        <a:bodyPr/>
        <a:lstStyle/>
        <a:p>
          <a:r>
            <a:rPr lang="en-IN" b="0" dirty="0">
              <a:latin typeface="Segoe UI Semilight" panose="020B0402040204020203" pitchFamily="34" charset="0"/>
              <a:cs typeface="Segoe UI Semilight" panose="020B0402040204020203" pitchFamily="34" charset="0"/>
            </a:rPr>
            <a:t>Reporting difference mismatch in GST portal data with books </a:t>
          </a:r>
        </a:p>
      </dgm:t>
    </dgm:pt>
    <dgm:pt modelId="{28B6279C-12E6-4D02-9E01-168034F1FEAA}" type="parTrans" cxnId="{6967FE90-6645-463F-A059-F316B6F99885}">
      <dgm:prSet/>
      <dgm:spPr/>
      <dgm:t>
        <a:bodyPr/>
        <a:lstStyle/>
        <a:p>
          <a:endParaRPr lang="en-IN"/>
        </a:p>
      </dgm:t>
    </dgm:pt>
    <dgm:pt modelId="{38E59373-FEB3-4699-9AB0-0C260B9C64B9}" type="sibTrans" cxnId="{6967FE90-6645-463F-A059-F316B6F99885}">
      <dgm:prSet/>
      <dgm:spPr/>
      <dgm:t>
        <a:bodyPr/>
        <a:lstStyle/>
        <a:p>
          <a:endParaRPr lang="en-IN"/>
        </a:p>
      </dgm:t>
    </dgm:pt>
    <dgm:pt modelId="{F69F57C4-E9D8-4935-B18A-AE2008EED4BE}">
      <dgm:prSet phldrT="[Text]"/>
      <dgm:spPr/>
      <dgm:t>
        <a:bodyPr/>
        <a:lstStyle/>
        <a:p>
          <a:r>
            <a:rPr lang="en-IN" b="0" dirty="0">
              <a:latin typeface="Segoe UI Semilight" panose="020B0402040204020203" pitchFamily="34" charset="0"/>
              <a:cs typeface="Segoe UI Semilight" panose="020B0402040204020203" pitchFamily="34" charset="0"/>
            </a:rPr>
            <a:t>Potential Matches for reconciling GST portal data with books </a:t>
          </a:r>
        </a:p>
      </dgm:t>
    </dgm:pt>
    <dgm:pt modelId="{F96EEC76-9EDA-4D27-94A4-91A081185A1A}" type="parTrans" cxnId="{D7CB973C-F69F-4959-8582-42362D5A1479}">
      <dgm:prSet/>
      <dgm:spPr/>
      <dgm:t>
        <a:bodyPr/>
        <a:lstStyle/>
        <a:p>
          <a:endParaRPr lang="en-IN"/>
        </a:p>
      </dgm:t>
    </dgm:pt>
    <dgm:pt modelId="{57BC8799-F7AF-40C2-AD7A-CB7BDF28C544}" type="sibTrans" cxnId="{D7CB973C-F69F-4959-8582-42362D5A1479}">
      <dgm:prSet/>
      <dgm:spPr/>
      <dgm:t>
        <a:bodyPr/>
        <a:lstStyle/>
        <a:p>
          <a:endParaRPr lang="en-IN"/>
        </a:p>
      </dgm:t>
    </dgm:pt>
    <dgm:pt modelId="{40672120-A702-4444-AFEA-5622ADB9470B}" type="pres">
      <dgm:prSet presAssocID="{E3450EAF-5ED2-48DD-8031-386B762D7079}" presName="Name0" presStyleCnt="0">
        <dgm:presLayoutVars>
          <dgm:dir/>
          <dgm:resizeHandles val="exact"/>
        </dgm:presLayoutVars>
      </dgm:prSet>
      <dgm:spPr/>
    </dgm:pt>
    <dgm:pt modelId="{3D7F250F-4A3E-433B-A378-1C6F3D059F13}" type="pres">
      <dgm:prSet presAssocID="{97818882-1D28-4175-97BB-9D23589B0730}" presName="twoplus" presStyleLbl="node1" presStyleIdx="0" presStyleCnt="3">
        <dgm:presLayoutVars>
          <dgm:bulletEnabled val="1"/>
        </dgm:presLayoutVars>
      </dgm:prSet>
      <dgm:spPr/>
    </dgm:pt>
    <dgm:pt modelId="{F86849E7-AB88-43C2-AB66-CF3F915543A4}" type="pres">
      <dgm:prSet presAssocID="{775346D7-4742-47E8-8342-35FDDF423D8F}" presName="twoplus" presStyleLbl="node1" presStyleIdx="1" presStyleCnt="3">
        <dgm:presLayoutVars>
          <dgm:bulletEnabled val="1"/>
        </dgm:presLayoutVars>
      </dgm:prSet>
      <dgm:spPr/>
    </dgm:pt>
    <dgm:pt modelId="{73081117-6A91-4260-8F90-74FDAD9E2BAE}" type="pres">
      <dgm:prSet presAssocID="{F69F57C4-E9D8-4935-B18A-AE2008EED4BE}" presName="twoplus" presStyleLbl="node1" presStyleIdx="2" presStyleCnt="3">
        <dgm:presLayoutVars>
          <dgm:bulletEnabled val="1"/>
        </dgm:presLayoutVars>
      </dgm:prSet>
      <dgm:spPr/>
    </dgm:pt>
  </dgm:ptLst>
  <dgm:cxnLst>
    <dgm:cxn modelId="{BDB1B11D-A9F9-4374-9586-7973064ACA9D}" type="presOf" srcId="{E3450EAF-5ED2-48DD-8031-386B762D7079}" destId="{40672120-A702-4444-AFEA-5622ADB9470B}" srcOrd="0" destOrd="0" presId="urn:diagrams.loki3.com/TabbedArc+Icon"/>
    <dgm:cxn modelId="{245EF825-172B-4F96-A461-EC167AEDD3FC}" srcId="{E3450EAF-5ED2-48DD-8031-386B762D7079}" destId="{97818882-1D28-4175-97BB-9D23589B0730}" srcOrd="0" destOrd="0" parTransId="{6B86B462-AD26-4D01-9DC2-4416295FACA9}" sibTransId="{7DA93DC8-F01B-4AD1-84B2-6AAEB5A51F4C}"/>
    <dgm:cxn modelId="{D7CB973C-F69F-4959-8582-42362D5A1479}" srcId="{E3450EAF-5ED2-48DD-8031-386B762D7079}" destId="{F69F57C4-E9D8-4935-B18A-AE2008EED4BE}" srcOrd="2" destOrd="0" parTransId="{F96EEC76-9EDA-4D27-94A4-91A081185A1A}" sibTransId="{57BC8799-F7AF-40C2-AD7A-CB7BDF28C544}"/>
    <dgm:cxn modelId="{6B01E568-6AD9-42FF-805B-D4BC7815E8E1}" type="presOf" srcId="{97818882-1D28-4175-97BB-9D23589B0730}" destId="{3D7F250F-4A3E-433B-A378-1C6F3D059F13}" srcOrd="0" destOrd="0" presId="urn:diagrams.loki3.com/TabbedArc+Icon"/>
    <dgm:cxn modelId="{D8768E59-8A2F-4B59-91FE-C63DE11A2DBC}" type="presOf" srcId="{775346D7-4742-47E8-8342-35FDDF423D8F}" destId="{F86849E7-AB88-43C2-AB66-CF3F915543A4}" srcOrd="0" destOrd="0" presId="urn:diagrams.loki3.com/TabbedArc+Icon"/>
    <dgm:cxn modelId="{6967FE90-6645-463F-A059-F316B6F99885}" srcId="{E3450EAF-5ED2-48DD-8031-386B762D7079}" destId="{775346D7-4742-47E8-8342-35FDDF423D8F}" srcOrd="1" destOrd="0" parTransId="{28B6279C-12E6-4D02-9E01-168034F1FEAA}" sibTransId="{38E59373-FEB3-4699-9AB0-0C260B9C64B9}"/>
    <dgm:cxn modelId="{5E53FCB9-2FBB-40E3-BD61-A53CA77A2A35}" type="presOf" srcId="{F69F57C4-E9D8-4935-B18A-AE2008EED4BE}" destId="{73081117-6A91-4260-8F90-74FDAD9E2BAE}" srcOrd="0" destOrd="0" presId="urn:diagrams.loki3.com/TabbedArc+Icon"/>
    <dgm:cxn modelId="{06C23C27-8BB2-4D12-8E32-0ED35B0FAD8E}" type="presParOf" srcId="{40672120-A702-4444-AFEA-5622ADB9470B}" destId="{3D7F250F-4A3E-433B-A378-1C6F3D059F13}" srcOrd="0" destOrd="0" presId="urn:diagrams.loki3.com/TabbedArc+Icon"/>
    <dgm:cxn modelId="{46EF43B1-9019-4505-8B2B-5185E36463DE}" type="presParOf" srcId="{40672120-A702-4444-AFEA-5622ADB9470B}" destId="{F86849E7-AB88-43C2-AB66-CF3F915543A4}" srcOrd="1" destOrd="0" presId="urn:diagrams.loki3.com/TabbedArc+Icon"/>
    <dgm:cxn modelId="{F8AA2ADE-1DFF-4448-A678-C13B66B5EE1A}" type="presParOf" srcId="{40672120-A702-4444-AFEA-5622ADB9470B}" destId="{73081117-6A91-4260-8F90-74FDAD9E2BAE}" srcOrd="2"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A14FF9C-3F6D-497F-9B2E-26002AD0067B}" type="doc">
      <dgm:prSet loTypeId="urn:microsoft.com/office/officeart/2017/3/layout/DropPinTimeline" loCatId="process" qsTypeId="urn:microsoft.com/office/officeart/2005/8/quickstyle/simple2" qsCatId="simple" csTypeId="urn:microsoft.com/office/officeart/2005/8/colors/accent1_2" csCatId="accent1" phldr="1"/>
      <dgm:spPr/>
      <dgm:t>
        <a:bodyPr/>
        <a:lstStyle/>
        <a:p>
          <a:endParaRPr lang="en-US"/>
        </a:p>
      </dgm:t>
    </dgm:pt>
    <dgm:pt modelId="{778E86F8-DA7E-42D3-A581-1793828AA4D0}">
      <dgm:prSet/>
      <dgm:spPr/>
      <dgm:t>
        <a:bodyPr/>
        <a:lstStyle/>
        <a:p>
          <a:pPr>
            <a:defRPr b="1"/>
          </a:pPr>
          <a:r>
            <a:rPr lang="en-US" dirty="0"/>
            <a:t>Scenario 1</a:t>
          </a:r>
        </a:p>
      </dgm:t>
    </dgm:pt>
    <dgm:pt modelId="{7BF9060D-EFD4-492B-8F33-AAF568CE9B0C}" type="parTrans" cxnId="{39103EA8-9EA8-491E-934E-11CAB3C5480E}">
      <dgm:prSet/>
      <dgm:spPr/>
      <dgm:t>
        <a:bodyPr/>
        <a:lstStyle/>
        <a:p>
          <a:endParaRPr lang="en-US"/>
        </a:p>
      </dgm:t>
    </dgm:pt>
    <dgm:pt modelId="{1A9366EF-55B1-41A5-9D6F-50A0663B5E76}" type="sibTrans" cxnId="{39103EA8-9EA8-491E-934E-11CAB3C5480E}">
      <dgm:prSet/>
      <dgm:spPr/>
      <dgm:t>
        <a:bodyPr/>
        <a:lstStyle/>
        <a:p>
          <a:endParaRPr lang="en-US"/>
        </a:p>
      </dgm:t>
    </dgm:pt>
    <dgm:pt modelId="{3E1DCC43-42D4-4746-9137-B1185E704FB6}">
      <dgm:prSet/>
      <dgm:spPr/>
      <dgm:t>
        <a:bodyPr/>
        <a:lstStyle/>
        <a:p>
          <a:r>
            <a:rPr lang="en-US" dirty="0"/>
            <a:t>Ratan Steels sold goods on 30-01-2024 and uploaded an invoice on the same day but Super Car Ltd accounted for Purchases on 02-02-2024 as goods reached in February.</a:t>
          </a:r>
        </a:p>
      </dgm:t>
    </dgm:pt>
    <dgm:pt modelId="{D198143E-FFDF-49BB-B4FF-F841B5079F31}" type="parTrans" cxnId="{65128955-AD21-42CC-BB5F-7CAFDE67740E}">
      <dgm:prSet/>
      <dgm:spPr/>
      <dgm:t>
        <a:bodyPr/>
        <a:lstStyle/>
        <a:p>
          <a:endParaRPr lang="en-US"/>
        </a:p>
      </dgm:t>
    </dgm:pt>
    <dgm:pt modelId="{46C5E180-F392-4CBB-8E02-050D778B54CB}" type="sibTrans" cxnId="{65128955-AD21-42CC-BB5F-7CAFDE67740E}">
      <dgm:prSet/>
      <dgm:spPr/>
      <dgm:t>
        <a:bodyPr/>
        <a:lstStyle/>
        <a:p>
          <a:endParaRPr lang="en-US"/>
        </a:p>
      </dgm:t>
    </dgm:pt>
    <dgm:pt modelId="{760515E3-8A52-47E5-A016-13F6FCC6BEBA}">
      <dgm:prSet/>
      <dgm:spPr/>
      <dgm:t>
        <a:bodyPr/>
        <a:lstStyle/>
        <a:p>
          <a:pPr>
            <a:defRPr b="1"/>
          </a:pPr>
          <a:r>
            <a:rPr lang="en-US" dirty="0"/>
            <a:t>Scenario 2</a:t>
          </a:r>
        </a:p>
      </dgm:t>
    </dgm:pt>
    <dgm:pt modelId="{B7E150B0-9677-498A-9C34-BDB2888ED44E}" type="parTrans" cxnId="{3B2F6A6D-FFB8-41D9-87AB-8B3693A8472F}">
      <dgm:prSet/>
      <dgm:spPr/>
      <dgm:t>
        <a:bodyPr/>
        <a:lstStyle/>
        <a:p>
          <a:endParaRPr lang="en-US"/>
        </a:p>
      </dgm:t>
    </dgm:pt>
    <dgm:pt modelId="{096F7E39-C7EF-4342-A4C8-DD3E691B8133}" type="sibTrans" cxnId="{3B2F6A6D-FFB8-41D9-87AB-8B3693A8472F}">
      <dgm:prSet/>
      <dgm:spPr/>
      <dgm:t>
        <a:bodyPr/>
        <a:lstStyle/>
        <a:p>
          <a:endParaRPr lang="en-US"/>
        </a:p>
      </dgm:t>
    </dgm:pt>
    <dgm:pt modelId="{09C1323C-47D6-4FC8-9F52-889E1A9896F1}">
      <dgm:prSet/>
      <dgm:spPr/>
      <dgm:t>
        <a:bodyPr/>
        <a:lstStyle/>
        <a:p>
          <a:r>
            <a:rPr lang="en-US" dirty="0"/>
            <a:t>Another was sales on 30-01-2024, and it was recorded in both Ratan Steel and Super Car Ltd books in February, whereas Ratan Steels uploaded to the GSTN portal in December.</a:t>
          </a:r>
        </a:p>
      </dgm:t>
    </dgm:pt>
    <dgm:pt modelId="{36CECC40-B857-4603-B59D-522139929A36}" type="parTrans" cxnId="{E603E14B-459C-4EE2-832C-A899C2D2E5B3}">
      <dgm:prSet/>
      <dgm:spPr/>
      <dgm:t>
        <a:bodyPr/>
        <a:lstStyle/>
        <a:p>
          <a:endParaRPr lang="en-US"/>
        </a:p>
      </dgm:t>
    </dgm:pt>
    <dgm:pt modelId="{8B1DA903-6B67-4C3F-8449-794DAE44E19A}" type="sibTrans" cxnId="{E603E14B-459C-4EE2-832C-A899C2D2E5B3}">
      <dgm:prSet/>
      <dgm:spPr/>
      <dgm:t>
        <a:bodyPr/>
        <a:lstStyle/>
        <a:p>
          <a:endParaRPr lang="en-US"/>
        </a:p>
      </dgm:t>
    </dgm:pt>
    <dgm:pt modelId="{031E261E-30B4-487F-A938-D2F59725EE2B}">
      <dgm:prSet/>
      <dgm:spPr/>
      <dgm:t>
        <a:bodyPr/>
        <a:lstStyle/>
        <a:p>
          <a:pPr>
            <a:defRPr b="1"/>
          </a:pPr>
          <a:r>
            <a:rPr lang="en-US" dirty="0"/>
            <a:t>Scenario 3</a:t>
          </a:r>
        </a:p>
      </dgm:t>
    </dgm:pt>
    <dgm:pt modelId="{882923EF-291F-4853-8B5C-38842020F5A1}" type="parTrans" cxnId="{5478880E-E607-4C22-AF3A-3EE120F8CA54}">
      <dgm:prSet/>
      <dgm:spPr/>
      <dgm:t>
        <a:bodyPr/>
        <a:lstStyle/>
        <a:p>
          <a:endParaRPr lang="en-US"/>
        </a:p>
      </dgm:t>
    </dgm:pt>
    <dgm:pt modelId="{C98A71AA-A9EA-4BCE-9EA7-6247FC1CDF6E}" type="sibTrans" cxnId="{5478880E-E607-4C22-AF3A-3EE120F8CA54}">
      <dgm:prSet/>
      <dgm:spPr/>
      <dgm:t>
        <a:bodyPr/>
        <a:lstStyle/>
        <a:p>
          <a:endParaRPr lang="en-US"/>
        </a:p>
      </dgm:t>
    </dgm:pt>
    <dgm:pt modelId="{CA384A5B-76AC-4CA8-9DE1-BCDFC933EE5D}">
      <dgm:prSet/>
      <dgm:spPr/>
      <dgm:t>
        <a:bodyPr/>
        <a:lstStyle/>
        <a:p>
          <a:r>
            <a:rPr lang="en-US" dirty="0"/>
            <a:t>Next sales were on 30-01-2024 &amp; recorded in both Ratan Steel and Super Car Ltd books in February, but in Super Car Ltd books it is under uncertain/excluded.</a:t>
          </a:r>
        </a:p>
      </dgm:t>
    </dgm:pt>
    <dgm:pt modelId="{747640C5-6733-4CC6-B110-E93073F60D16}" type="parTrans" cxnId="{465F8394-BD66-4F2D-AD13-1B5F8CCB065E}">
      <dgm:prSet/>
      <dgm:spPr/>
      <dgm:t>
        <a:bodyPr/>
        <a:lstStyle/>
        <a:p>
          <a:endParaRPr lang="en-US"/>
        </a:p>
      </dgm:t>
    </dgm:pt>
    <dgm:pt modelId="{C3CC5043-6B16-43F7-B1C0-C00CCEF2B369}" type="sibTrans" cxnId="{465F8394-BD66-4F2D-AD13-1B5F8CCB065E}">
      <dgm:prSet/>
      <dgm:spPr/>
      <dgm:t>
        <a:bodyPr/>
        <a:lstStyle/>
        <a:p>
          <a:endParaRPr lang="en-US"/>
        </a:p>
      </dgm:t>
    </dgm:pt>
    <dgm:pt modelId="{1C03D102-BFD9-469A-BB7C-E2A234D3A0D3}" type="pres">
      <dgm:prSet presAssocID="{BA14FF9C-3F6D-497F-9B2E-26002AD0067B}" presName="root" presStyleCnt="0">
        <dgm:presLayoutVars>
          <dgm:chMax/>
          <dgm:chPref/>
          <dgm:animLvl val="lvl"/>
        </dgm:presLayoutVars>
      </dgm:prSet>
      <dgm:spPr/>
    </dgm:pt>
    <dgm:pt modelId="{EAD1E98D-5D3B-40A9-8613-A708890FA20C}" type="pres">
      <dgm:prSet presAssocID="{BA14FF9C-3F6D-497F-9B2E-26002AD0067B}"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gm:spPr>
    </dgm:pt>
    <dgm:pt modelId="{27252B09-0C16-4C6D-88D2-ED65363411FA}" type="pres">
      <dgm:prSet presAssocID="{BA14FF9C-3F6D-497F-9B2E-26002AD0067B}" presName="nodes" presStyleCnt="0">
        <dgm:presLayoutVars>
          <dgm:chMax/>
          <dgm:chPref/>
          <dgm:animLvl val="lvl"/>
        </dgm:presLayoutVars>
      </dgm:prSet>
      <dgm:spPr/>
    </dgm:pt>
    <dgm:pt modelId="{7C32F4C5-7453-4432-9765-5D14A005C4B1}" type="pres">
      <dgm:prSet presAssocID="{778E86F8-DA7E-42D3-A581-1793828AA4D0}" presName="composite" presStyleCnt="0"/>
      <dgm:spPr/>
    </dgm:pt>
    <dgm:pt modelId="{E8352BAE-5514-4062-9B6C-FBE9F15A320D}" type="pres">
      <dgm:prSet presAssocID="{778E86F8-DA7E-42D3-A581-1793828AA4D0}"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B6056624-AE79-41A5-B744-FA09AF03D5B3}" type="pres">
      <dgm:prSet presAssocID="{778E86F8-DA7E-42D3-A581-1793828AA4D0}" presName="DropPinPlaceHolder" presStyleCnt="0"/>
      <dgm:spPr/>
    </dgm:pt>
    <dgm:pt modelId="{A6674258-83BF-45AB-A582-ACA575642511}" type="pres">
      <dgm:prSet presAssocID="{778E86F8-DA7E-42D3-A581-1793828AA4D0}" presName="DropPin" presStyleLbl="alignNode1" presStyleIdx="0" presStyleCnt="3"/>
      <dgm:spPr/>
    </dgm:pt>
    <dgm:pt modelId="{F3EDB7A3-4072-4818-B4C1-EBFCF1F8A945}" type="pres">
      <dgm:prSet presAssocID="{778E86F8-DA7E-42D3-A581-1793828AA4D0}"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4EFBB99-139E-4E9E-A61A-F211D128BFEA}" type="pres">
      <dgm:prSet presAssocID="{778E86F8-DA7E-42D3-A581-1793828AA4D0}" presName="L2TextContainer" presStyleLbl="revTx" presStyleIdx="0" presStyleCnt="6">
        <dgm:presLayoutVars>
          <dgm:bulletEnabled val="1"/>
        </dgm:presLayoutVars>
      </dgm:prSet>
      <dgm:spPr/>
    </dgm:pt>
    <dgm:pt modelId="{A2B48097-EF7A-405F-A954-244F13205BFA}" type="pres">
      <dgm:prSet presAssocID="{778E86F8-DA7E-42D3-A581-1793828AA4D0}" presName="L1TextContainer" presStyleLbl="revTx" presStyleIdx="1" presStyleCnt="6">
        <dgm:presLayoutVars>
          <dgm:chMax val="1"/>
          <dgm:chPref val="1"/>
          <dgm:bulletEnabled val="1"/>
        </dgm:presLayoutVars>
      </dgm:prSet>
      <dgm:spPr/>
    </dgm:pt>
    <dgm:pt modelId="{59FF455A-4A1C-41B8-B063-F81762C0711D}" type="pres">
      <dgm:prSet presAssocID="{778E86F8-DA7E-42D3-A581-1793828AA4D0}"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6CB09088-BA59-4925-9D13-5B9E94BF5A90}" type="pres">
      <dgm:prSet presAssocID="{778E86F8-DA7E-42D3-A581-1793828AA4D0}" presName="EmptyPlaceHolder" presStyleCnt="0"/>
      <dgm:spPr/>
    </dgm:pt>
    <dgm:pt modelId="{60DCECCA-3781-4FD3-B950-8A7345FF7DD6}" type="pres">
      <dgm:prSet presAssocID="{1A9366EF-55B1-41A5-9D6F-50A0663B5E76}" presName="spaceBetweenRectangles" presStyleCnt="0"/>
      <dgm:spPr/>
    </dgm:pt>
    <dgm:pt modelId="{EB0869FD-C8E4-4062-8CD2-8195B314B46B}" type="pres">
      <dgm:prSet presAssocID="{760515E3-8A52-47E5-A016-13F6FCC6BEBA}" presName="composite" presStyleCnt="0"/>
      <dgm:spPr/>
    </dgm:pt>
    <dgm:pt modelId="{D573458D-ABEE-42F3-ABAE-7ADD951AD517}" type="pres">
      <dgm:prSet presAssocID="{760515E3-8A52-47E5-A016-13F6FCC6BEBA}"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E67A75A-8397-47F3-90EC-6C8A4460D5D7}" type="pres">
      <dgm:prSet presAssocID="{760515E3-8A52-47E5-A016-13F6FCC6BEBA}" presName="DropPinPlaceHolder" presStyleCnt="0"/>
      <dgm:spPr/>
    </dgm:pt>
    <dgm:pt modelId="{D13A4700-8A10-48A2-AAA3-8494F70ED4DC}" type="pres">
      <dgm:prSet presAssocID="{760515E3-8A52-47E5-A016-13F6FCC6BEBA}" presName="DropPin" presStyleLbl="alignNode1" presStyleIdx="1" presStyleCnt="3"/>
      <dgm:spPr/>
    </dgm:pt>
    <dgm:pt modelId="{0330ACAC-1523-4E99-AE1B-F362E083E3E2}" type="pres">
      <dgm:prSet presAssocID="{760515E3-8A52-47E5-A016-13F6FCC6BEBA}"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64630D26-2FD2-42FA-9353-EE68AE20CF6F}" type="pres">
      <dgm:prSet presAssocID="{760515E3-8A52-47E5-A016-13F6FCC6BEBA}" presName="L2TextContainer" presStyleLbl="revTx" presStyleIdx="2" presStyleCnt="6">
        <dgm:presLayoutVars>
          <dgm:bulletEnabled val="1"/>
        </dgm:presLayoutVars>
      </dgm:prSet>
      <dgm:spPr/>
    </dgm:pt>
    <dgm:pt modelId="{5874D97F-7B97-40CC-BBDE-DDCD9E43DF29}" type="pres">
      <dgm:prSet presAssocID="{760515E3-8A52-47E5-A016-13F6FCC6BEBA}" presName="L1TextContainer" presStyleLbl="revTx" presStyleIdx="3" presStyleCnt="6">
        <dgm:presLayoutVars>
          <dgm:chMax val="1"/>
          <dgm:chPref val="1"/>
          <dgm:bulletEnabled val="1"/>
        </dgm:presLayoutVars>
      </dgm:prSet>
      <dgm:spPr/>
    </dgm:pt>
    <dgm:pt modelId="{E1D7D7D0-4C97-484B-9098-BD6E221B14B0}" type="pres">
      <dgm:prSet presAssocID="{760515E3-8A52-47E5-A016-13F6FCC6BEBA}"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5ED68904-C2A8-4EC3-B5EE-382DAAAF1753}" type="pres">
      <dgm:prSet presAssocID="{760515E3-8A52-47E5-A016-13F6FCC6BEBA}" presName="EmptyPlaceHolder" presStyleCnt="0"/>
      <dgm:spPr/>
    </dgm:pt>
    <dgm:pt modelId="{0D2BFC44-D7B6-46DE-8C8C-E861EE416634}" type="pres">
      <dgm:prSet presAssocID="{096F7E39-C7EF-4342-A4C8-DD3E691B8133}" presName="spaceBetweenRectangles" presStyleCnt="0"/>
      <dgm:spPr/>
    </dgm:pt>
    <dgm:pt modelId="{E5441EF7-72ED-41C3-830B-1504B59BE322}" type="pres">
      <dgm:prSet presAssocID="{031E261E-30B4-487F-A938-D2F59725EE2B}" presName="composite" presStyleCnt="0"/>
      <dgm:spPr/>
    </dgm:pt>
    <dgm:pt modelId="{A3689203-72F1-4113-81A5-DA1689E1DE4D}" type="pres">
      <dgm:prSet presAssocID="{031E261E-30B4-487F-A938-D2F59725EE2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48AF9097-4109-4356-9CEB-40DA0D6501A6}" type="pres">
      <dgm:prSet presAssocID="{031E261E-30B4-487F-A938-D2F59725EE2B}" presName="DropPinPlaceHolder" presStyleCnt="0"/>
      <dgm:spPr/>
    </dgm:pt>
    <dgm:pt modelId="{83BEDBBE-A213-452B-A780-81B4E105FE78}" type="pres">
      <dgm:prSet presAssocID="{031E261E-30B4-487F-A938-D2F59725EE2B}" presName="DropPin" presStyleLbl="alignNode1" presStyleIdx="2" presStyleCnt="3"/>
      <dgm:spPr/>
    </dgm:pt>
    <dgm:pt modelId="{FBE16A87-9989-42C4-83B6-D62BF71BAFB0}" type="pres">
      <dgm:prSet presAssocID="{031E261E-30B4-487F-A938-D2F59725EE2B}"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D8F7BEBD-D5A5-43EF-8D12-06DBF313E427}" type="pres">
      <dgm:prSet presAssocID="{031E261E-30B4-487F-A938-D2F59725EE2B}" presName="L2TextContainer" presStyleLbl="revTx" presStyleIdx="4" presStyleCnt="6">
        <dgm:presLayoutVars>
          <dgm:bulletEnabled val="1"/>
        </dgm:presLayoutVars>
      </dgm:prSet>
      <dgm:spPr/>
    </dgm:pt>
    <dgm:pt modelId="{45C8E82D-F9B4-427B-A8D7-033AD3CD10A7}" type="pres">
      <dgm:prSet presAssocID="{031E261E-30B4-487F-A938-D2F59725EE2B}" presName="L1TextContainer" presStyleLbl="revTx" presStyleIdx="5" presStyleCnt="6">
        <dgm:presLayoutVars>
          <dgm:chMax val="1"/>
          <dgm:chPref val="1"/>
          <dgm:bulletEnabled val="1"/>
        </dgm:presLayoutVars>
      </dgm:prSet>
      <dgm:spPr/>
    </dgm:pt>
    <dgm:pt modelId="{B6975001-816F-45B4-B432-8439FF42509B}" type="pres">
      <dgm:prSet presAssocID="{031E261E-30B4-487F-A938-D2F59725EE2B}"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C77F4E84-BAA0-42C4-A099-1F42F5D35D53}" type="pres">
      <dgm:prSet presAssocID="{031E261E-30B4-487F-A938-D2F59725EE2B}" presName="EmptyPlaceHolder" presStyleCnt="0"/>
      <dgm:spPr/>
    </dgm:pt>
  </dgm:ptLst>
  <dgm:cxnLst>
    <dgm:cxn modelId="{5478880E-E607-4C22-AF3A-3EE120F8CA54}" srcId="{BA14FF9C-3F6D-497F-9B2E-26002AD0067B}" destId="{031E261E-30B4-487F-A938-D2F59725EE2B}" srcOrd="2" destOrd="0" parTransId="{882923EF-291F-4853-8B5C-38842020F5A1}" sibTransId="{C98A71AA-A9EA-4BCE-9EA7-6247FC1CDF6E}"/>
    <dgm:cxn modelId="{47587A38-9FC6-430D-A04D-9104A59E6D22}" type="presOf" srcId="{BA14FF9C-3F6D-497F-9B2E-26002AD0067B}" destId="{1C03D102-BFD9-469A-BB7C-E2A234D3A0D3}" srcOrd="0" destOrd="0" presId="urn:microsoft.com/office/officeart/2017/3/layout/DropPinTimeline"/>
    <dgm:cxn modelId="{03C2845E-EDD2-45F4-BCF1-2F680240C79D}" type="presOf" srcId="{09C1323C-47D6-4FC8-9F52-889E1A9896F1}" destId="{64630D26-2FD2-42FA-9353-EE68AE20CF6F}" srcOrd="0" destOrd="0" presId="urn:microsoft.com/office/officeart/2017/3/layout/DropPinTimeline"/>
    <dgm:cxn modelId="{CD59FE42-A59E-4F38-B21E-98E78BD144EF}" type="presOf" srcId="{3E1DCC43-42D4-4746-9137-B1185E704FB6}" destId="{94EFBB99-139E-4E9E-A61A-F211D128BFEA}" srcOrd="0" destOrd="0" presId="urn:microsoft.com/office/officeart/2017/3/layout/DropPinTimeline"/>
    <dgm:cxn modelId="{E603E14B-459C-4EE2-832C-A899C2D2E5B3}" srcId="{760515E3-8A52-47E5-A016-13F6FCC6BEBA}" destId="{09C1323C-47D6-4FC8-9F52-889E1A9896F1}" srcOrd="0" destOrd="0" parTransId="{36CECC40-B857-4603-B59D-522139929A36}" sibTransId="{8B1DA903-6B67-4C3F-8449-794DAE44E19A}"/>
    <dgm:cxn modelId="{3B2F6A6D-FFB8-41D9-87AB-8B3693A8472F}" srcId="{BA14FF9C-3F6D-497F-9B2E-26002AD0067B}" destId="{760515E3-8A52-47E5-A016-13F6FCC6BEBA}" srcOrd="1" destOrd="0" parTransId="{B7E150B0-9677-498A-9C34-BDB2888ED44E}" sibTransId="{096F7E39-C7EF-4342-A4C8-DD3E691B8133}"/>
    <dgm:cxn modelId="{65128955-AD21-42CC-BB5F-7CAFDE67740E}" srcId="{778E86F8-DA7E-42D3-A581-1793828AA4D0}" destId="{3E1DCC43-42D4-4746-9137-B1185E704FB6}" srcOrd="0" destOrd="0" parTransId="{D198143E-FFDF-49BB-B4FF-F841B5079F31}" sibTransId="{46C5E180-F392-4CBB-8E02-050D778B54CB}"/>
    <dgm:cxn modelId="{674D8E56-3940-45D3-B253-B0D8535C35B6}" type="presOf" srcId="{CA384A5B-76AC-4CA8-9DE1-BCDFC933EE5D}" destId="{D8F7BEBD-D5A5-43EF-8D12-06DBF313E427}" srcOrd="0" destOrd="0" presId="urn:microsoft.com/office/officeart/2017/3/layout/DropPinTimeline"/>
    <dgm:cxn modelId="{B25EEF92-4BD3-4614-9F3A-4E790CDCEFE6}" type="presOf" srcId="{778E86F8-DA7E-42D3-A581-1793828AA4D0}" destId="{A2B48097-EF7A-405F-A954-244F13205BFA}" srcOrd="0" destOrd="0" presId="urn:microsoft.com/office/officeart/2017/3/layout/DropPinTimeline"/>
    <dgm:cxn modelId="{465F8394-BD66-4F2D-AD13-1B5F8CCB065E}" srcId="{031E261E-30B4-487F-A938-D2F59725EE2B}" destId="{CA384A5B-76AC-4CA8-9DE1-BCDFC933EE5D}" srcOrd="0" destOrd="0" parTransId="{747640C5-6733-4CC6-B110-E93073F60D16}" sibTransId="{C3CC5043-6B16-43F7-B1C0-C00CCEF2B369}"/>
    <dgm:cxn modelId="{054AD59C-28C3-41F4-9845-F342E1DA2882}" type="presOf" srcId="{031E261E-30B4-487F-A938-D2F59725EE2B}" destId="{45C8E82D-F9B4-427B-A8D7-033AD3CD10A7}" srcOrd="0" destOrd="0" presId="urn:microsoft.com/office/officeart/2017/3/layout/DropPinTimeline"/>
    <dgm:cxn modelId="{39103EA8-9EA8-491E-934E-11CAB3C5480E}" srcId="{BA14FF9C-3F6D-497F-9B2E-26002AD0067B}" destId="{778E86F8-DA7E-42D3-A581-1793828AA4D0}" srcOrd="0" destOrd="0" parTransId="{7BF9060D-EFD4-492B-8F33-AAF568CE9B0C}" sibTransId="{1A9366EF-55B1-41A5-9D6F-50A0663B5E76}"/>
    <dgm:cxn modelId="{70364AE0-B8A7-4486-BC5A-E99CD462930C}" type="presOf" srcId="{760515E3-8A52-47E5-A016-13F6FCC6BEBA}" destId="{5874D97F-7B97-40CC-BBDE-DDCD9E43DF29}" srcOrd="0" destOrd="0" presId="urn:microsoft.com/office/officeart/2017/3/layout/DropPinTimeline"/>
    <dgm:cxn modelId="{42C1A93A-6AEE-4773-822E-001E23C2330E}" type="presParOf" srcId="{1C03D102-BFD9-469A-BB7C-E2A234D3A0D3}" destId="{EAD1E98D-5D3B-40A9-8613-A708890FA20C}" srcOrd="0" destOrd="0" presId="urn:microsoft.com/office/officeart/2017/3/layout/DropPinTimeline"/>
    <dgm:cxn modelId="{3DBCF6DA-ACED-4742-8847-31A884F3955B}" type="presParOf" srcId="{1C03D102-BFD9-469A-BB7C-E2A234D3A0D3}" destId="{27252B09-0C16-4C6D-88D2-ED65363411FA}" srcOrd="1" destOrd="0" presId="urn:microsoft.com/office/officeart/2017/3/layout/DropPinTimeline"/>
    <dgm:cxn modelId="{CEC8FC03-92BF-4938-B302-4B6F02CDB75E}" type="presParOf" srcId="{27252B09-0C16-4C6D-88D2-ED65363411FA}" destId="{7C32F4C5-7453-4432-9765-5D14A005C4B1}" srcOrd="0" destOrd="0" presId="urn:microsoft.com/office/officeart/2017/3/layout/DropPinTimeline"/>
    <dgm:cxn modelId="{99FD0E06-FF86-4F84-8137-B5A7E2A0BEBF}" type="presParOf" srcId="{7C32F4C5-7453-4432-9765-5D14A005C4B1}" destId="{E8352BAE-5514-4062-9B6C-FBE9F15A320D}" srcOrd="0" destOrd="0" presId="urn:microsoft.com/office/officeart/2017/3/layout/DropPinTimeline"/>
    <dgm:cxn modelId="{E406972E-042D-4C79-9074-E90615FF6723}" type="presParOf" srcId="{7C32F4C5-7453-4432-9765-5D14A005C4B1}" destId="{B6056624-AE79-41A5-B744-FA09AF03D5B3}" srcOrd="1" destOrd="0" presId="urn:microsoft.com/office/officeart/2017/3/layout/DropPinTimeline"/>
    <dgm:cxn modelId="{5FE4DF73-149C-438B-AE75-E39B31F49781}" type="presParOf" srcId="{B6056624-AE79-41A5-B744-FA09AF03D5B3}" destId="{A6674258-83BF-45AB-A582-ACA575642511}" srcOrd="0" destOrd="0" presId="urn:microsoft.com/office/officeart/2017/3/layout/DropPinTimeline"/>
    <dgm:cxn modelId="{96A5A0A3-E601-43F7-B8DB-25B5353372F7}" type="presParOf" srcId="{B6056624-AE79-41A5-B744-FA09AF03D5B3}" destId="{F3EDB7A3-4072-4818-B4C1-EBFCF1F8A945}" srcOrd="1" destOrd="0" presId="urn:microsoft.com/office/officeart/2017/3/layout/DropPinTimeline"/>
    <dgm:cxn modelId="{7B0DB762-FD12-42A5-89B0-E6AAF7356A11}" type="presParOf" srcId="{7C32F4C5-7453-4432-9765-5D14A005C4B1}" destId="{94EFBB99-139E-4E9E-A61A-F211D128BFEA}" srcOrd="2" destOrd="0" presId="urn:microsoft.com/office/officeart/2017/3/layout/DropPinTimeline"/>
    <dgm:cxn modelId="{514C6E88-0CB7-447F-8DB1-A36B7354684C}" type="presParOf" srcId="{7C32F4C5-7453-4432-9765-5D14A005C4B1}" destId="{A2B48097-EF7A-405F-A954-244F13205BFA}" srcOrd="3" destOrd="0" presId="urn:microsoft.com/office/officeart/2017/3/layout/DropPinTimeline"/>
    <dgm:cxn modelId="{F536C7B6-2710-4FE4-A0DB-CDEF73C47000}" type="presParOf" srcId="{7C32F4C5-7453-4432-9765-5D14A005C4B1}" destId="{59FF455A-4A1C-41B8-B063-F81762C0711D}" srcOrd="4" destOrd="0" presId="urn:microsoft.com/office/officeart/2017/3/layout/DropPinTimeline"/>
    <dgm:cxn modelId="{77C70F0F-0483-4E9D-BC0D-EF2729EC97CA}" type="presParOf" srcId="{7C32F4C5-7453-4432-9765-5D14A005C4B1}" destId="{6CB09088-BA59-4925-9D13-5B9E94BF5A90}" srcOrd="5" destOrd="0" presId="urn:microsoft.com/office/officeart/2017/3/layout/DropPinTimeline"/>
    <dgm:cxn modelId="{CBA52257-B0F1-4ACD-8B8D-75F2663EDD67}" type="presParOf" srcId="{27252B09-0C16-4C6D-88D2-ED65363411FA}" destId="{60DCECCA-3781-4FD3-B950-8A7345FF7DD6}" srcOrd="1" destOrd="0" presId="urn:microsoft.com/office/officeart/2017/3/layout/DropPinTimeline"/>
    <dgm:cxn modelId="{12D44E30-9E67-47AF-84C8-33024BF505B7}" type="presParOf" srcId="{27252B09-0C16-4C6D-88D2-ED65363411FA}" destId="{EB0869FD-C8E4-4062-8CD2-8195B314B46B}" srcOrd="2" destOrd="0" presId="urn:microsoft.com/office/officeart/2017/3/layout/DropPinTimeline"/>
    <dgm:cxn modelId="{0B84D9F8-B77D-41C3-B02E-D748BC5E5942}" type="presParOf" srcId="{EB0869FD-C8E4-4062-8CD2-8195B314B46B}" destId="{D573458D-ABEE-42F3-ABAE-7ADD951AD517}" srcOrd="0" destOrd="0" presId="urn:microsoft.com/office/officeart/2017/3/layout/DropPinTimeline"/>
    <dgm:cxn modelId="{FFA6AD27-B228-4A7E-BEAD-05075AA2FA9C}" type="presParOf" srcId="{EB0869FD-C8E4-4062-8CD2-8195B314B46B}" destId="{DE67A75A-8397-47F3-90EC-6C8A4460D5D7}" srcOrd="1" destOrd="0" presId="urn:microsoft.com/office/officeart/2017/3/layout/DropPinTimeline"/>
    <dgm:cxn modelId="{90EF2285-DAD1-43CE-894A-E55504B95310}" type="presParOf" srcId="{DE67A75A-8397-47F3-90EC-6C8A4460D5D7}" destId="{D13A4700-8A10-48A2-AAA3-8494F70ED4DC}" srcOrd="0" destOrd="0" presId="urn:microsoft.com/office/officeart/2017/3/layout/DropPinTimeline"/>
    <dgm:cxn modelId="{AD42F962-6B0B-41DF-94DE-BEC01814FF96}" type="presParOf" srcId="{DE67A75A-8397-47F3-90EC-6C8A4460D5D7}" destId="{0330ACAC-1523-4E99-AE1B-F362E083E3E2}" srcOrd="1" destOrd="0" presId="urn:microsoft.com/office/officeart/2017/3/layout/DropPinTimeline"/>
    <dgm:cxn modelId="{804468DE-F5E7-4683-9B8F-1EAC084A0579}" type="presParOf" srcId="{EB0869FD-C8E4-4062-8CD2-8195B314B46B}" destId="{64630D26-2FD2-42FA-9353-EE68AE20CF6F}" srcOrd="2" destOrd="0" presId="urn:microsoft.com/office/officeart/2017/3/layout/DropPinTimeline"/>
    <dgm:cxn modelId="{4411978F-251F-470A-94C5-240B1521E882}" type="presParOf" srcId="{EB0869FD-C8E4-4062-8CD2-8195B314B46B}" destId="{5874D97F-7B97-40CC-BBDE-DDCD9E43DF29}" srcOrd="3" destOrd="0" presId="urn:microsoft.com/office/officeart/2017/3/layout/DropPinTimeline"/>
    <dgm:cxn modelId="{4FF86DED-5345-40A7-97D0-89577C317BAE}" type="presParOf" srcId="{EB0869FD-C8E4-4062-8CD2-8195B314B46B}" destId="{E1D7D7D0-4C97-484B-9098-BD6E221B14B0}" srcOrd="4" destOrd="0" presId="urn:microsoft.com/office/officeart/2017/3/layout/DropPinTimeline"/>
    <dgm:cxn modelId="{98CA0CC0-CF68-45AB-A13D-26F2531BCBA6}" type="presParOf" srcId="{EB0869FD-C8E4-4062-8CD2-8195B314B46B}" destId="{5ED68904-C2A8-4EC3-B5EE-382DAAAF1753}" srcOrd="5" destOrd="0" presId="urn:microsoft.com/office/officeart/2017/3/layout/DropPinTimeline"/>
    <dgm:cxn modelId="{E6BF9E13-6AAE-412B-9CEA-0CE91F75F23C}" type="presParOf" srcId="{27252B09-0C16-4C6D-88D2-ED65363411FA}" destId="{0D2BFC44-D7B6-46DE-8C8C-E861EE416634}" srcOrd="3" destOrd="0" presId="urn:microsoft.com/office/officeart/2017/3/layout/DropPinTimeline"/>
    <dgm:cxn modelId="{B0F306C8-F339-4451-8857-2B61359D3A03}" type="presParOf" srcId="{27252B09-0C16-4C6D-88D2-ED65363411FA}" destId="{E5441EF7-72ED-41C3-830B-1504B59BE322}" srcOrd="4" destOrd="0" presId="urn:microsoft.com/office/officeart/2017/3/layout/DropPinTimeline"/>
    <dgm:cxn modelId="{5D2748E0-2564-4180-8A19-5EFB0D0ED2AC}" type="presParOf" srcId="{E5441EF7-72ED-41C3-830B-1504B59BE322}" destId="{A3689203-72F1-4113-81A5-DA1689E1DE4D}" srcOrd="0" destOrd="0" presId="urn:microsoft.com/office/officeart/2017/3/layout/DropPinTimeline"/>
    <dgm:cxn modelId="{0D271A07-7713-4346-9301-C80421463C0F}" type="presParOf" srcId="{E5441EF7-72ED-41C3-830B-1504B59BE322}" destId="{48AF9097-4109-4356-9CEB-40DA0D6501A6}" srcOrd="1" destOrd="0" presId="urn:microsoft.com/office/officeart/2017/3/layout/DropPinTimeline"/>
    <dgm:cxn modelId="{21F5F780-499B-4BD4-B09C-56EB854928D0}" type="presParOf" srcId="{48AF9097-4109-4356-9CEB-40DA0D6501A6}" destId="{83BEDBBE-A213-452B-A780-81B4E105FE78}" srcOrd="0" destOrd="0" presId="urn:microsoft.com/office/officeart/2017/3/layout/DropPinTimeline"/>
    <dgm:cxn modelId="{8C4FA374-8D2F-40D4-8FDA-18101CE35A01}" type="presParOf" srcId="{48AF9097-4109-4356-9CEB-40DA0D6501A6}" destId="{FBE16A87-9989-42C4-83B6-D62BF71BAFB0}" srcOrd="1" destOrd="0" presId="urn:microsoft.com/office/officeart/2017/3/layout/DropPinTimeline"/>
    <dgm:cxn modelId="{581AB63B-9BCB-49A2-8199-7B63D5B9A8B9}" type="presParOf" srcId="{E5441EF7-72ED-41C3-830B-1504B59BE322}" destId="{D8F7BEBD-D5A5-43EF-8D12-06DBF313E427}" srcOrd="2" destOrd="0" presId="urn:microsoft.com/office/officeart/2017/3/layout/DropPinTimeline"/>
    <dgm:cxn modelId="{81D4A697-DDBE-44F5-B8F8-86341F6BF5B2}" type="presParOf" srcId="{E5441EF7-72ED-41C3-830B-1504B59BE322}" destId="{45C8E82D-F9B4-427B-A8D7-033AD3CD10A7}" srcOrd="3" destOrd="0" presId="urn:microsoft.com/office/officeart/2017/3/layout/DropPinTimeline"/>
    <dgm:cxn modelId="{1E6AA410-3F24-408F-8231-28C69D7A9C2E}" type="presParOf" srcId="{E5441EF7-72ED-41C3-830B-1504B59BE322}" destId="{B6975001-816F-45B4-B432-8439FF42509B}" srcOrd="4" destOrd="0" presId="urn:microsoft.com/office/officeart/2017/3/layout/DropPinTimeline"/>
    <dgm:cxn modelId="{B4217062-D163-4BCF-8591-677ADEDF65F7}" type="presParOf" srcId="{E5441EF7-72ED-41C3-830B-1504B59BE322}" destId="{C77F4E84-BAA0-42C4-A099-1F42F5D35D5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4458F1-A7A5-460D-AEDF-8F7630C15938}"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IN"/>
        </a:p>
      </dgm:t>
    </dgm:pt>
    <dgm:pt modelId="{120F8B40-53A6-4FC3-8A19-A74043F2AB4A}">
      <dgm:prSet phldrT="[Text]" custT="1"/>
      <dgm:spPr/>
      <dgm:t>
        <a:bodyPr/>
        <a:lstStyle/>
        <a:p>
          <a:r>
            <a:rPr lang="en-IN" sz="2000" b="1" dirty="0"/>
            <a:t>Supply of Goods</a:t>
          </a:r>
          <a:endParaRPr lang="en-IN" sz="2000" dirty="0"/>
        </a:p>
      </dgm:t>
    </dgm:pt>
    <dgm:pt modelId="{5C5AEE93-EA62-43E7-961C-ABF52A5F861B}" type="parTrans" cxnId="{80B3C899-F591-48D6-8266-08C830FD8FD6}">
      <dgm:prSet/>
      <dgm:spPr/>
      <dgm:t>
        <a:bodyPr/>
        <a:lstStyle/>
        <a:p>
          <a:endParaRPr lang="en-IN"/>
        </a:p>
      </dgm:t>
    </dgm:pt>
    <dgm:pt modelId="{6F6CC7F9-566A-4109-95EA-02DE8E583E7A}" type="sibTrans" cxnId="{80B3C899-F591-48D6-8266-08C830FD8FD6}">
      <dgm:prSet/>
      <dgm:spPr/>
      <dgm:t>
        <a:bodyPr/>
        <a:lstStyle/>
        <a:p>
          <a:endParaRPr lang="en-IN"/>
        </a:p>
      </dgm:t>
    </dgm:pt>
    <dgm:pt modelId="{ED560D00-D476-4F3C-B9DC-540C715C1ED7}">
      <dgm:prSet phldrT="[Text]"/>
      <dgm:spPr/>
      <dgm:t>
        <a:bodyPr/>
        <a:lstStyle/>
        <a:p>
          <a:r>
            <a:rPr lang="en-US" b="1" i="0" dirty="0">
              <a:latin typeface="Segoe UI Semilight" panose="020B0402040204020203" pitchFamily="34" charset="0"/>
              <a:cs typeface="Segoe UI Semilight" panose="020B0402040204020203" pitchFamily="34" charset="0"/>
            </a:rPr>
            <a:t>Original invoice:</a:t>
          </a:r>
          <a:r>
            <a:rPr lang="en-US" b="0" i="0" dirty="0">
              <a:latin typeface="Segoe UI Semilight" panose="020B0402040204020203" pitchFamily="34" charset="0"/>
              <a:cs typeface="Segoe UI Semilight" panose="020B0402040204020203" pitchFamily="34" charset="0"/>
            </a:rPr>
            <a:t> The original invoice is issued to the receiver and is marked as 'Original for the recipient'.</a:t>
          </a:r>
          <a:endParaRPr lang="en-IN" dirty="0">
            <a:latin typeface="Segoe UI Semilight" panose="020B0402040204020203" pitchFamily="34" charset="0"/>
            <a:cs typeface="Segoe UI Semilight" panose="020B0402040204020203" pitchFamily="34" charset="0"/>
          </a:endParaRPr>
        </a:p>
      </dgm:t>
    </dgm:pt>
    <dgm:pt modelId="{99B9001F-D43F-4EF6-A329-825321641572}" type="parTrans" cxnId="{84B444A5-4B96-4F3D-8146-D97391E30320}">
      <dgm:prSet/>
      <dgm:spPr/>
      <dgm:t>
        <a:bodyPr/>
        <a:lstStyle/>
        <a:p>
          <a:endParaRPr lang="en-IN"/>
        </a:p>
      </dgm:t>
    </dgm:pt>
    <dgm:pt modelId="{14E12EC4-B8D7-4B62-8AF0-CEE7A3C6B04D}" type="sibTrans" cxnId="{84B444A5-4B96-4F3D-8146-D97391E30320}">
      <dgm:prSet/>
      <dgm:spPr/>
      <dgm:t>
        <a:bodyPr/>
        <a:lstStyle/>
        <a:p>
          <a:endParaRPr lang="en-IN"/>
        </a:p>
      </dgm:t>
    </dgm:pt>
    <dgm:pt modelId="{CACB54C0-6899-4FB3-8C1C-2097E2BC66D6}">
      <dgm:prSet phldrT="[Text]"/>
      <dgm:spPr/>
      <dgm:t>
        <a:bodyPr/>
        <a:lstStyle/>
        <a:p>
          <a:r>
            <a:rPr lang="en-US" b="1" i="0" dirty="0">
              <a:latin typeface="Segoe UI Semilight" panose="020B0402040204020203" pitchFamily="34" charset="0"/>
              <a:cs typeface="Segoe UI Semilight" panose="020B0402040204020203" pitchFamily="34" charset="0"/>
            </a:rPr>
            <a:t>Duplicate copy:</a:t>
          </a:r>
          <a:r>
            <a:rPr lang="en-US" b="0" i="0" dirty="0">
              <a:latin typeface="Segoe UI Semilight" panose="020B0402040204020203" pitchFamily="34" charset="0"/>
              <a:cs typeface="Segoe UI Semilight" panose="020B0402040204020203" pitchFamily="34" charset="0"/>
            </a:rPr>
            <a:t> The duplicate copy is issued to the transporter and is marked as 'Duplicate for transporter'. This is not required if the supplier has obtained an invoice reference number. </a:t>
          </a:r>
          <a:endParaRPr lang="en-IN" dirty="0">
            <a:latin typeface="Segoe UI Semilight" panose="020B0402040204020203" pitchFamily="34" charset="0"/>
            <a:cs typeface="Segoe UI Semilight" panose="020B0402040204020203" pitchFamily="34" charset="0"/>
          </a:endParaRPr>
        </a:p>
      </dgm:t>
    </dgm:pt>
    <dgm:pt modelId="{38A85C7B-F406-4347-AD50-EBA9D2B12BD0}" type="parTrans" cxnId="{7BCD9E6E-A1FC-4608-AA70-8103D799D4B4}">
      <dgm:prSet/>
      <dgm:spPr/>
      <dgm:t>
        <a:bodyPr/>
        <a:lstStyle/>
        <a:p>
          <a:endParaRPr lang="en-IN"/>
        </a:p>
      </dgm:t>
    </dgm:pt>
    <dgm:pt modelId="{726E4412-CB00-48A7-BE2B-B9CA2818971D}" type="sibTrans" cxnId="{7BCD9E6E-A1FC-4608-AA70-8103D799D4B4}">
      <dgm:prSet/>
      <dgm:spPr/>
      <dgm:t>
        <a:bodyPr/>
        <a:lstStyle/>
        <a:p>
          <a:endParaRPr lang="en-IN"/>
        </a:p>
      </dgm:t>
    </dgm:pt>
    <dgm:pt modelId="{178D1793-5398-4952-9B8C-C5F32377D259}">
      <dgm:prSet phldrT="[Text]" custT="1"/>
      <dgm:spPr/>
      <dgm:t>
        <a:bodyPr/>
        <a:lstStyle/>
        <a:p>
          <a:r>
            <a:rPr lang="en-IN" sz="1800" b="1" dirty="0"/>
            <a:t>Supply of Services</a:t>
          </a:r>
          <a:endParaRPr lang="en-IN" sz="1800" dirty="0"/>
        </a:p>
      </dgm:t>
    </dgm:pt>
    <dgm:pt modelId="{E8150A3F-6214-475E-AE0C-F4453CF7191E}" type="parTrans" cxnId="{A9946487-5426-4B9E-A8B1-9853579C34E0}">
      <dgm:prSet/>
      <dgm:spPr/>
      <dgm:t>
        <a:bodyPr/>
        <a:lstStyle/>
        <a:p>
          <a:endParaRPr lang="en-IN"/>
        </a:p>
      </dgm:t>
    </dgm:pt>
    <dgm:pt modelId="{BF5CD75B-F480-4449-9E13-D407BFA1AE53}" type="sibTrans" cxnId="{A9946487-5426-4B9E-A8B1-9853579C34E0}">
      <dgm:prSet/>
      <dgm:spPr/>
      <dgm:t>
        <a:bodyPr/>
        <a:lstStyle/>
        <a:p>
          <a:endParaRPr lang="en-IN"/>
        </a:p>
      </dgm:t>
    </dgm:pt>
    <dgm:pt modelId="{1A3A1880-203B-408D-97F4-49AA142C2C0C}">
      <dgm:prSet phldrT="[Text]"/>
      <dgm:spPr/>
      <dgm:t>
        <a:bodyPr/>
        <a:lstStyle/>
        <a:p>
          <a:r>
            <a:rPr lang="en-US" b="1" i="0" dirty="0">
              <a:latin typeface="Segoe UI Semilight" panose="020B0402040204020203" pitchFamily="34" charset="0"/>
              <a:cs typeface="Segoe UI Semilight" panose="020B0402040204020203" pitchFamily="34" charset="0"/>
            </a:rPr>
            <a:t>Original Invoice: </a:t>
          </a:r>
          <a:r>
            <a:rPr lang="en-US" b="0" i="0" dirty="0">
              <a:latin typeface="Segoe UI Semilight" panose="020B0402040204020203" pitchFamily="34" charset="0"/>
              <a:cs typeface="Segoe UI Semilight" panose="020B0402040204020203" pitchFamily="34" charset="0"/>
            </a:rPr>
            <a:t>The original copy of the invoice is to be given to the receiver and is marked as 'Original for the recipient'.</a:t>
          </a:r>
          <a:endParaRPr lang="en-IN" dirty="0">
            <a:latin typeface="Segoe UI Semilight" panose="020B0402040204020203" pitchFamily="34" charset="0"/>
            <a:cs typeface="Segoe UI Semilight" panose="020B0402040204020203" pitchFamily="34" charset="0"/>
          </a:endParaRPr>
        </a:p>
      </dgm:t>
    </dgm:pt>
    <dgm:pt modelId="{286DCF92-D54E-40FD-ADC6-F1E483C6592F}" type="parTrans" cxnId="{9BA11EE8-C009-4276-9680-CA86E3995700}">
      <dgm:prSet/>
      <dgm:spPr/>
      <dgm:t>
        <a:bodyPr/>
        <a:lstStyle/>
        <a:p>
          <a:endParaRPr lang="en-IN"/>
        </a:p>
      </dgm:t>
    </dgm:pt>
    <dgm:pt modelId="{A34A679E-F77A-4A57-934A-4EA0116FAD5B}" type="sibTrans" cxnId="{9BA11EE8-C009-4276-9680-CA86E3995700}">
      <dgm:prSet/>
      <dgm:spPr/>
      <dgm:t>
        <a:bodyPr/>
        <a:lstStyle/>
        <a:p>
          <a:endParaRPr lang="en-IN"/>
        </a:p>
      </dgm:t>
    </dgm:pt>
    <dgm:pt modelId="{25320856-B027-4AE3-84E9-C7AEAA8DF448}">
      <dgm:prSet phldrT="[Text]"/>
      <dgm:spPr/>
      <dgm:t>
        <a:bodyPr/>
        <a:lstStyle/>
        <a:p>
          <a:r>
            <a:rPr lang="en-US" b="1" i="0" dirty="0">
              <a:latin typeface="Segoe UI Semilight" panose="020B0402040204020203" pitchFamily="34" charset="0"/>
              <a:cs typeface="Segoe UI Semilight" panose="020B0402040204020203" pitchFamily="34" charset="0"/>
            </a:rPr>
            <a:t>Duplicate Copy:</a:t>
          </a:r>
          <a:r>
            <a:rPr lang="en-US" b="0" i="0" dirty="0">
              <a:latin typeface="Segoe UI Semilight" panose="020B0402040204020203" pitchFamily="34" charset="0"/>
              <a:cs typeface="Segoe UI Semilight" panose="020B0402040204020203" pitchFamily="34" charset="0"/>
            </a:rPr>
            <a:t> The duplicate copy is for the supplier and is marked as 'Duplicate for supplier'.</a:t>
          </a:r>
          <a:endParaRPr lang="en-IN" dirty="0">
            <a:latin typeface="Segoe UI Semilight" panose="020B0402040204020203" pitchFamily="34" charset="0"/>
            <a:cs typeface="Segoe UI Semilight" panose="020B0402040204020203" pitchFamily="34" charset="0"/>
          </a:endParaRPr>
        </a:p>
      </dgm:t>
    </dgm:pt>
    <dgm:pt modelId="{421B94D3-7585-4E0A-9794-E827A9AE5FAA}" type="parTrans" cxnId="{8392D739-5D9E-4920-B45B-F7E507067D40}">
      <dgm:prSet/>
      <dgm:spPr/>
      <dgm:t>
        <a:bodyPr/>
        <a:lstStyle/>
        <a:p>
          <a:endParaRPr lang="en-IN"/>
        </a:p>
      </dgm:t>
    </dgm:pt>
    <dgm:pt modelId="{EAB85B7B-D20A-4305-9598-8E511D391793}" type="sibTrans" cxnId="{8392D739-5D9E-4920-B45B-F7E507067D40}">
      <dgm:prSet/>
      <dgm:spPr/>
      <dgm:t>
        <a:bodyPr/>
        <a:lstStyle/>
        <a:p>
          <a:endParaRPr lang="en-IN"/>
        </a:p>
      </dgm:t>
    </dgm:pt>
    <dgm:pt modelId="{0682F3DA-4566-4AA7-99A4-893105258B4F}">
      <dgm:prSet phldrT="[Text]"/>
      <dgm:spPr/>
      <dgm:t>
        <a:bodyPr/>
        <a:lstStyle/>
        <a:p>
          <a:r>
            <a:rPr lang="en-US" b="1" i="0" dirty="0">
              <a:latin typeface="Segoe UI Semilight" panose="020B0402040204020203" pitchFamily="34" charset="0"/>
              <a:cs typeface="Segoe UI Semilight" panose="020B0402040204020203" pitchFamily="34" charset="0"/>
            </a:rPr>
            <a:t>Triplicate copy:</a:t>
          </a:r>
          <a:r>
            <a:rPr lang="en-US" b="0" i="0" dirty="0">
              <a:latin typeface="Segoe UI Semilight" panose="020B0402040204020203" pitchFamily="34" charset="0"/>
              <a:cs typeface="Segoe UI Semilight" panose="020B0402040204020203" pitchFamily="34" charset="0"/>
            </a:rPr>
            <a:t> This copy is retained by the supplier and is marked as 'Triplicate for supplier'.</a:t>
          </a:r>
          <a:endParaRPr lang="en-IN" dirty="0">
            <a:latin typeface="Segoe UI Semilight" panose="020B0402040204020203" pitchFamily="34" charset="0"/>
            <a:cs typeface="Segoe UI Semilight" panose="020B0402040204020203" pitchFamily="34" charset="0"/>
          </a:endParaRPr>
        </a:p>
      </dgm:t>
    </dgm:pt>
    <dgm:pt modelId="{5FB8D27F-8227-47DE-B32F-03DCE21523E8}" type="parTrans" cxnId="{939074E4-AD6A-4445-B011-2EA44E862FE2}">
      <dgm:prSet/>
      <dgm:spPr/>
      <dgm:t>
        <a:bodyPr/>
        <a:lstStyle/>
        <a:p>
          <a:endParaRPr lang="en-IN"/>
        </a:p>
      </dgm:t>
    </dgm:pt>
    <dgm:pt modelId="{33D90451-9813-4849-A84C-D35611A34AA1}" type="sibTrans" cxnId="{939074E4-AD6A-4445-B011-2EA44E862FE2}">
      <dgm:prSet/>
      <dgm:spPr/>
      <dgm:t>
        <a:bodyPr/>
        <a:lstStyle/>
        <a:p>
          <a:endParaRPr lang="en-IN"/>
        </a:p>
      </dgm:t>
    </dgm:pt>
    <dgm:pt modelId="{84B9477E-A9C3-4B5D-961C-9DB7E9E77AF7}" type="pres">
      <dgm:prSet presAssocID="{444458F1-A7A5-460D-AEDF-8F7630C15938}" presName="Name0" presStyleCnt="0">
        <dgm:presLayoutVars>
          <dgm:dir/>
          <dgm:animLvl val="lvl"/>
          <dgm:resizeHandles val="exact"/>
        </dgm:presLayoutVars>
      </dgm:prSet>
      <dgm:spPr/>
    </dgm:pt>
    <dgm:pt modelId="{8883BCEA-43C4-4E92-A5BC-5D383DE359BA}" type="pres">
      <dgm:prSet presAssocID="{120F8B40-53A6-4FC3-8A19-A74043F2AB4A}" presName="composite" presStyleCnt="0"/>
      <dgm:spPr/>
    </dgm:pt>
    <dgm:pt modelId="{F61A7355-F44F-4DDB-B383-8228B75C4553}" type="pres">
      <dgm:prSet presAssocID="{120F8B40-53A6-4FC3-8A19-A74043F2AB4A}" presName="parTx" presStyleLbl="alignNode1" presStyleIdx="0" presStyleCnt="2">
        <dgm:presLayoutVars>
          <dgm:chMax val="0"/>
          <dgm:chPref val="0"/>
          <dgm:bulletEnabled val="1"/>
        </dgm:presLayoutVars>
      </dgm:prSet>
      <dgm:spPr/>
    </dgm:pt>
    <dgm:pt modelId="{65EDEB0C-8BF2-403D-A74F-C6A59DDF9611}" type="pres">
      <dgm:prSet presAssocID="{120F8B40-53A6-4FC3-8A19-A74043F2AB4A}" presName="desTx" presStyleLbl="alignAccFollowNode1" presStyleIdx="0" presStyleCnt="2">
        <dgm:presLayoutVars>
          <dgm:bulletEnabled val="1"/>
        </dgm:presLayoutVars>
      </dgm:prSet>
      <dgm:spPr/>
    </dgm:pt>
    <dgm:pt modelId="{D3BB3C93-1839-4244-A1AD-99109566B4E4}" type="pres">
      <dgm:prSet presAssocID="{6F6CC7F9-566A-4109-95EA-02DE8E583E7A}" presName="space" presStyleCnt="0"/>
      <dgm:spPr/>
    </dgm:pt>
    <dgm:pt modelId="{41D4BDA6-4D28-473D-8A00-092452B153B4}" type="pres">
      <dgm:prSet presAssocID="{178D1793-5398-4952-9B8C-C5F32377D259}" presName="composite" presStyleCnt="0"/>
      <dgm:spPr/>
    </dgm:pt>
    <dgm:pt modelId="{7ADE265E-C264-4B48-8855-A9A291714913}" type="pres">
      <dgm:prSet presAssocID="{178D1793-5398-4952-9B8C-C5F32377D259}" presName="parTx" presStyleLbl="alignNode1" presStyleIdx="1" presStyleCnt="2">
        <dgm:presLayoutVars>
          <dgm:chMax val="0"/>
          <dgm:chPref val="0"/>
          <dgm:bulletEnabled val="1"/>
        </dgm:presLayoutVars>
      </dgm:prSet>
      <dgm:spPr/>
    </dgm:pt>
    <dgm:pt modelId="{2AE10731-B435-4DB5-A49C-6CB190931CE0}" type="pres">
      <dgm:prSet presAssocID="{178D1793-5398-4952-9B8C-C5F32377D259}" presName="desTx" presStyleLbl="alignAccFollowNode1" presStyleIdx="1" presStyleCnt="2">
        <dgm:presLayoutVars>
          <dgm:bulletEnabled val="1"/>
        </dgm:presLayoutVars>
      </dgm:prSet>
      <dgm:spPr/>
    </dgm:pt>
  </dgm:ptLst>
  <dgm:cxnLst>
    <dgm:cxn modelId="{C1D78C21-17BF-4CF2-9F45-4383D2E4F211}" type="presOf" srcId="{CACB54C0-6899-4FB3-8C1C-2097E2BC66D6}" destId="{65EDEB0C-8BF2-403D-A74F-C6A59DDF9611}" srcOrd="0" destOrd="1" presId="urn:microsoft.com/office/officeart/2005/8/layout/hList1"/>
    <dgm:cxn modelId="{2892C632-18DC-4379-8560-1EAA446C5325}" type="presOf" srcId="{444458F1-A7A5-460D-AEDF-8F7630C15938}" destId="{84B9477E-A9C3-4B5D-961C-9DB7E9E77AF7}" srcOrd="0" destOrd="0" presId="urn:microsoft.com/office/officeart/2005/8/layout/hList1"/>
    <dgm:cxn modelId="{8392D739-5D9E-4920-B45B-F7E507067D40}" srcId="{178D1793-5398-4952-9B8C-C5F32377D259}" destId="{25320856-B027-4AE3-84E9-C7AEAA8DF448}" srcOrd="1" destOrd="0" parTransId="{421B94D3-7585-4E0A-9794-E827A9AE5FAA}" sibTransId="{EAB85B7B-D20A-4305-9598-8E511D391793}"/>
    <dgm:cxn modelId="{DA14D75B-AB45-403F-AC2C-730122481EF7}" type="presOf" srcId="{0682F3DA-4566-4AA7-99A4-893105258B4F}" destId="{65EDEB0C-8BF2-403D-A74F-C6A59DDF9611}" srcOrd="0" destOrd="2" presId="urn:microsoft.com/office/officeart/2005/8/layout/hList1"/>
    <dgm:cxn modelId="{2DA64D4E-0318-44D4-AF4F-E5E8BD99C98C}" type="presOf" srcId="{178D1793-5398-4952-9B8C-C5F32377D259}" destId="{7ADE265E-C264-4B48-8855-A9A291714913}" srcOrd="0" destOrd="0" presId="urn:microsoft.com/office/officeart/2005/8/layout/hList1"/>
    <dgm:cxn modelId="{7BCD9E6E-A1FC-4608-AA70-8103D799D4B4}" srcId="{120F8B40-53A6-4FC3-8A19-A74043F2AB4A}" destId="{CACB54C0-6899-4FB3-8C1C-2097E2BC66D6}" srcOrd="1" destOrd="0" parTransId="{38A85C7B-F406-4347-AD50-EBA9D2B12BD0}" sibTransId="{726E4412-CB00-48A7-BE2B-B9CA2818971D}"/>
    <dgm:cxn modelId="{A762F075-D70B-49BD-A3E9-D193C9939F85}" type="presOf" srcId="{ED560D00-D476-4F3C-B9DC-540C715C1ED7}" destId="{65EDEB0C-8BF2-403D-A74F-C6A59DDF9611}" srcOrd="0" destOrd="0" presId="urn:microsoft.com/office/officeart/2005/8/layout/hList1"/>
    <dgm:cxn modelId="{B6AB2758-1540-4056-9387-17179ED2685C}" type="presOf" srcId="{120F8B40-53A6-4FC3-8A19-A74043F2AB4A}" destId="{F61A7355-F44F-4DDB-B383-8228B75C4553}" srcOrd="0" destOrd="0" presId="urn:microsoft.com/office/officeart/2005/8/layout/hList1"/>
    <dgm:cxn modelId="{A9946487-5426-4B9E-A8B1-9853579C34E0}" srcId="{444458F1-A7A5-460D-AEDF-8F7630C15938}" destId="{178D1793-5398-4952-9B8C-C5F32377D259}" srcOrd="1" destOrd="0" parTransId="{E8150A3F-6214-475E-AE0C-F4453CF7191E}" sibTransId="{BF5CD75B-F480-4449-9E13-D407BFA1AE53}"/>
    <dgm:cxn modelId="{80B3C899-F591-48D6-8266-08C830FD8FD6}" srcId="{444458F1-A7A5-460D-AEDF-8F7630C15938}" destId="{120F8B40-53A6-4FC3-8A19-A74043F2AB4A}" srcOrd="0" destOrd="0" parTransId="{5C5AEE93-EA62-43E7-961C-ABF52A5F861B}" sibTransId="{6F6CC7F9-566A-4109-95EA-02DE8E583E7A}"/>
    <dgm:cxn modelId="{13C2E49E-A32E-410A-A123-BE708445C001}" type="presOf" srcId="{1A3A1880-203B-408D-97F4-49AA142C2C0C}" destId="{2AE10731-B435-4DB5-A49C-6CB190931CE0}" srcOrd="0" destOrd="0" presId="urn:microsoft.com/office/officeart/2005/8/layout/hList1"/>
    <dgm:cxn modelId="{84B444A5-4B96-4F3D-8146-D97391E30320}" srcId="{120F8B40-53A6-4FC3-8A19-A74043F2AB4A}" destId="{ED560D00-D476-4F3C-B9DC-540C715C1ED7}" srcOrd="0" destOrd="0" parTransId="{99B9001F-D43F-4EF6-A329-825321641572}" sibTransId="{14E12EC4-B8D7-4B62-8AF0-CEE7A3C6B04D}"/>
    <dgm:cxn modelId="{3E01B5D1-D8BB-4CE0-A6A4-1BB1D98A864C}" type="presOf" srcId="{25320856-B027-4AE3-84E9-C7AEAA8DF448}" destId="{2AE10731-B435-4DB5-A49C-6CB190931CE0}" srcOrd="0" destOrd="1" presId="urn:microsoft.com/office/officeart/2005/8/layout/hList1"/>
    <dgm:cxn modelId="{939074E4-AD6A-4445-B011-2EA44E862FE2}" srcId="{120F8B40-53A6-4FC3-8A19-A74043F2AB4A}" destId="{0682F3DA-4566-4AA7-99A4-893105258B4F}" srcOrd="2" destOrd="0" parTransId="{5FB8D27F-8227-47DE-B32F-03DCE21523E8}" sibTransId="{33D90451-9813-4849-A84C-D35611A34AA1}"/>
    <dgm:cxn modelId="{9BA11EE8-C009-4276-9680-CA86E3995700}" srcId="{178D1793-5398-4952-9B8C-C5F32377D259}" destId="{1A3A1880-203B-408D-97F4-49AA142C2C0C}" srcOrd="0" destOrd="0" parTransId="{286DCF92-D54E-40FD-ADC6-F1E483C6592F}" sibTransId="{A34A679E-F77A-4A57-934A-4EA0116FAD5B}"/>
    <dgm:cxn modelId="{86D7496F-A1B6-49EA-B623-A01DAF0BB45F}" type="presParOf" srcId="{84B9477E-A9C3-4B5D-961C-9DB7E9E77AF7}" destId="{8883BCEA-43C4-4E92-A5BC-5D383DE359BA}" srcOrd="0" destOrd="0" presId="urn:microsoft.com/office/officeart/2005/8/layout/hList1"/>
    <dgm:cxn modelId="{96536B81-6C5A-48B6-AC07-60EED3629DD4}" type="presParOf" srcId="{8883BCEA-43C4-4E92-A5BC-5D383DE359BA}" destId="{F61A7355-F44F-4DDB-B383-8228B75C4553}" srcOrd="0" destOrd="0" presId="urn:microsoft.com/office/officeart/2005/8/layout/hList1"/>
    <dgm:cxn modelId="{BFA11009-137A-4B25-9407-AB58787C6175}" type="presParOf" srcId="{8883BCEA-43C4-4E92-A5BC-5D383DE359BA}" destId="{65EDEB0C-8BF2-403D-A74F-C6A59DDF9611}" srcOrd="1" destOrd="0" presId="urn:microsoft.com/office/officeart/2005/8/layout/hList1"/>
    <dgm:cxn modelId="{D8B53628-C0F1-415D-AA83-D1109D87F77E}" type="presParOf" srcId="{84B9477E-A9C3-4B5D-961C-9DB7E9E77AF7}" destId="{D3BB3C93-1839-4244-A1AD-99109566B4E4}" srcOrd="1" destOrd="0" presId="urn:microsoft.com/office/officeart/2005/8/layout/hList1"/>
    <dgm:cxn modelId="{0F7C6654-0EF1-46A7-80D5-91C6E8CBFBB1}" type="presParOf" srcId="{84B9477E-A9C3-4B5D-961C-9DB7E9E77AF7}" destId="{41D4BDA6-4D28-473D-8A00-092452B153B4}" srcOrd="2" destOrd="0" presId="urn:microsoft.com/office/officeart/2005/8/layout/hList1"/>
    <dgm:cxn modelId="{2A2FBA1C-C788-4A4F-AF16-A0C6E0398AB0}" type="presParOf" srcId="{41D4BDA6-4D28-473D-8A00-092452B153B4}" destId="{7ADE265E-C264-4B48-8855-A9A291714913}" srcOrd="0" destOrd="0" presId="urn:microsoft.com/office/officeart/2005/8/layout/hList1"/>
    <dgm:cxn modelId="{FB641A40-7119-4946-926C-3EE92556C7EA}" type="presParOf" srcId="{41D4BDA6-4D28-473D-8A00-092452B153B4}" destId="{2AE10731-B435-4DB5-A49C-6CB190931CE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01A3958-4B19-40C6-BF68-145A8F615FD8}" type="doc">
      <dgm:prSet loTypeId="urn:microsoft.com/office/officeart/2005/8/layout/hList1" loCatId="list" qsTypeId="urn:microsoft.com/office/officeart/2005/8/quickstyle/simple1" qsCatId="simple" csTypeId="urn:microsoft.com/office/officeart/2005/8/colors/accent1_5" csCatId="accent1" phldr="1"/>
      <dgm:spPr/>
      <dgm:t>
        <a:bodyPr/>
        <a:lstStyle/>
        <a:p>
          <a:endParaRPr lang="en-IN"/>
        </a:p>
      </dgm:t>
    </dgm:pt>
    <dgm:pt modelId="{20657872-4A63-4421-93C9-F30C5D1D1589}">
      <dgm:prSet phldrT="[Text]" custT="1"/>
      <dgm:spPr/>
      <dgm:t>
        <a:bodyPr/>
        <a:lstStyle/>
        <a:p>
          <a:pPr>
            <a:buNone/>
          </a:pPr>
          <a:r>
            <a:rPr lang="en-US" sz="2000" b="1" u="none" dirty="0">
              <a:latin typeface="+mj-lt"/>
            </a:rPr>
            <a:t>Potential match (Excluding Doc No.)</a:t>
          </a:r>
          <a:endParaRPr lang="en-IN" sz="2000" b="1" u="none" dirty="0">
            <a:latin typeface="+mj-lt"/>
          </a:endParaRPr>
        </a:p>
      </dgm:t>
    </dgm:pt>
    <dgm:pt modelId="{423467A4-84B8-4D45-A77C-779E8F0B5855}" type="parTrans" cxnId="{7BDEE51D-D2D7-479C-90A0-B38337FF77CE}">
      <dgm:prSet/>
      <dgm:spPr/>
      <dgm:t>
        <a:bodyPr/>
        <a:lstStyle/>
        <a:p>
          <a:endParaRPr lang="en-IN"/>
        </a:p>
      </dgm:t>
    </dgm:pt>
    <dgm:pt modelId="{AB17F47A-9341-4334-8DA0-D5F54CA7FF7D}" type="sibTrans" cxnId="{7BDEE51D-D2D7-479C-90A0-B38337FF77CE}">
      <dgm:prSet/>
      <dgm:spPr/>
      <dgm:t>
        <a:bodyPr/>
        <a:lstStyle/>
        <a:p>
          <a:endParaRPr lang="en-IN"/>
        </a:p>
      </dgm:t>
    </dgm:pt>
    <dgm:pt modelId="{C7C121E8-6281-4F73-9E47-5D3DDADE420C}">
      <dgm:prSet phldrT="[Text]" custT="1"/>
      <dgm:spPr/>
      <dgm:t>
        <a:bodyPr/>
        <a:lstStyle/>
        <a:p>
          <a:r>
            <a:rPr lang="en-US" sz="1400" b="1" dirty="0">
              <a:latin typeface="Segoe UI Semilight" panose="020B0402040204020203" pitchFamily="34" charset="0"/>
              <a:cs typeface="Segoe UI Semilight" panose="020B0402040204020203" pitchFamily="34" charset="0"/>
            </a:rPr>
            <a:t>Use case1 </a:t>
          </a:r>
          <a:r>
            <a:rPr lang="en-US" sz="1400" dirty="0">
              <a:latin typeface="Segoe UI Semilight" panose="020B0402040204020203" pitchFamily="34" charset="0"/>
              <a:cs typeface="Segoe UI Semilight" panose="020B0402040204020203" pitchFamily="34" charset="0"/>
            </a:rPr>
            <a:t>– User would have recorded transaction with wrong Invoice number, remaining all details will be same as supplier invoice </a:t>
          </a:r>
          <a:endParaRPr lang="en-IN" sz="1400" b="1" u="none" dirty="0">
            <a:latin typeface="Segoe UI Semilight" panose="020B0402040204020203" pitchFamily="34" charset="0"/>
            <a:cs typeface="Segoe UI Semilight" panose="020B0402040204020203" pitchFamily="34" charset="0"/>
          </a:endParaRPr>
        </a:p>
      </dgm:t>
    </dgm:pt>
    <dgm:pt modelId="{F8FE8BF6-BF08-4EE5-8929-8174F50853B4}" type="parTrans" cxnId="{99890C92-77A8-4673-A5EE-7F508C63C62D}">
      <dgm:prSet/>
      <dgm:spPr/>
      <dgm:t>
        <a:bodyPr/>
        <a:lstStyle/>
        <a:p>
          <a:endParaRPr lang="en-IN"/>
        </a:p>
      </dgm:t>
    </dgm:pt>
    <dgm:pt modelId="{21663246-E563-49F7-99D1-C236DB4D1DE4}" type="sibTrans" cxnId="{99890C92-77A8-4673-A5EE-7F508C63C62D}">
      <dgm:prSet/>
      <dgm:spPr/>
      <dgm:t>
        <a:bodyPr/>
        <a:lstStyle/>
        <a:p>
          <a:endParaRPr lang="en-IN"/>
        </a:p>
      </dgm:t>
    </dgm:pt>
    <dgm:pt modelId="{62E0574C-ACB5-4B8D-BB41-8B22DAB099F4}">
      <dgm:prSet phldrT="[Text]" custT="1"/>
      <dgm:spPr/>
      <dgm:t>
        <a:bodyPr/>
        <a:lstStyle/>
        <a:p>
          <a:pPr>
            <a:buNone/>
          </a:pPr>
          <a:r>
            <a:rPr lang="en-US" sz="2000" b="1" u="none" dirty="0">
              <a:latin typeface="+mj-lt"/>
            </a:rPr>
            <a:t>Potential match (Excluding Party GSTIN/UIN)</a:t>
          </a:r>
          <a:endParaRPr lang="en-IN" sz="2000" b="1" u="none" dirty="0">
            <a:latin typeface="+mj-lt"/>
          </a:endParaRPr>
        </a:p>
      </dgm:t>
    </dgm:pt>
    <dgm:pt modelId="{0DFBA6D3-B67D-492B-BDC2-A7BA01194EF2}" type="parTrans" cxnId="{5F702C02-A913-4C0D-B880-558BF089331D}">
      <dgm:prSet/>
      <dgm:spPr/>
      <dgm:t>
        <a:bodyPr/>
        <a:lstStyle/>
        <a:p>
          <a:endParaRPr lang="en-IN"/>
        </a:p>
      </dgm:t>
    </dgm:pt>
    <dgm:pt modelId="{2648F4D6-34E7-4261-8A60-465D9FBDE464}" type="sibTrans" cxnId="{5F702C02-A913-4C0D-B880-558BF089331D}">
      <dgm:prSet/>
      <dgm:spPr/>
      <dgm:t>
        <a:bodyPr/>
        <a:lstStyle/>
        <a:p>
          <a:endParaRPr lang="en-IN"/>
        </a:p>
      </dgm:t>
    </dgm:pt>
    <dgm:pt modelId="{DB5FCAC7-1069-483F-B504-F103F9B3A323}">
      <dgm:prSet phldrT="[Text]" custT="1"/>
      <dgm:spPr/>
      <dgm:t>
        <a:bodyPr/>
        <a:lstStyle/>
        <a:p>
          <a:r>
            <a:rPr lang="en-US" sz="1400" b="1" dirty="0">
              <a:latin typeface="Segoe UI Semilight" panose="020B0402040204020203" pitchFamily="34" charset="0"/>
              <a:cs typeface="Segoe UI Semilight" panose="020B0402040204020203" pitchFamily="34" charset="0"/>
            </a:rPr>
            <a:t>Use case1 </a:t>
          </a:r>
          <a:r>
            <a:rPr lang="en-US" sz="1400" dirty="0">
              <a:latin typeface="Segoe UI Semilight" panose="020B0402040204020203" pitchFamily="34" charset="0"/>
              <a:cs typeface="Segoe UI Semilight" panose="020B0402040204020203" pitchFamily="34" charset="0"/>
            </a:rPr>
            <a:t>–  On oversight user might have entered </a:t>
          </a:r>
          <a:r>
            <a:rPr lang="en-US" sz="1400" b="1" dirty="0">
              <a:latin typeface="Segoe UI Semilight" panose="020B0402040204020203" pitchFamily="34" charset="0"/>
              <a:cs typeface="Segoe UI Semilight" panose="020B0402040204020203" pitchFamily="34" charset="0"/>
            </a:rPr>
            <a:t>O </a:t>
          </a:r>
          <a:r>
            <a:rPr lang="en-US" sz="1400" dirty="0">
              <a:latin typeface="Segoe UI Semilight" panose="020B0402040204020203" pitchFamily="34" charset="0"/>
              <a:cs typeface="Segoe UI Semilight" panose="020B0402040204020203" pitchFamily="34" charset="0"/>
            </a:rPr>
            <a:t>instead of </a:t>
          </a:r>
          <a:r>
            <a:rPr lang="en-US" sz="1400" b="1" dirty="0">
              <a:latin typeface="Segoe UI Semilight" panose="020B0402040204020203" pitchFamily="34" charset="0"/>
              <a:cs typeface="Segoe UI Semilight" panose="020B0402040204020203" pitchFamily="34" charset="0"/>
            </a:rPr>
            <a:t>0 (zero) </a:t>
          </a:r>
          <a:r>
            <a:rPr lang="en-US" sz="1400" dirty="0">
              <a:latin typeface="Segoe UI Semilight" panose="020B0402040204020203" pitchFamily="34" charset="0"/>
              <a:cs typeface="Segoe UI Semilight" panose="020B0402040204020203" pitchFamily="34" charset="0"/>
            </a:rPr>
            <a:t>OR vice versa in Party’s GSTIN number</a:t>
          </a:r>
          <a:endParaRPr lang="en-IN" sz="1400" b="1" u="none" dirty="0">
            <a:latin typeface="Segoe UI Semilight" panose="020B0402040204020203" pitchFamily="34" charset="0"/>
            <a:cs typeface="Segoe UI Semilight" panose="020B0402040204020203" pitchFamily="34" charset="0"/>
          </a:endParaRPr>
        </a:p>
      </dgm:t>
    </dgm:pt>
    <dgm:pt modelId="{01BE3182-2BA5-4DEA-9F29-2B3AE2A4945D}" type="parTrans" cxnId="{A3A162F2-D9AD-4C28-AFB0-49269503C266}">
      <dgm:prSet/>
      <dgm:spPr/>
      <dgm:t>
        <a:bodyPr/>
        <a:lstStyle/>
        <a:p>
          <a:endParaRPr lang="en-IN"/>
        </a:p>
      </dgm:t>
    </dgm:pt>
    <dgm:pt modelId="{C5741F62-D408-41B8-825D-54D36EAAB59A}" type="sibTrans" cxnId="{A3A162F2-D9AD-4C28-AFB0-49269503C266}">
      <dgm:prSet/>
      <dgm:spPr/>
      <dgm:t>
        <a:bodyPr/>
        <a:lstStyle/>
        <a:p>
          <a:endParaRPr lang="en-IN"/>
        </a:p>
      </dgm:t>
    </dgm:pt>
    <dgm:pt modelId="{B3221B2B-8A97-4C30-92C5-707151496980}">
      <dgm:prSet phldrT="[Text]" custT="1"/>
      <dgm:spPr/>
      <dgm:t>
        <a:bodyPr/>
        <a:lstStyle/>
        <a:p>
          <a:pPr>
            <a:buNone/>
          </a:pPr>
          <a:r>
            <a:rPr lang="en-US" sz="2000" b="1" u="none" dirty="0">
              <a:latin typeface="+mj-lt"/>
            </a:rPr>
            <a:t>Potential match (Excluding Section)</a:t>
          </a:r>
          <a:endParaRPr lang="en-IN" sz="2000" b="1" u="none" dirty="0">
            <a:latin typeface="+mj-lt"/>
          </a:endParaRPr>
        </a:p>
      </dgm:t>
    </dgm:pt>
    <dgm:pt modelId="{DA9BCDCA-BE7B-43D5-914A-840D187C21BE}" type="parTrans" cxnId="{77E8FA90-D202-4069-9F0B-1B71A230B270}">
      <dgm:prSet/>
      <dgm:spPr/>
      <dgm:t>
        <a:bodyPr/>
        <a:lstStyle/>
        <a:p>
          <a:endParaRPr lang="en-IN"/>
        </a:p>
      </dgm:t>
    </dgm:pt>
    <dgm:pt modelId="{004E77D6-4CF5-4488-BB20-CC080C90414D}" type="sibTrans" cxnId="{77E8FA90-D202-4069-9F0B-1B71A230B270}">
      <dgm:prSet/>
      <dgm:spPr/>
      <dgm:t>
        <a:bodyPr/>
        <a:lstStyle/>
        <a:p>
          <a:endParaRPr lang="en-IN"/>
        </a:p>
      </dgm:t>
    </dgm:pt>
    <dgm:pt modelId="{07E0A2F4-D7E8-4AE6-9F82-41EF5F0FB1B8}">
      <dgm:prSet phldrT="[Text]" custT="1"/>
      <dgm:spPr/>
      <dgm:t>
        <a:bodyPr/>
        <a:lstStyle/>
        <a:p>
          <a:pPr>
            <a:buNone/>
          </a:pPr>
          <a:r>
            <a:rPr lang="en-US" sz="1400" dirty="0">
              <a:latin typeface="Segoe UI Semilight" panose="020B0402040204020203" pitchFamily="34" charset="0"/>
              <a:cs typeface="Segoe UI Semilight" panose="020B0402040204020203" pitchFamily="34" charset="0"/>
            </a:rPr>
            <a:t>This scenario happens when buyer would have recorded Purchases instead of Credit Note (Purchase escalation) or Vice versa. </a:t>
          </a:r>
          <a:endParaRPr lang="en-IN" sz="1400" b="1" u="none" dirty="0">
            <a:latin typeface="Segoe UI Semilight" panose="020B0402040204020203" pitchFamily="34" charset="0"/>
            <a:cs typeface="Segoe UI Semilight" panose="020B0402040204020203" pitchFamily="34" charset="0"/>
          </a:endParaRPr>
        </a:p>
      </dgm:t>
    </dgm:pt>
    <dgm:pt modelId="{48AB3731-0C12-4F3E-95D8-204E5B053634}" type="parTrans" cxnId="{989BE0B6-ADBB-43A4-AD34-2332E5EFBE59}">
      <dgm:prSet/>
      <dgm:spPr/>
      <dgm:t>
        <a:bodyPr/>
        <a:lstStyle/>
        <a:p>
          <a:endParaRPr lang="en-IN"/>
        </a:p>
      </dgm:t>
    </dgm:pt>
    <dgm:pt modelId="{76403F49-E20E-495E-822B-D88C71698CE0}" type="sibTrans" cxnId="{989BE0B6-ADBB-43A4-AD34-2332E5EFBE59}">
      <dgm:prSet/>
      <dgm:spPr/>
      <dgm:t>
        <a:bodyPr/>
        <a:lstStyle/>
        <a:p>
          <a:endParaRPr lang="en-IN"/>
        </a:p>
      </dgm:t>
    </dgm:pt>
    <dgm:pt modelId="{BBF352F0-D315-45BC-8916-17247184D64C}">
      <dgm:prSet custT="1"/>
      <dgm:spPr/>
      <dgm:t>
        <a:bodyPr/>
        <a:lstStyle/>
        <a:p>
          <a:r>
            <a:rPr lang="en-US" sz="1400" b="1" dirty="0">
              <a:latin typeface="Segoe UI Semilight" panose="020B0402040204020203" pitchFamily="34" charset="0"/>
              <a:cs typeface="Segoe UI Semilight" panose="020B0402040204020203" pitchFamily="34" charset="0"/>
            </a:rPr>
            <a:t>Use case2 </a:t>
          </a:r>
          <a:r>
            <a:rPr lang="en-US" sz="1400" dirty="0">
              <a:latin typeface="Segoe UI Semilight" panose="020B0402040204020203" pitchFamily="34" charset="0"/>
              <a:cs typeface="Segoe UI Semilight" panose="020B0402040204020203" pitchFamily="34" charset="0"/>
            </a:rPr>
            <a:t>– Supplier has a practice of maintaining 16-digit Invoice number, whereas company has a practice of maintaining only last 4 digit (running number)</a:t>
          </a:r>
        </a:p>
      </dgm:t>
    </dgm:pt>
    <dgm:pt modelId="{795A2580-5F27-4620-B388-1EE812A5EA26}" type="parTrans" cxnId="{152FF847-69FE-423C-B106-5D9D4D7451BF}">
      <dgm:prSet/>
      <dgm:spPr/>
      <dgm:t>
        <a:bodyPr/>
        <a:lstStyle/>
        <a:p>
          <a:endParaRPr lang="en-IN"/>
        </a:p>
      </dgm:t>
    </dgm:pt>
    <dgm:pt modelId="{D208258F-D984-400F-A74C-2C6CD0F88E9A}" type="sibTrans" cxnId="{152FF847-69FE-423C-B106-5D9D4D7451BF}">
      <dgm:prSet/>
      <dgm:spPr/>
      <dgm:t>
        <a:bodyPr/>
        <a:lstStyle/>
        <a:p>
          <a:endParaRPr lang="en-IN"/>
        </a:p>
      </dgm:t>
    </dgm:pt>
    <dgm:pt modelId="{C03081BA-031D-4F5F-9327-C34C8709530B}">
      <dgm:prSet custT="1"/>
      <dgm:spPr/>
      <dgm:t>
        <a:bodyPr/>
        <a:lstStyle/>
        <a:p>
          <a:r>
            <a:rPr lang="en-US" sz="1400" b="1" dirty="0">
              <a:latin typeface="Segoe UI Semilight" panose="020B0402040204020203" pitchFamily="34" charset="0"/>
              <a:cs typeface="Segoe UI Semilight" panose="020B0402040204020203" pitchFamily="34" charset="0"/>
            </a:rPr>
            <a:t>Use case2 </a:t>
          </a:r>
          <a:r>
            <a:rPr lang="en-US" sz="1400" dirty="0">
              <a:latin typeface="Segoe UI Semilight" panose="020B0402040204020203" pitchFamily="34" charset="0"/>
              <a:cs typeface="Segoe UI Semilight" panose="020B0402040204020203" pitchFamily="34" charset="0"/>
            </a:rPr>
            <a:t>–   A supplier having branches with multiple address, while recording transaction selected secondary address instead of primary address.</a:t>
          </a:r>
        </a:p>
      </dgm:t>
    </dgm:pt>
    <dgm:pt modelId="{6D6972DA-26C1-419C-ADA6-EB03335C6194}" type="parTrans" cxnId="{BBFF9F3C-5A91-4BB8-9B9E-D6651627A601}">
      <dgm:prSet/>
      <dgm:spPr/>
      <dgm:t>
        <a:bodyPr/>
        <a:lstStyle/>
        <a:p>
          <a:endParaRPr lang="en-IN"/>
        </a:p>
      </dgm:t>
    </dgm:pt>
    <dgm:pt modelId="{8E68B51E-1FCD-43E8-9502-08082914084A}" type="sibTrans" cxnId="{BBFF9F3C-5A91-4BB8-9B9E-D6651627A601}">
      <dgm:prSet/>
      <dgm:spPr/>
      <dgm:t>
        <a:bodyPr/>
        <a:lstStyle/>
        <a:p>
          <a:endParaRPr lang="en-IN"/>
        </a:p>
      </dgm:t>
    </dgm:pt>
    <dgm:pt modelId="{7B7E1A14-FFC4-47E2-A97E-6069F62C908C}" type="pres">
      <dgm:prSet presAssocID="{601A3958-4B19-40C6-BF68-145A8F615FD8}" presName="Name0" presStyleCnt="0">
        <dgm:presLayoutVars>
          <dgm:dir/>
          <dgm:animLvl val="lvl"/>
          <dgm:resizeHandles val="exact"/>
        </dgm:presLayoutVars>
      </dgm:prSet>
      <dgm:spPr/>
    </dgm:pt>
    <dgm:pt modelId="{2323753A-34A8-41B5-89A4-3E24007D2F5E}" type="pres">
      <dgm:prSet presAssocID="{20657872-4A63-4421-93C9-F30C5D1D1589}" presName="composite" presStyleCnt="0"/>
      <dgm:spPr/>
    </dgm:pt>
    <dgm:pt modelId="{A8206BAD-E560-4512-9BAB-D333BF2E26B2}" type="pres">
      <dgm:prSet presAssocID="{20657872-4A63-4421-93C9-F30C5D1D1589}" presName="parTx" presStyleLbl="alignNode1" presStyleIdx="0" presStyleCnt="3">
        <dgm:presLayoutVars>
          <dgm:chMax val="0"/>
          <dgm:chPref val="0"/>
          <dgm:bulletEnabled val="1"/>
        </dgm:presLayoutVars>
      </dgm:prSet>
      <dgm:spPr/>
    </dgm:pt>
    <dgm:pt modelId="{9406C0B0-62E2-47C1-A938-27B385D24B59}" type="pres">
      <dgm:prSet presAssocID="{20657872-4A63-4421-93C9-F30C5D1D1589}" presName="desTx" presStyleLbl="alignAccFollowNode1" presStyleIdx="0" presStyleCnt="3">
        <dgm:presLayoutVars>
          <dgm:bulletEnabled val="1"/>
        </dgm:presLayoutVars>
      </dgm:prSet>
      <dgm:spPr/>
    </dgm:pt>
    <dgm:pt modelId="{7D05A65F-FC03-45F6-B89B-1788D4FDA55D}" type="pres">
      <dgm:prSet presAssocID="{AB17F47A-9341-4334-8DA0-D5F54CA7FF7D}" presName="space" presStyleCnt="0"/>
      <dgm:spPr/>
    </dgm:pt>
    <dgm:pt modelId="{45F56FDE-2B4E-407E-9625-0AC6EB19E6B5}" type="pres">
      <dgm:prSet presAssocID="{62E0574C-ACB5-4B8D-BB41-8B22DAB099F4}" presName="composite" presStyleCnt="0"/>
      <dgm:spPr/>
    </dgm:pt>
    <dgm:pt modelId="{1FBD5ABB-0110-4514-830C-B594EB172D4A}" type="pres">
      <dgm:prSet presAssocID="{62E0574C-ACB5-4B8D-BB41-8B22DAB099F4}" presName="parTx" presStyleLbl="alignNode1" presStyleIdx="1" presStyleCnt="3">
        <dgm:presLayoutVars>
          <dgm:chMax val="0"/>
          <dgm:chPref val="0"/>
          <dgm:bulletEnabled val="1"/>
        </dgm:presLayoutVars>
      </dgm:prSet>
      <dgm:spPr/>
    </dgm:pt>
    <dgm:pt modelId="{7E5B8235-CB8F-472D-88E5-16F1C0773E74}" type="pres">
      <dgm:prSet presAssocID="{62E0574C-ACB5-4B8D-BB41-8B22DAB099F4}" presName="desTx" presStyleLbl="alignAccFollowNode1" presStyleIdx="1" presStyleCnt="3">
        <dgm:presLayoutVars>
          <dgm:bulletEnabled val="1"/>
        </dgm:presLayoutVars>
      </dgm:prSet>
      <dgm:spPr/>
    </dgm:pt>
    <dgm:pt modelId="{093AE831-6A1C-4771-B72C-E2B412D0002A}" type="pres">
      <dgm:prSet presAssocID="{2648F4D6-34E7-4261-8A60-465D9FBDE464}" presName="space" presStyleCnt="0"/>
      <dgm:spPr/>
    </dgm:pt>
    <dgm:pt modelId="{41179E36-D6E5-4ACC-91A1-CD46C094E622}" type="pres">
      <dgm:prSet presAssocID="{B3221B2B-8A97-4C30-92C5-707151496980}" presName="composite" presStyleCnt="0"/>
      <dgm:spPr/>
    </dgm:pt>
    <dgm:pt modelId="{0829D8E9-DAA8-489D-A366-D5807E0CDDD0}" type="pres">
      <dgm:prSet presAssocID="{B3221B2B-8A97-4C30-92C5-707151496980}" presName="parTx" presStyleLbl="alignNode1" presStyleIdx="2" presStyleCnt="3">
        <dgm:presLayoutVars>
          <dgm:chMax val="0"/>
          <dgm:chPref val="0"/>
          <dgm:bulletEnabled val="1"/>
        </dgm:presLayoutVars>
      </dgm:prSet>
      <dgm:spPr/>
    </dgm:pt>
    <dgm:pt modelId="{7E531025-1DBA-4B46-9DCF-EDBE12B9F1D3}" type="pres">
      <dgm:prSet presAssocID="{B3221B2B-8A97-4C30-92C5-707151496980}" presName="desTx" presStyleLbl="alignAccFollowNode1" presStyleIdx="2" presStyleCnt="3">
        <dgm:presLayoutVars>
          <dgm:bulletEnabled val="1"/>
        </dgm:presLayoutVars>
      </dgm:prSet>
      <dgm:spPr/>
    </dgm:pt>
  </dgm:ptLst>
  <dgm:cxnLst>
    <dgm:cxn modelId="{5F702C02-A913-4C0D-B880-558BF089331D}" srcId="{601A3958-4B19-40C6-BF68-145A8F615FD8}" destId="{62E0574C-ACB5-4B8D-BB41-8B22DAB099F4}" srcOrd="1" destOrd="0" parTransId="{0DFBA6D3-B67D-492B-BDC2-A7BA01194EF2}" sibTransId="{2648F4D6-34E7-4261-8A60-465D9FBDE464}"/>
    <dgm:cxn modelId="{7BDEE51D-D2D7-479C-90A0-B38337FF77CE}" srcId="{601A3958-4B19-40C6-BF68-145A8F615FD8}" destId="{20657872-4A63-4421-93C9-F30C5D1D1589}" srcOrd="0" destOrd="0" parTransId="{423467A4-84B8-4D45-A77C-779E8F0B5855}" sibTransId="{AB17F47A-9341-4334-8DA0-D5F54CA7FF7D}"/>
    <dgm:cxn modelId="{A6301E2E-FE43-4313-9AA3-E947BCE14F88}" type="presOf" srcId="{07E0A2F4-D7E8-4AE6-9F82-41EF5F0FB1B8}" destId="{7E531025-1DBA-4B46-9DCF-EDBE12B9F1D3}" srcOrd="0" destOrd="0" presId="urn:microsoft.com/office/officeart/2005/8/layout/hList1"/>
    <dgm:cxn modelId="{968C7534-4B9C-4AF6-BB6A-8BBBA1F38916}" type="presOf" srcId="{B3221B2B-8A97-4C30-92C5-707151496980}" destId="{0829D8E9-DAA8-489D-A366-D5807E0CDDD0}" srcOrd="0" destOrd="0" presId="urn:microsoft.com/office/officeart/2005/8/layout/hList1"/>
    <dgm:cxn modelId="{7766E038-7E68-4B3F-9C10-6C9B6DE16FD9}" type="presOf" srcId="{62E0574C-ACB5-4B8D-BB41-8B22DAB099F4}" destId="{1FBD5ABB-0110-4514-830C-B594EB172D4A}" srcOrd="0" destOrd="0" presId="urn:microsoft.com/office/officeart/2005/8/layout/hList1"/>
    <dgm:cxn modelId="{BBFF9F3C-5A91-4BB8-9B9E-D6651627A601}" srcId="{62E0574C-ACB5-4B8D-BB41-8B22DAB099F4}" destId="{C03081BA-031D-4F5F-9327-C34C8709530B}" srcOrd="1" destOrd="0" parTransId="{6D6972DA-26C1-419C-ADA6-EB03335C6194}" sibTransId="{8E68B51E-1FCD-43E8-9502-08082914084A}"/>
    <dgm:cxn modelId="{5CE48D45-C4DD-48E8-A5CB-F2084460E4B9}" type="presOf" srcId="{C7C121E8-6281-4F73-9E47-5D3DDADE420C}" destId="{9406C0B0-62E2-47C1-A938-27B385D24B59}" srcOrd="0" destOrd="0" presId="urn:microsoft.com/office/officeart/2005/8/layout/hList1"/>
    <dgm:cxn modelId="{ABEA7567-4B6E-4949-BDF4-94AF266AAF66}" type="presOf" srcId="{20657872-4A63-4421-93C9-F30C5D1D1589}" destId="{A8206BAD-E560-4512-9BAB-D333BF2E26B2}" srcOrd="0" destOrd="0" presId="urn:microsoft.com/office/officeart/2005/8/layout/hList1"/>
    <dgm:cxn modelId="{152FF847-69FE-423C-B106-5D9D4D7451BF}" srcId="{20657872-4A63-4421-93C9-F30C5D1D1589}" destId="{BBF352F0-D315-45BC-8916-17247184D64C}" srcOrd="1" destOrd="0" parTransId="{795A2580-5F27-4620-B388-1EE812A5EA26}" sibTransId="{D208258F-D984-400F-A74C-2C6CD0F88E9A}"/>
    <dgm:cxn modelId="{5387FB73-F9F5-4079-AE60-66C29353F6EE}" type="presOf" srcId="{C03081BA-031D-4F5F-9327-C34C8709530B}" destId="{7E5B8235-CB8F-472D-88E5-16F1C0773E74}" srcOrd="0" destOrd="1" presId="urn:microsoft.com/office/officeart/2005/8/layout/hList1"/>
    <dgm:cxn modelId="{77E8FA90-D202-4069-9F0B-1B71A230B270}" srcId="{601A3958-4B19-40C6-BF68-145A8F615FD8}" destId="{B3221B2B-8A97-4C30-92C5-707151496980}" srcOrd="2" destOrd="0" parTransId="{DA9BCDCA-BE7B-43D5-914A-840D187C21BE}" sibTransId="{004E77D6-4CF5-4488-BB20-CC080C90414D}"/>
    <dgm:cxn modelId="{99890C92-77A8-4673-A5EE-7F508C63C62D}" srcId="{20657872-4A63-4421-93C9-F30C5D1D1589}" destId="{C7C121E8-6281-4F73-9E47-5D3DDADE420C}" srcOrd="0" destOrd="0" parTransId="{F8FE8BF6-BF08-4EE5-8929-8174F50853B4}" sibTransId="{21663246-E563-49F7-99D1-C236DB4D1DE4}"/>
    <dgm:cxn modelId="{D3A35794-D43E-4BBF-9FD3-CA01D35FE073}" type="presOf" srcId="{BBF352F0-D315-45BC-8916-17247184D64C}" destId="{9406C0B0-62E2-47C1-A938-27B385D24B59}" srcOrd="0" destOrd="1" presId="urn:microsoft.com/office/officeart/2005/8/layout/hList1"/>
    <dgm:cxn modelId="{76E231A3-4BA8-4DD7-80F5-A13779055778}" type="presOf" srcId="{DB5FCAC7-1069-483F-B504-F103F9B3A323}" destId="{7E5B8235-CB8F-472D-88E5-16F1C0773E74}" srcOrd="0" destOrd="0" presId="urn:microsoft.com/office/officeart/2005/8/layout/hList1"/>
    <dgm:cxn modelId="{989BE0B6-ADBB-43A4-AD34-2332E5EFBE59}" srcId="{B3221B2B-8A97-4C30-92C5-707151496980}" destId="{07E0A2F4-D7E8-4AE6-9F82-41EF5F0FB1B8}" srcOrd="0" destOrd="0" parTransId="{48AB3731-0C12-4F3E-95D8-204E5B053634}" sibTransId="{76403F49-E20E-495E-822B-D88C71698CE0}"/>
    <dgm:cxn modelId="{A3A162F2-D9AD-4C28-AFB0-49269503C266}" srcId="{62E0574C-ACB5-4B8D-BB41-8B22DAB099F4}" destId="{DB5FCAC7-1069-483F-B504-F103F9B3A323}" srcOrd="0" destOrd="0" parTransId="{01BE3182-2BA5-4DEA-9F29-2B3AE2A4945D}" sibTransId="{C5741F62-D408-41B8-825D-54D36EAAB59A}"/>
    <dgm:cxn modelId="{E5500CFF-0A3E-4D00-B316-898AE81383B8}" type="presOf" srcId="{601A3958-4B19-40C6-BF68-145A8F615FD8}" destId="{7B7E1A14-FFC4-47E2-A97E-6069F62C908C}" srcOrd="0" destOrd="0" presId="urn:microsoft.com/office/officeart/2005/8/layout/hList1"/>
    <dgm:cxn modelId="{4E2863F0-10A4-428E-BAA4-AAC8F1D6EFB1}" type="presParOf" srcId="{7B7E1A14-FFC4-47E2-A97E-6069F62C908C}" destId="{2323753A-34A8-41B5-89A4-3E24007D2F5E}" srcOrd="0" destOrd="0" presId="urn:microsoft.com/office/officeart/2005/8/layout/hList1"/>
    <dgm:cxn modelId="{FF76124B-C7BE-42E6-B3D2-FFA7DCD76209}" type="presParOf" srcId="{2323753A-34A8-41B5-89A4-3E24007D2F5E}" destId="{A8206BAD-E560-4512-9BAB-D333BF2E26B2}" srcOrd="0" destOrd="0" presId="urn:microsoft.com/office/officeart/2005/8/layout/hList1"/>
    <dgm:cxn modelId="{D942B855-8B64-4415-B753-5609BB4AEE24}" type="presParOf" srcId="{2323753A-34A8-41B5-89A4-3E24007D2F5E}" destId="{9406C0B0-62E2-47C1-A938-27B385D24B59}" srcOrd="1" destOrd="0" presId="urn:microsoft.com/office/officeart/2005/8/layout/hList1"/>
    <dgm:cxn modelId="{90A53AA2-9CAB-4505-9DF9-34332D03A829}" type="presParOf" srcId="{7B7E1A14-FFC4-47E2-A97E-6069F62C908C}" destId="{7D05A65F-FC03-45F6-B89B-1788D4FDA55D}" srcOrd="1" destOrd="0" presId="urn:microsoft.com/office/officeart/2005/8/layout/hList1"/>
    <dgm:cxn modelId="{D1138ABE-FB1C-43B5-B1AF-0AEA58749B15}" type="presParOf" srcId="{7B7E1A14-FFC4-47E2-A97E-6069F62C908C}" destId="{45F56FDE-2B4E-407E-9625-0AC6EB19E6B5}" srcOrd="2" destOrd="0" presId="urn:microsoft.com/office/officeart/2005/8/layout/hList1"/>
    <dgm:cxn modelId="{5233B17A-13D6-4F51-AB96-C4B181A1A875}" type="presParOf" srcId="{45F56FDE-2B4E-407E-9625-0AC6EB19E6B5}" destId="{1FBD5ABB-0110-4514-830C-B594EB172D4A}" srcOrd="0" destOrd="0" presId="urn:microsoft.com/office/officeart/2005/8/layout/hList1"/>
    <dgm:cxn modelId="{B773595C-CE5F-4B6B-B3C5-B2AFF7FE6D2D}" type="presParOf" srcId="{45F56FDE-2B4E-407E-9625-0AC6EB19E6B5}" destId="{7E5B8235-CB8F-472D-88E5-16F1C0773E74}" srcOrd="1" destOrd="0" presId="urn:microsoft.com/office/officeart/2005/8/layout/hList1"/>
    <dgm:cxn modelId="{B4F5EBE1-6008-46B1-AD3C-DD06B5381C11}" type="presParOf" srcId="{7B7E1A14-FFC4-47E2-A97E-6069F62C908C}" destId="{093AE831-6A1C-4771-B72C-E2B412D0002A}" srcOrd="3" destOrd="0" presId="urn:microsoft.com/office/officeart/2005/8/layout/hList1"/>
    <dgm:cxn modelId="{C822890F-51FD-4A25-995C-A95987678FEF}" type="presParOf" srcId="{7B7E1A14-FFC4-47E2-A97E-6069F62C908C}" destId="{41179E36-D6E5-4ACC-91A1-CD46C094E622}" srcOrd="4" destOrd="0" presId="urn:microsoft.com/office/officeart/2005/8/layout/hList1"/>
    <dgm:cxn modelId="{3F7ED0BE-D8EA-45FD-8055-FB60F6AEC3D2}" type="presParOf" srcId="{41179E36-D6E5-4ACC-91A1-CD46C094E622}" destId="{0829D8E9-DAA8-489D-A366-D5807E0CDDD0}" srcOrd="0" destOrd="0" presId="urn:microsoft.com/office/officeart/2005/8/layout/hList1"/>
    <dgm:cxn modelId="{54C1BC85-04D3-4AD8-869F-B303346A31D3}" type="presParOf" srcId="{41179E36-D6E5-4ACC-91A1-CD46C094E622}" destId="{7E531025-1DBA-4B46-9DCF-EDBE12B9F1D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77F54DF-156D-4E4A-B2C3-904E964721F8}" type="doc">
      <dgm:prSet loTypeId="urn:microsoft.com/office/officeart/2005/8/layout/vList5" loCatId="list" qsTypeId="urn:microsoft.com/office/officeart/2005/8/quickstyle/simple1" qsCatId="simple" csTypeId="urn:microsoft.com/office/officeart/2005/8/colors/accent5_5" csCatId="accent5" phldr="1"/>
      <dgm:spPr/>
      <dgm:t>
        <a:bodyPr/>
        <a:lstStyle/>
        <a:p>
          <a:endParaRPr lang="en-IN"/>
        </a:p>
      </dgm:t>
    </dgm:pt>
    <dgm:pt modelId="{0237B71F-96A4-4F12-B703-180109FF5323}">
      <dgm:prSet phldrT="[Text]" custT="1"/>
      <dgm:spPr/>
      <dgm:t>
        <a:bodyPr/>
        <a:lstStyle/>
        <a:p>
          <a:pPr>
            <a:buFont typeface="Wingdings" panose="05000000000000000000" pitchFamily="2" charset="2"/>
            <a:buChar char="§"/>
          </a:pPr>
          <a:r>
            <a:rPr lang="en-IN" sz="3600" b="1" dirty="0">
              <a:latin typeface="Segoe UI Semibold" panose="020B0702040204020203" pitchFamily="34" charset="0"/>
              <a:cs typeface="Segoe UI Semibold" panose="020B0702040204020203" pitchFamily="34" charset="0"/>
            </a:rPr>
            <a:t>Enhanced GST returns experience</a:t>
          </a:r>
          <a:endParaRPr lang="en-IN" sz="3600" dirty="0">
            <a:latin typeface="Segoe UI Semibold" panose="020B0702040204020203" pitchFamily="34" charset="0"/>
            <a:cs typeface="Segoe UI Semibold" panose="020B0702040204020203" pitchFamily="34" charset="0"/>
          </a:endParaRPr>
        </a:p>
      </dgm:t>
    </dgm:pt>
    <dgm:pt modelId="{EDC36EF0-DF03-48FB-B75A-3D196B18A382}" type="parTrans" cxnId="{B753FAB1-DA99-4E41-BE1D-521405EE0796}">
      <dgm:prSet/>
      <dgm:spPr/>
      <dgm:t>
        <a:bodyPr/>
        <a:lstStyle/>
        <a:p>
          <a:endParaRPr lang="en-IN"/>
        </a:p>
      </dgm:t>
    </dgm:pt>
    <dgm:pt modelId="{FB3CD082-8C42-4D75-A6AC-07683956DA18}" type="sibTrans" cxnId="{B753FAB1-DA99-4E41-BE1D-521405EE0796}">
      <dgm:prSet/>
      <dgm:spPr/>
      <dgm:t>
        <a:bodyPr/>
        <a:lstStyle/>
        <a:p>
          <a:endParaRPr lang="en-IN"/>
        </a:p>
      </dgm:t>
    </dgm:pt>
    <dgm:pt modelId="{E7C5ECAF-4B01-4E97-95CC-EBF5DD51B5A6}">
      <dgm:prSet phldrT="[Text]"/>
      <dgm:spPr/>
      <dgm:t>
        <a:bodyPr/>
        <a:lstStyle/>
        <a:p>
          <a:pPr>
            <a:buFont typeface="Arial" panose="020B0604020202020204" pitchFamily="34" charset="0"/>
            <a:buChar char="•"/>
          </a:pPr>
          <a:r>
            <a:rPr lang="en-US" b="0" i="0" dirty="0">
              <a:latin typeface="Segoe UI Semilight" panose="020B0402040204020203" pitchFamily="34" charset="0"/>
              <a:cs typeface="Segoe UI Semilight" panose="020B0402040204020203" pitchFamily="34" charset="0"/>
            </a:rPr>
            <a:t>Instant opening of GST returns</a:t>
          </a:r>
          <a:endParaRPr lang="en-IN" dirty="0">
            <a:latin typeface="Segoe UI Semilight" panose="020B0402040204020203" pitchFamily="34" charset="0"/>
            <a:cs typeface="Segoe UI Semilight" panose="020B0402040204020203" pitchFamily="34" charset="0"/>
          </a:endParaRPr>
        </a:p>
      </dgm:t>
    </dgm:pt>
    <dgm:pt modelId="{F874BA0A-7894-4981-A6BE-FC8F17FC328B}" type="parTrans" cxnId="{2BAE609A-3DAD-442A-9CD5-842D421F7963}">
      <dgm:prSet/>
      <dgm:spPr/>
      <dgm:t>
        <a:bodyPr/>
        <a:lstStyle/>
        <a:p>
          <a:endParaRPr lang="en-IN"/>
        </a:p>
      </dgm:t>
    </dgm:pt>
    <dgm:pt modelId="{B202E2F9-FA5B-46E0-9213-3FEB5D67FC11}" type="sibTrans" cxnId="{2BAE609A-3DAD-442A-9CD5-842D421F7963}">
      <dgm:prSet/>
      <dgm:spPr/>
      <dgm:t>
        <a:bodyPr/>
        <a:lstStyle/>
        <a:p>
          <a:endParaRPr lang="en-IN"/>
        </a:p>
      </dgm:t>
    </dgm:pt>
    <dgm:pt modelId="{B6E2563B-FFB2-4D45-AB6C-1C1AE95A201B}">
      <dgm:prSet/>
      <dgm:spPr/>
      <dgm:t>
        <a:bodyPr/>
        <a:lstStyle/>
        <a:p>
          <a:pPr>
            <a:buFont typeface="Arial" panose="020B0604020202020204" pitchFamily="34" charset="0"/>
            <a:buChar char="•"/>
          </a:pPr>
          <a:r>
            <a:rPr lang="en-US" b="0" i="0" dirty="0">
              <a:latin typeface="Segoe UI Semilight" panose="020B0402040204020203" pitchFamily="34" charset="0"/>
              <a:cs typeface="Segoe UI Semilight" panose="020B0402040204020203" pitchFamily="34" charset="0"/>
            </a:rPr>
            <a:t> All pending tasks are taken care of before return is generated, including spill over from past period</a:t>
          </a:r>
        </a:p>
      </dgm:t>
    </dgm:pt>
    <dgm:pt modelId="{CAE53690-E1EA-492A-84AF-75D5A8729661}" type="parTrans" cxnId="{734F9082-D23E-4260-B155-A096AFC89D89}">
      <dgm:prSet/>
      <dgm:spPr/>
      <dgm:t>
        <a:bodyPr/>
        <a:lstStyle/>
        <a:p>
          <a:endParaRPr lang="en-IN"/>
        </a:p>
      </dgm:t>
    </dgm:pt>
    <dgm:pt modelId="{2C6AF0E1-9282-4511-9B60-A435AB43025A}" type="sibTrans" cxnId="{734F9082-D23E-4260-B155-A096AFC89D89}">
      <dgm:prSet/>
      <dgm:spPr/>
      <dgm:t>
        <a:bodyPr/>
        <a:lstStyle/>
        <a:p>
          <a:endParaRPr lang="en-IN"/>
        </a:p>
      </dgm:t>
    </dgm:pt>
    <dgm:pt modelId="{06C34356-A144-412F-930A-D9E833B21D9E}">
      <dgm:prSet/>
      <dgm:spPr/>
      <dgm:t>
        <a:bodyPr/>
        <a:lstStyle/>
        <a:p>
          <a:pPr>
            <a:buFont typeface="Arial" panose="020B0604020202020204" pitchFamily="34" charset="0"/>
            <a:buChar char="•"/>
          </a:pPr>
          <a:r>
            <a:rPr lang="en-IN" b="0" i="0" dirty="0">
              <a:latin typeface="Segoe UI Semilight" panose="020B0402040204020203" pitchFamily="34" charset="0"/>
              <a:cs typeface="Segoe UI Semilight" panose="020B0402040204020203" pitchFamily="34" charset="0"/>
            </a:rPr>
            <a:t>Tracking of pending activities</a:t>
          </a:r>
        </a:p>
      </dgm:t>
    </dgm:pt>
    <dgm:pt modelId="{52A25FF3-FF5C-48AE-9203-6CADF370EAAA}" type="parTrans" cxnId="{149C48FC-AE57-4A75-987E-48BE05A942DD}">
      <dgm:prSet/>
      <dgm:spPr/>
      <dgm:t>
        <a:bodyPr/>
        <a:lstStyle/>
        <a:p>
          <a:endParaRPr lang="en-IN"/>
        </a:p>
      </dgm:t>
    </dgm:pt>
    <dgm:pt modelId="{E786229E-8D5F-4395-A1A3-9FD6A6DD7075}" type="sibTrans" cxnId="{149C48FC-AE57-4A75-987E-48BE05A942DD}">
      <dgm:prSet/>
      <dgm:spPr/>
      <dgm:t>
        <a:bodyPr/>
        <a:lstStyle/>
        <a:p>
          <a:endParaRPr lang="en-IN"/>
        </a:p>
      </dgm:t>
    </dgm:pt>
    <dgm:pt modelId="{DC6DF8A2-EAF6-4AD5-965E-3B3C7056B5BE}">
      <dgm:prSet/>
      <dgm:spPr/>
      <dgm:t>
        <a:bodyPr/>
        <a:lstStyle/>
        <a:p>
          <a:pPr>
            <a:buFont typeface="Arial" panose="020B0604020202020204" pitchFamily="34" charset="0"/>
            <a:buChar char="•"/>
          </a:pPr>
          <a:r>
            <a:rPr lang="en-US" b="0" i="0" dirty="0">
              <a:latin typeface="Segoe UI Semilight" panose="020B0402040204020203" pitchFamily="34" charset="0"/>
              <a:cs typeface="Segoe UI Semilight" panose="020B0402040204020203" pitchFamily="34" charset="0"/>
            </a:rPr>
            <a:t>A preview report to help you review information that will be exported in return</a:t>
          </a:r>
        </a:p>
      </dgm:t>
    </dgm:pt>
    <dgm:pt modelId="{5AA38B43-A317-4258-A693-0BEA3B320A78}" type="parTrans" cxnId="{D058DAFA-BAFF-41C0-9132-36ED093F07D0}">
      <dgm:prSet/>
      <dgm:spPr/>
      <dgm:t>
        <a:bodyPr/>
        <a:lstStyle/>
        <a:p>
          <a:endParaRPr lang="en-IN"/>
        </a:p>
      </dgm:t>
    </dgm:pt>
    <dgm:pt modelId="{9B47B2B4-7318-4B5A-9000-14017A83864D}" type="sibTrans" cxnId="{D058DAFA-BAFF-41C0-9132-36ED093F07D0}">
      <dgm:prSet/>
      <dgm:spPr/>
      <dgm:t>
        <a:bodyPr/>
        <a:lstStyle/>
        <a:p>
          <a:endParaRPr lang="en-IN"/>
        </a:p>
      </dgm:t>
    </dgm:pt>
    <dgm:pt modelId="{8480F04B-F77C-453C-98E1-9680D007F92A}" type="pres">
      <dgm:prSet presAssocID="{577F54DF-156D-4E4A-B2C3-904E964721F8}" presName="Name0" presStyleCnt="0">
        <dgm:presLayoutVars>
          <dgm:dir/>
          <dgm:animLvl val="lvl"/>
          <dgm:resizeHandles val="exact"/>
        </dgm:presLayoutVars>
      </dgm:prSet>
      <dgm:spPr/>
    </dgm:pt>
    <dgm:pt modelId="{D4760533-DFBB-4C63-B4E3-5D1E6F9C68DA}" type="pres">
      <dgm:prSet presAssocID="{0237B71F-96A4-4F12-B703-180109FF5323}" presName="linNode" presStyleCnt="0"/>
      <dgm:spPr/>
    </dgm:pt>
    <dgm:pt modelId="{3DAA788C-778A-4F0D-9D59-A1F9F84C790B}" type="pres">
      <dgm:prSet presAssocID="{0237B71F-96A4-4F12-B703-180109FF5323}" presName="parentText" presStyleLbl="node1" presStyleIdx="0" presStyleCnt="1" custScaleX="92747">
        <dgm:presLayoutVars>
          <dgm:chMax val="1"/>
          <dgm:bulletEnabled val="1"/>
        </dgm:presLayoutVars>
      </dgm:prSet>
      <dgm:spPr/>
    </dgm:pt>
    <dgm:pt modelId="{53DC9033-46B3-4803-9228-F7AD8452A74C}" type="pres">
      <dgm:prSet presAssocID="{0237B71F-96A4-4F12-B703-180109FF5323}" presName="descendantText" presStyleLbl="alignAccFollowNode1" presStyleIdx="0" presStyleCnt="1">
        <dgm:presLayoutVars>
          <dgm:bulletEnabled val="1"/>
        </dgm:presLayoutVars>
      </dgm:prSet>
      <dgm:spPr/>
    </dgm:pt>
  </dgm:ptLst>
  <dgm:cxnLst>
    <dgm:cxn modelId="{A5C4A10D-2F97-4368-AC42-1038B70D5CFB}" type="presOf" srcId="{E7C5ECAF-4B01-4E97-95CC-EBF5DD51B5A6}" destId="{53DC9033-46B3-4803-9228-F7AD8452A74C}" srcOrd="0" destOrd="0" presId="urn:microsoft.com/office/officeart/2005/8/layout/vList5"/>
    <dgm:cxn modelId="{A609965E-09EF-4F6F-ABA3-5DE93D98DD2D}" type="presOf" srcId="{DC6DF8A2-EAF6-4AD5-965E-3B3C7056B5BE}" destId="{53DC9033-46B3-4803-9228-F7AD8452A74C}" srcOrd="0" destOrd="3" presId="urn:microsoft.com/office/officeart/2005/8/layout/vList5"/>
    <dgm:cxn modelId="{B4EF6560-A4DC-4C6B-B536-7CA65F606C5F}" type="presOf" srcId="{0237B71F-96A4-4F12-B703-180109FF5323}" destId="{3DAA788C-778A-4F0D-9D59-A1F9F84C790B}" srcOrd="0" destOrd="0" presId="urn:microsoft.com/office/officeart/2005/8/layout/vList5"/>
    <dgm:cxn modelId="{3A2F6C6A-362A-4F05-A1FE-AA6E733F9F93}" type="presOf" srcId="{06C34356-A144-412F-930A-D9E833B21D9E}" destId="{53DC9033-46B3-4803-9228-F7AD8452A74C}" srcOrd="0" destOrd="2" presId="urn:microsoft.com/office/officeart/2005/8/layout/vList5"/>
    <dgm:cxn modelId="{734F9082-D23E-4260-B155-A096AFC89D89}" srcId="{0237B71F-96A4-4F12-B703-180109FF5323}" destId="{B6E2563B-FFB2-4D45-AB6C-1C1AE95A201B}" srcOrd="1" destOrd="0" parTransId="{CAE53690-E1EA-492A-84AF-75D5A8729661}" sibTransId="{2C6AF0E1-9282-4511-9B60-A435AB43025A}"/>
    <dgm:cxn modelId="{2BAE609A-3DAD-442A-9CD5-842D421F7963}" srcId="{0237B71F-96A4-4F12-B703-180109FF5323}" destId="{E7C5ECAF-4B01-4E97-95CC-EBF5DD51B5A6}" srcOrd="0" destOrd="0" parTransId="{F874BA0A-7894-4981-A6BE-FC8F17FC328B}" sibTransId="{B202E2F9-FA5B-46E0-9213-3FEB5D67FC11}"/>
    <dgm:cxn modelId="{B753FAB1-DA99-4E41-BE1D-521405EE0796}" srcId="{577F54DF-156D-4E4A-B2C3-904E964721F8}" destId="{0237B71F-96A4-4F12-B703-180109FF5323}" srcOrd="0" destOrd="0" parTransId="{EDC36EF0-DF03-48FB-B75A-3D196B18A382}" sibTransId="{FB3CD082-8C42-4D75-A6AC-07683956DA18}"/>
    <dgm:cxn modelId="{8EC021BA-4697-4781-BDB6-A75715125293}" type="presOf" srcId="{B6E2563B-FFB2-4D45-AB6C-1C1AE95A201B}" destId="{53DC9033-46B3-4803-9228-F7AD8452A74C}" srcOrd="0" destOrd="1" presId="urn:microsoft.com/office/officeart/2005/8/layout/vList5"/>
    <dgm:cxn modelId="{F3F2EBEB-495D-4266-81DA-1B4C6933A5B3}" type="presOf" srcId="{577F54DF-156D-4E4A-B2C3-904E964721F8}" destId="{8480F04B-F77C-453C-98E1-9680D007F92A}" srcOrd="0" destOrd="0" presId="urn:microsoft.com/office/officeart/2005/8/layout/vList5"/>
    <dgm:cxn modelId="{D058DAFA-BAFF-41C0-9132-36ED093F07D0}" srcId="{0237B71F-96A4-4F12-B703-180109FF5323}" destId="{DC6DF8A2-EAF6-4AD5-965E-3B3C7056B5BE}" srcOrd="3" destOrd="0" parTransId="{5AA38B43-A317-4258-A693-0BEA3B320A78}" sibTransId="{9B47B2B4-7318-4B5A-9000-14017A83864D}"/>
    <dgm:cxn modelId="{149C48FC-AE57-4A75-987E-48BE05A942DD}" srcId="{0237B71F-96A4-4F12-B703-180109FF5323}" destId="{06C34356-A144-412F-930A-D9E833B21D9E}" srcOrd="2" destOrd="0" parTransId="{52A25FF3-FF5C-48AE-9203-6CADF370EAAA}" sibTransId="{E786229E-8D5F-4395-A1A3-9FD6A6DD7075}"/>
    <dgm:cxn modelId="{4DB400A2-7D3D-470A-9950-6A0572245F81}" type="presParOf" srcId="{8480F04B-F77C-453C-98E1-9680D007F92A}" destId="{D4760533-DFBB-4C63-B4E3-5D1E6F9C68DA}" srcOrd="0" destOrd="0" presId="urn:microsoft.com/office/officeart/2005/8/layout/vList5"/>
    <dgm:cxn modelId="{AC234BD2-7E1B-4B79-A267-9249C8F6CA95}" type="presParOf" srcId="{D4760533-DFBB-4C63-B4E3-5D1E6F9C68DA}" destId="{3DAA788C-778A-4F0D-9D59-A1F9F84C790B}" srcOrd="0" destOrd="0" presId="urn:microsoft.com/office/officeart/2005/8/layout/vList5"/>
    <dgm:cxn modelId="{9410E1D3-9C7C-4C1D-83FB-968A36EC1BFF}" type="presParOf" srcId="{D4760533-DFBB-4C63-B4E3-5D1E6F9C68DA}" destId="{53DC9033-46B3-4803-9228-F7AD8452A74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FADB6EC-3F63-4D1F-A502-39446C33C2E9}"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en-IN"/>
        </a:p>
      </dgm:t>
    </dgm:pt>
    <dgm:pt modelId="{8271BA25-15F5-41DA-8272-D1168A2067AE}">
      <dgm:prSet phldrT="[Text]"/>
      <dgm:spPr/>
      <dgm:t>
        <a:bodyPr/>
        <a:lstStyle/>
        <a:p>
          <a:r>
            <a:rPr lang="en-IN" b="1" i="1" dirty="0">
              <a:latin typeface="Segoe UI Semilight" panose="020B0402040204020203" pitchFamily="34" charset="0"/>
              <a:cs typeface="Segoe UI Semilight" panose="020B0402040204020203" pitchFamily="34" charset="0"/>
            </a:rPr>
            <a:t>Corrections Needed</a:t>
          </a:r>
        </a:p>
      </dgm:t>
    </dgm:pt>
    <dgm:pt modelId="{4BEA5253-5397-4DBE-B051-CFD18EC907B7}" type="parTrans" cxnId="{26988AB6-E87F-482A-8B48-11CE96910427}">
      <dgm:prSet/>
      <dgm:spPr/>
      <dgm:t>
        <a:bodyPr/>
        <a:lstStyle/>
        <a:p>
          <a:endParaRPr lang="en-IN"/>
        </a:p>
      </dgm:t>
    </dgm:pt>
    <dgm:pt modelId="{FC45271D-193E-4341-AD93-3BF790A48465}" type="sibTrans" cxnId="{26988AB6-E87F-482A-8B48-11CE96910427}">
      <dgm:prSet/>
      <dgm:spPr/>
      <dgm:t>
        <a:bodyPr/>
        <a:lstStyle/>
        <a:p>
          <a:endParaRPr lang="en-IN"/>
        </a:p>
      </dgm:t>
    </dgm:pt>
    <dgm:pt modelId="{034D0546-FE8C-47B8-A694-428A4E50F90E}">
      <dgm:prSet phldrT="[Text]"/>
      <dgm:spPr/>
      <dgm:t>
        <a:bodyPr/>
        <a:lstStyle/>
        <a:p>
          <a:r>
            <a:rPr lang="en-US" dirty="0">
              <a:latin typeface="Segoe UI Semilight" panose="020B0402040204020203" pitchFamily="34" charset="0"/>
              <a:cs typeface="Segoe UI Semilight" panose="020B0402040204020203" pitchFamily="34" charset="0"/>
            </a:rPr>
            <a:t>The GSTR-1 Uncertain Transactions report will open, where you can easily resolve the errors or update the missing details in your GST transactions.</a:t>
          </a:r>
          <a:endParaRPr lang="en-IN" dirty="0">
            <a:latin typeface="Segoe UI Semilight" panose="020B0402040204020203" pitchFamily="34" charset="0"/>
            <a:cs typeface="Segoe UI Semilight" panose="020B0402040204020203" pitchFamily="34" charset="0"/>
          </a:endParaRPr>
        </a:p>
      </dgm:t>
    </dgm:pt>
    <dgm:pt modelId="{42A54B1C-4696-40FD-A30C-F3501F555E40}" type="parTrans" cxnId="{5D6B8AB1-879A-4BE2-884B-AFFEB2AF4405}">
      <dgm:prSet/>
      <dgm:spPr/>
      <dgm:t>
        <a:bodyPr/>
        <a:lstStyle/>
        <a:p>
          <a:endParaRPr lang="en-IN"/>
        </a:p>
      </dgm:t>
    </dgm:pt>
    <dgm:pt modelId="{F2D0E20A-5647-44B1-8440-3E601A33AA7C}" type="sibTrans" cxnId="{5D6B8AB1-879A-4BE2-884B-AFFEB2AF4405}">
      <dgm:prSet/>
      <dgm:spPr/>
      <dgm:t>
        <a:bodyPr/>
        <a:lstStyle/>
        <a:p>
          <a:endParaRPr lang="en-IN"/>
        </a:p>
      </dgm:t>
    </dgm:pt>
    <dgm:pt modelId="{6DD38565-7758-467B-8E4D-EC3B1618603C}">
      <dgm:prSet phldrT="[Text]"/>
      <dgm:spPr/>
      <dgm:t>
        <a:bodyPr/>
        <a:lstStyle/>
        <a:p>
          <a:r>
            <a:rPr lang="en-IN" b="1" i="1" dirty="0">
              <a:latin typeface="Segoe UI Semilight" panose="020B0402040204020203" pitchFamily="34" charset="0"/>
              <a:cs typeface="Segoe UI Semilight" panose="020B0402040204020203" pitchFamily="34" charset="0"/>
            </a:rPr>
            <a:t>Pending for Export</a:t>
          </a:r>
        </a:p>
      </dgm:t>
    </dgm:pt>
    <dgm:pt modelId="{5AA6C3DA-20EB-47B0-AF64-FFB561D17C74}" type="parTrans" cxnId="{F256CEC8-E25C-45C7-9AB6-E5D54DDB9F7D}">
      <dgm:prSet/>
      <dgm:spPr/>
      <dgm:t>
        <a:bodyPr/>
        <a:lstStyle/>
        <a:p>
          <a:endParaRPr lang="en-IN"/>
        </a:p>
      </dgm:t>
    </dgm:pt>
    <dgm:pt modelId="{CF788DA6-1B20-4ED6-8757-08936C70FCD4}" type="sibTrans" cxnId="{F256CEC8-E25C-45C7-9AB6-E5D54DDB9F7D}">
      <dgm:prSet/>
      <dgm:spPr/>
      <dgm:t>
        <a:bodyPr/>
        <a:lstStyle/>
        <a:p>
          <a:endParaRPr lang="en-IN"/>
        </a:p>
      </dgm:t>
    </dgm:pt>
    <dgm:pt modelId="{F3C53F96-D912-405B-8A8F-27531BAC7BCA}">
      <dgm:prSet phldrT="[Text]"/>
      <dgm:spPr/>
      <dgm:t>
        <a:bodyPr/>
        <a:lstStyle/>
        <a:p>
          <a:r>
            <a:rPr lang="en-US" dirty="0">
              <a:latin typeface="Segoe UI Semilight" panose="020B0402040204020203" pitchFamily="34" charset="0"/>
              <a:cs typeface="Segoe UI Semilight" panose="020B0402040204020203" pitchFamily="34" charset="0"/>
            </a:rPr>
            <a:t>The GSTR-1 report will open, where you can view the transactions that are pending to be exported, in the Not Exported section under Included in Return. You can easily export the details of your GST transactions for the required period, by pressing Alt + E (Export) &gt; GST Returns.</a:t>
          </a:r>
          <a:endParaRPr lang="en-IN" dirty="0">
            <a:latin typeface="Segoe UI Semilight" panose="020B0402040204020203" pitchFamily="34" charset="0"/>
            <a:cs typeface="Segoe UI Semilight" panose="020B0402040204020203" pitchFamily="34" charset="0"/>
          </a:endParaRPr>
        </a:p>
      </dgm:t>
    </dgm:pt>
    <dgm:pt modelId="{753992E4-3543-4626-A9AC-5DBD6B4A5F45}" type="parTrans" cxnId="{4958BB42-6AD0-405A-AC39-483F9D94AA8F}">
      <dgm:prSet/>
      <dgm:spPr/>
      <dgm:t>
        <a:bodyPr/>
        <a:lstStyle/>
        <a:p>
          <a:endParaRPr lang="en-IN"/>
        </a:p>
      </dgm:t>
    </dgm:pt>
    <dgm:pt modelId="{122BC42B-72AD-44E0-8AAD-61F2B0EEA38F}" type="sibTrans" cxnId="{4958BB42-6AD0-405A-AC39-483F9D94AA8F}">
      <dgm:prSet/>
      <dgm:spPr/>
      <dgm:t>
        <a:bodyPr/>
        <a:lstStyle/>
        <a:p>
          <a:endParaRPr lang="en-IN"/>
        </a:p>
      </dgm:t>
    </dgm:pt>
    <dgm:pt modelId="{B49B7D96-665B-4AC5-9CC0-3320237C7170}">
      <dgm:prSet phldrT="[Text]"/>
      <dgm:spPr/>
      <dgm:t>
        <a:bodyPr/>
        <a:lstStyle/>
        <a:p>
          <a:r>
            <a:rPr lang="en-IN" b="1" i="1" dirty="0">
              <a:latin typeface="Segoe UI Semilight" panose="020B0402040204020203" pitchFamily="34" charset="0"/>
              <a:cs typeface="Segoe UI Semilight" panose="020B0402040204020203" pitchFamily="34" charset="0"/>
            </a:rPr>
            <a:t>Exceptions in Reconciliation</a:t>
          </a:r>
        </a:p>
      </dgm:t>
    </dgm:pt>
    <dgm:pt modelId="{E8F7FE7B-2AE3-44A8-8616-692B906C79E6}" type="parTrans" cxnId="{5E732636-EBD9-449D-9A9F-8F7C7A52850D}">
      <dgm:prSet/>
      <dgm:spPr/>
      <dgm:t>
        <a:bodyPr/>
        <a:lstStyle/>
        <a:p>
          <a:endParaRPr lang="en-IN"/>
        </a:p>
      </dgm:t>
    </dgm:pt>
    <dgm:pt modelId="{96A04FF7-CF66-4860-8C28-CC3F65DFFBD6}" type="sibTrans" cxnId="{5E732636-EBD9-449D-9A9F-8F7C7A52850D}">
      <dgm:prSet/>
      <dgm:spPr/>
      <dgm:t>
        <a:bodyPr/>
        <a:lstStyle/>
        <a:p>
          <a:endParaRPr lang="en-IN"/>
        </a:p>
      </dgm:t>
    </dgm:pt>
    <dgm:pt modelId="{81D0A4D1-A4CA-4C6F-AC34-6808E60DDA1B}">
      <dgm:prSet phldrT="[Text]"/>
      <dgm:spPr/>
      <dgm:t>
        <a:bodyPr/>
        <a:lstStyle/>
        <a:p>
          <a:r>
            <a:rPr lang="en-US" dirty="0">
              <a:latin typeface="Segoe UI Semilight" panose="020B0402040204020203" pitchFamily="34" charset="0"/>
              <a:cs typeface="Segoe UI Semilight" panose="020B0402040204020203" pitchFamily="34" charset="0"/>
            </a:rPr>
            <a:t>The GSTR-1 Reconciliation report will open, where you can easily resolve the Unreconciled transactions or update any missing details.</a:t>
          </a:r>
          <a:endParaRPr lang="en-IN" dirty="0">
            <a:latin typeface="Segoe UI Semilight" panose="020B0402040204020203" pitchFamily="34" charset="0"/>
            <a:cs typeface="Segoe UI Semilight" panose="020B0402040204020203" pitchFamily="34" charset="0"/>
          </a:endParaRPr>
        </a:p>
      </dgm:t>
    </dgm:pt>
    <dgm:pt modelId="{AB9F6A54-AE24-420C-8F87-3677DF93B04D}" type="parTrans" cxnId="{729E0E67-35B0-48C1-BD2E-8439121F8C14}">
      <dgm:prSet/>
      <dgm:spPr/>
      <dgm:t>
        <a:bodyPr/>
        <a:lstStyle/>
        <a:p>
          <a:endParaRPr lang="en-IN"/>
        </a:p>
      </dgm:t>
    </dgm:pt>
    <dgm:pt modelId="{390C6756-F934-47A5-8920-881D5A42E98A}" type="sibTrans" cxnId="{729E0E67-35B0-48C1-BD2E-8439121F8C14}">
      <dgm:prSet/>
      <dgm:spPr/>
      <dgm:t>
        <a:bodyPr/>
        <a:lstStyle/>
        <a:p>
          <a:endParaRPr lang="en-IN"/>
        </a:p>
      </dgm:t>
    </dgm:pt>
    <dgm:pt modelId="{73D70E87-7A3D-46B4-A17E-ED5D6C62A12F}">
      <dgm:prSet phldrT="[Text]"/>
      <dgm:spPr/>
      <dgm:t>
        <a:bodyPr/>
        <a:lstStyle/>
        <a:p>
          <a:r>
            <a:rPr lang="en-IN" b="1" i="1" dirty="0">
              <a:latin typeface="Segoe UI Semilight" panose="020B0402040204020203" pitchFamily="34" charset="0"/>
              <a:cs typeface="Segoe UI Semilight" panose="020B0402040204020203" pitchFamily="34" charset="0"/>
            </a:rPr>
            <a:t>Pending to be Signed</a:t>
          </a:r>
        </a:p>
      </dgm:t>
    </dgm:pt>
    <dgm:pt modelId="{ABEE887B-F45D-41D7-9EBD-FCB03D983E1A}" type="parTrans" cxnId="{C1CD73D6-0AB2-4B0B-8387-EEA0A8D51F00}">
      <dgm:prSet/>
      <dgm:spPr/>
      <dgm:t>
        <a:bodyPr/>
        <a:lstStyle/>
        <a:p>
          <a:endParaRPr lang="en-IN"/>
        </a:p>
      </dgm:t>
    </dgm:pt>
    <dgm:pt modelId="{CFE5EC5F-D52B-4468-84D2-0553865E9CC3}" type="sibTrans" cxnId="{C1CD73D6-0AB2-4B0B-8387-EEA0A8D51F00}">
      <dgm:prSet/>
      <dgm:spPr/>
      <dgm:t>
        <a:bodyPr/>
        <a:lstStyle/>
        <a:p>
          <a:endParaRPr lang="en-IN"/>
        </a:p>
      </dgm:t>
    </dgm:pt>
    <dgm:pt modelId="{AC77E2B8-5FF3-4447-AA33-1FBD58F2F912}">
      <dgm:prSet phldrT="[Text]"/>
      <dgm:spPr/>
      <dgm:t>
        <a:bodyPr/>
        <a:lstStyle/>
        <a:p>
          <a:r>
            <a:rPr lang="en-US" dirty="0">
              <a:latin typeface="Segoe UI Semilight" panose="020B0402040204020203" pitchFamily="34" charset="0"/>
              <a:cs typeface="Segoe UI Semilight" panose="020B0402040204020203" pitchFamily="34" charset="0"/>
            </a:rPr>
            <a:t>The GSTR-1 report will open, where you can easily sign the return for the current or earlier periods, by pressing F10 (Sign Return).</a:t>
          </a:r>
          <a:endParaRPr lang="en-IN" dirty="0">
            <a:latin typeface="Segoe UI Semilight" panose="020B0402040204020203" pitchFamily="34" charset="0"/>
            <a:cs typeface="Segoe UI Semilight" panose="020B0402040204020203" pitchFamily="34" charset="0"/>
          </a:endParaRPr>
        </a:p>
      </dgm:t>
    </dgm:pt>
    <dgm:pt modelId="{E1221736-A680-4486-84FA-F4E2BF14CB74}" type="parTrans" cxnId="{9FE7DF64-55A8-40A3-9995-DF8E46C340E4}">
      <dgm:prSet/>
      <dgm:spPr/>
      <dgm:t>
        <a:bodyPr/>
        <a:lstStyle/>
        <a:p>
          <a:endParaRPr lang="en-IN"/>
        </a:p>
      </dgm:t>
    </dgm:pt>
    <dgm:pt modelId="{94EA3418-1718-4B06-9847-977DE16FBA5D}" type="sibTrans" cxnId="{9FE7DF64-55A8-40A3-9995-DF8E46C340E4}">
      <dgm:prSet/>
      <dgm:spPr/>
      <dgm:t>
        <a:bodyPr/>
        <a:lstStyle/>
        <a:p>
          <a:endParaRPr lang="en-IN"/>
        </a:p>
      </dgm:t>
    </dgm:pt>
    <dgm:pt modelId="{F13D2B4C-2349-456E-9E3B-DFF15CE6A611}" type="pres">
      <dgm:prSet presAssocID="{0FADB6EC-3F63-4D1F-A502-39446C33C2E9}" presName="Name0" presStyleCnt="0">
        <dgm:presLayoutVars>
          <dgm:chMax val="7"/>
          <dgm:chPref val="7"/>
          <dgm:dir/>
          <dgm:animOne val="branch"/>
          <dgm:animLvl val="lvl"/>
        </dgm:presLayoutVars>
      </dgm:prSet>
      <dgm:spPr/>
    </dgm:pt>
    <dgm:pt modelId="{B73DEE54-7702-4D74-ACFA-AE6E1CD966F9}" type="pres">
      <dgm:prSet presAssocID="{8271BA25-15F5-41DA-8272-D1168A2067AE}" presName="composite" presStyleCnt="0"/>
      <dgm:spPr/>
    </dgm:pt>
    <dgm:pt modelId="{CEDFD5ED-9154-432F-9E72-DA6F5FABD706}" type="pres">
      <dgm:prSet presAssocID="{8271BA25-15F5-41DA-8272-D1168A2067AE}" presName="BackAccent" presStyleLbl="bgShp" presStyleIdx="0" presStyleCnt="4"/>
      <dgm:spPr/>
    </dgm:pt>
    <dgm:pt modelId="{B4D97AC9-345A-4B5F-9D37-6703A9D331A9}" type="pres">
      <dgm:prSet presAssocID="{8271BA25-15F5-41DA-8272-D1168A2067AE}" presName="Accent" presStyleLbl="alignNode1" presStyleIdx="0" presStyleCnt="4"/>
      <dgm:spPr/>
    </dgm:pt>
    <dgm:pt modelId="{5263FAB3-0248-49B5-B0D8-92FEC9B50E4D}" type="pres">
      <dgm:prSet presAssocID="{8271BA25-15F5-41DA-8272-D1168A2067AE}" presName="Child" presStyleLbl="revTx" presStyleIdx="0" presStyleCnt="8">
        <dgm:presLayoutVars>
          <dgm:chMax val="0"/>
          <dgm:chPref val="0"/>
          <dgm:bulletEnabled val="1"/>
        </dgm:presLayoutVars>
      </dgm:prSet>
      <dgm:spPr/>
    </dgm:pt>
    <dgm:pt modelId="{2D5A3471-D9F3-4869-92D6-6E0B67622AB4}" type="pres">
      <dgm:prSet presAssocID="{8271BA25-15F5-41DA-8272-D1168A2067AE}" presName="Parent" presStyleLbl="revTx" presStyleIdx="1" presStyleCnt="8">
        <dgm:presLayoutVars>
          <dgm:chMax val="1"/>
          <dgm:chPref val="1"/>
          <dgm:bulletEnabled val="1"/>
        </dgm:presLayoutVars>
      </dgm:prSet>
      <dgm:spPr/>
    </dgm:pt>
    <dgm:pt modelId="{46316E68-A29F-4523-9577-40EBC934A6DC}" type="pres">
      <dgm:prSet presAssocID="{FC45271D-193E-4341-AD93-3BF790A48465}" presName="sibTrans" presStyleCnt="0"/>
      <dgm:spPr/>
    </dgm:pt>
    <dgm:pt modelId="{1E1E269B-8831-4582-BB12-8696B2147F5B}" type="pres">
      <dgm:prSet presAssocID="{6DD38565-7758-467B-8E4D-EC3B1618603C}" presName="composite" presStyleCnt="0"/>
      <dgm:spPr/>
    </dgm:pt>
    <dgm:pt modelId="{9C392851-F90F-41D0-ACFE-E7BE85BECE3E}" type="pres">
      <dgm:prSet presAssocID="{6DD38565-7758-467B-8E4D-EC3B1618603C}" presName="BackAccent" presStyleLbl="bgShp" presStyleIdx="1" presStyleCnt="4"/>
      <dgm:spPr/>
    </dgm:pt>
    <dgm:pt modelId="{BB46DC49-946F-4F50-A9F3-C13721F0CD14}" type="pres">
      <dgm:prSet presAssocID="{6DD38565-7758-467B-8E4D-EC3B1618603C}" presName="Accent" presStyleLbl="alignNode1" presStyleIdx="1" presStyleCnt="4"/>
      <dgm:spPr/>
    </dgm:pt>
    <dgm:pt modelId="{1F5928C4-B7BB-428F-A84E-6983D8093B7D}" type="pres">
      <dgm:prSet presAssocID="{6DD38565-7758-467B-8E4D-EC3B1618603C}" presName="Child" presStyleLbl="revTx" presStyleIdx="2" presStyleCnt="8">
        <dgm:presLayoutVars>
          <dgm:chMax val="0"/>
          <dgm:chPref val="0"/>
          <dgm:bulletEnabled val="1"/>
        </dgm:presLayoutVars>
      </dgm:prSet>
      <dgm:spPr/>
    </dgm:pt>
    <dgm:pt modelId="{650CAA0D-B4BB-4FA5-BC2C-83192D5ECD10}" type="pres">
      <dgm:prSet presAssocID="{6DD38565-7758-467B-8E4D-EC3B1618603C}" presName="Parent" presStyleLbl="revTx" presStyleIdx="3" presStyleCnt="8">
        <dgm:presLayoutVars>
          <dgm:chMax val="1"/>
          <dgm:chPref val="1"/>
          <dgm:bulletEnabled val="1"/>
        </dgm:presLayoutVars>
      </dgm:prSet>
      <dgm:spPr/>
    </dgm:pt>
    <dgm:pt modelId="{B3B5E1B4-1B6E-447B-9D51-E5F7C57DED41}" type="pres">
      <dgm:prSet presAssocID="{CF788DA6-1B20-4ED6-8757-08936C70FCD4}" presName="sibTrans" presStyleCnt="0"/>
      <dgm:spPr/>
    </dgm:pt>
    <dgm:pt modelId="{935559A1-6052-4A12-8AF7-CDA24B81FC52}" type="pres">
      <dgm:prSet presAssocID="{B49B7D96-665B-4AC5-9CC0-3320237C7170}" presName="composite" presStyleCnt="0"/>
      <dgm:spPr/>
    </dgm:pt>
    <dgm:pt modelId="{68D082AE-7916-4EE2-B104-56F9394531C6}" type="pres">
      <dgm:prSet presAssocID="{B49B7D96-665B-4AC5-9CC0-3320237C7170}" presName="BackAccent" presStyleLbl="bgShp" presStyleIdx="2" presStyleCnt="4"/>
      <dgm:spPr/>
    </dgm:pt>
    <dgm:pt modelId="{533E3804-CA1A-43EB-B7F8-9EB487903804}" type="pres">
      <dgm:prSet presAssocID="{B49B7D96-665B-4AC5-9CC0-3320237C7170}" presName="Accent" presStyleLbl="alignNode1" presStyleIdx="2" presStyleCnt="4"/>
      <dgm:spPr/>
    </dgm:pt>
    <dgm:pt modelId="{A4FF54E8-89CC-4F53-88B8-8D136BFE18F9}" type="pres">
      <dgm:prSet presAssocID="{B49B7D96-665B-4AC5-9CC0-3320237C7170}" presName="Child" presStyleLbl="revTx" presStyleIdx="4" presStyleCnt="8">
        <dgm:presLayoutVars>
          <dgm:chMax val="0"/>
          <dgm:chPref val="0"/>
          <dgm:bulletEnabled val="1"/>
        </dgm:presLayoutVars>
      </dgm:prSet>
      <dgm:spPr/>
    </dgm:pt>
    <dgm:pt modelId="{D27148CA-204D-4561-80F3-1A10C50F95E4}" type="pres">
      <dgm:prSet presAssocID="{B49B7D96-665B-4AC5-9CC0-3320237C7170}" presName="Parent" presStyleLbl="revTx" presStyleIdx="5" presStyleCnt="8">
        <dgm:presLayoutVars>
          <dgm:chMax val="1"/>
          <dgm:chPref val="1"/>
          <dgm:bulletEnabled val="1"/>
        </dgm:presLayoutVars>
      </dgm:prSet>
      <dgm:spPr/>
    </dgm:pt>
    <dgm:pt modelId="{D4A4C1E7-8B15-4293-A8C6-8B32086F65AE}" type="pres">
      <dgm:prSet presAssocID="{96A04FF7-CF66-4860-8C28-CC3F65DFFBD6}" presName="sibTrans" presStyleCnt="0"/>
      <dgm:spPr/>
    </dgm:pt>
    <dgm:pt modelId="{662E44BC-FDB9-487F-BC92-29A68BED57B6}" type="pres">
      <dgm:prSet presAssocID="{73D70E87-7A3D-46B4-A17E-ED5D6C62A12F}" presName="composite" presStyleCnt="0"/>
      <dgm:spPr/>
    </dgm:pt>
    <dgm:pt modelId="{9EBACE62-413C-43B8-BE8B-AC603E11473D}" type="pres">
      <dgm:prSet presAssocID="{73D70E87-7A3D-46B4-A17E-ED5D6C62A12F}" presName="BackAccent" presStyleLbl="bgShp" presStyleIdx="3" presStyleCnt="4"/>
      <dgm:spPr/>
    </dgm:pt>
    <dgm:pt modelId="{20365AA6-6DC0-44DD-BDBB-F80762D27E87}" type="pres">
      <dgm:prSet presAssocID="{73D70E87-7A3D-46B4-A17E-ED5D6C62A12F}" presName="Accent" presStyleLbl="alignNode1" presStyleIdx="3" presStyleCnt="4"/>
      <dgm:spPr/>
    </dgm:pt>
    <dgm:pt modelId="{AD10DEE6-8F76-4CC6-863C-5406A2EE2E59}" type="pres">
      <dgm:prSet presAssocID="{73D70E87-7A3D-46B4-A17E-ED5D6C62A12F}" presName="Child" presStyleLbl="revTx" presStyleIdx="6" presStyleCnt="8">
        <dgm:presLayoutVars>
          <dgm:chMax val="0"/>
          <dgm:chPref val="0"/>
          <dgm:bulletEnabled val="1"/>
        </dgm:presLayoutVars>
      </dgm:prSet>
      <dgm:spPr/>
    </dgm:pt>
    <dgm:pt modelId="{5E61D056-BCE8-4A2F-90E8-176A8E36A230}" type="pres">
      <dgm:prSet presAssocID="{73D70E87-7A3D-46B4-A17E-ED5D6C62A12F}" presName="Parent" presStyleLbl="revTx" presStyleIdx="7" presStyleCnt="8">
        <dgm:presLayoutVars>
          <dgm:chMax val="1"/>
          <dgm:chPref val="1"/>
          <dgm:bulletEnabled val="1"/>
        </dgm:presLayoutVars>
      </dgm:prSet>
      <dgm:spPr/>
    </dgm:pt>
  </dgm:ptLst>
  <dgm:cxnLst>
    <dgm:cxn modelId="{CE382506-DB9F-4CDB-8078-7DB5717999D6}" type="presOf" srcId="{81D0A4D1-A4CA-4C6F-AC34-6808E60DDA1B}" destId="{A4FF54E8-89CC-4F53-88B8-8D136BFE18F9}" srcOrd="0" destOrd="0" presId="urn:microsoft.com/office/officeart/2008/layout/IncreasingCircleProcess"/>
    <dgm:cxn modelId="{54461508-A3FF-4D4D-B095-E88217E8107F}" type="presOf" srcId="{73D70E87-7A3D-46B4-A17E-ED5D6C62A12F}" destId="{5E61D056-BCE8-4A2F-90E8-176A8E36A230}" srcOrd="0" destOrd="0" presId="urn:microsoft.com/office/officeart/2008/layout/IncreasingCircleProcess"/>
    <dgm:cxn modelId="{172A2931-DA16-4BCF-B063-438E1253BDFF}" type="presOf" srcId="{0FADB6EC-3F63-4D1F-A502-39446C33C2E9}" destId="{F13D2B4C-2349-456E-9E3B-DFF15CE6A611}" srcOrd="0" destOrd="0" presId="urn:microsoft.com/office/officeart/2008/layout/IncreasingCircleProcess"/>
    <dgm:cxn modelId="{424C1034-1800-41B2-A26F-78DBFB56146F}" type="presOf" srcId="{AC77E2B8-5FF3-4447-AA33-1FBD58F2F912}" destId="{AD10DEE6-8F76-4CC6-863C-5406A2EE2E59}" srcOrd="0" destOrd="0" presId="urn:microsoft.com/office/officeart/2008/layout/IncreasingCircleProcess"/>
    <dgm:cxn modelId="{5E732636-EBD9-449D-9A9F-8F7C7A52850D}" srcId="{0FADB6EC-3F63-4D1F-A502-39446C33C2E9}" destId="{B49B7D96-665B-4AC5-9CC0-3320237C7170}" srcOrd="2" destOrd="0" parTransId="{E8F7FE7B-2AE3-44A8-8616-692B906C79E6}" sibTransId="{96A04FF7-CF66-4860-8C28-CC3F65DFFBD6}"/>
    <dgm:cxn modelId="{4958BB42-6AD0-405A-AC39-483F9D94AA8F}" srcId="{6DD38565-7758-467B-8E4D-EC3B1618603C}" destId="{F3C53F96-D912-405B-8A8F-27531BAC7BCA}" srcOrd="0" destOrd="0" parTransId="{753992E4-3543-4626-A9AC-5DBD6B4A5F45}" sibTransId="{122BC42B-72AD-44E0-8AAD-61F2B0EEA38F}"/>
    <dgm:cxn modelId="{9FE7DF64-55A8-40A3-9995-DF8E46C340E4}" srcId="{73D70E87-7A3D-46B4-A17E-ED5D6C62A12F}" destId="{AC77E2B8-5FF3-4447-AA33-1FBD58F2F912}" srcOrd="0" destOrd="0" parTransId="{E1221736-A680-4486-84FA-F4E2BF14CB74}" sibTransId="{94EA3418-1718-4B06-9847-977DE16FBA5D}"/>
    <dgm:cxn modelId="{5383E244-5A22-4EA6-AD92-913F12E8E08D}" type="presOf" srcId="{8271BA25-15F5-41DA-8272-D1168A2067AE}" destId="{2D5A3471-D9F3-4869-92D6-6E0B67622AB4}" srcOrd="0" destOrd="0" presId="urn:microsoft.com/office/officeart/2008/layout/IncreasingCircleProcess"/>
    <dgm:cxn modelId="{5AB69846-9B29-4665-9638-E4E906B23030}" type="presOf" srcId="{6DD38565-7758-467B-8E4D-EC3B1618603C}" destId="{650CAA0D-B4BB-4FA5-BC2C-83192D5ECD10}" srcOrd="0" destOrd="0" presId="urn:microsoft.com/office/officeart/2008/layout/IncreasingCircleProcess"/>
    <dgm:cxn modelId="{729E0E67-35B0-48C1-BD2E-8439121F8C14}" srcId="{B49B7D96-665B-4AC5-9CC0-3320237C7170}" destId="{81D0A4D1-A4CA-4C6F-AC34-6808E60DDA1B}" srcOrd="0" destOrd="0" parTransId="{AB9F6A54-AE24-420C-8F87-3677DF93B04D}" sibTransId="{390C6756-F934-47A5-8920-881D5A42E98A}"/>
    <dgm:cxn modelId="{5DB9E874-9E70-4709-91A5-C2545F94C996}" type="presOf" srcId="{F3C53F96-D912-405B-8A8F-27531BAC7BCA}" destId="{1F5928C4-B7BB-428F-A84E-6983D8093B7D}" srcOrd="0" destOrd="0" presId="urn:microsoft.com/office/officeart/2008/layout/IncreasingCircleProcess"/>
    <dgm:cxn modelId="{FA1C3285-ED61-4A59-937D-D921EA55B052}" type="presOf" srcId="{034D0546-FE8C-47B8-A694-428A4E50F90E}" destId="{5263FAB3-0248-49B5-B0D8-92FEC9B50E4D}" srcOrd="0" destOrd="0" presId="urn:microsoft.com/office/officeart/2008/layout/IncreasingCircleProcess"/>
    <dgm:cxn modelId="{5D6B8AB1-879A-4BE2-884B-AFFEB2AF4405}" srcId="{8271BA25-15F5-41DA-8272-D1168A2067AE}" destId="{034D0546-FE8C-47B8-A694-428A4E50F90E}" srcOrd="0" destOrd="0" parTransId="{42A54B1C-4696-40FD-A30C-F3501F555E40}" sibTransId="{F2D0E20A-5647-44B1-8440-3E601A33AA7C}"/>
    <dgm:cxn modelId="{4EF387B3-1348-4B5B-A1C7-B2FCD57DE612}" type="presOf" srcId="{B49B7D96-665B-4AC5-9CC0-3320237C7170}" destId="{D27148CA-204D-4561-80F3-1A10C50F95E4}" srcOrd="0" destOrd="0" presId="urn:microsoft.com/office/officeart/2008/layout/IncreasingCircleProcess"/>
    <dgm:cxn modelId="{26988AB6-E87F-482A-8B48-11CE96910427}" srcId="{0FADB6EC-3F63-4D1F-A502-39446C33C2E9}" destId="{8271BA25-15F5-41DA-8272-D1168A2067AE}" srcOrd="0" destOrd="0" parTransId="{4BEA5253-5397-4DBE-B051-CFD18EC907B7}" sibTransId="{FC45271D-193E-4341-AD93-3BF790A48465}"/>
    <dgm:cxn modelId="{F256CEC8-E25C-45C7-9AB6-E5D54DDB9F7D}" srcId="{0FADB6EC-3F63-4D1F-A502-39446C33C2E9}" destId="{6DD38565-7758-467B-8E4D-EC3B1618603C}" srcOrd="1" destOrd="0" parTransId="{5AA6C3DA-20EB-47B0-AF64-FFB561D17C74}" sibTransId="{CF788DA6-1B20-4ED6-8757-08936C70FCD4}"/>
    <dgm:cxn modelId="{C1CD73D6-0AB2-4B0B-8387-EEA0A8D51F00}" srcId="{0FADB6EC-3F63-4D1F-A502-39446C33C2E9}" destId="{73D70E87-7A3D-46B4-A17E-ED5D6C62A12F}" srcOrd="3" destOrd="0" parTransId="{ABEE887B-F45D-41D7-9EBD-FCB03D983E1A}" sibTransId="{CFE5EC5F-D52B-4468-84D2-0553865E9CC3}"/>
    <dgm:cxn modelId="{17FCBF66-1273-49E4-B17D-B2A0B07D1FB6}" type="presParOf" srcId="{F13D2B4C-2349-456E-9E3B-DFF15CE6A611}" destId="{B73DEE54-7702-4D74-ACFA-AE6E1CD966F9}" srcOrd="0" destOrd="0" presId="urn:microsoft.com/office/officeart/2008/layout/IncreasingCircleProcess"/>
    <dgm:cxn modelId="{8FDA82A4-56A7-42A1-9F43-90F41E8961CE}" type="presParOf" srcId="{B73DEE54-7702-4D74-ACFA-AE6E1CD966F9}" destId="{CEDFD5ED-9154-432F-9E72-DA6F5FABD706}" srcOrd="0" destOrd="0" presId="urn:microsoft.com/office/officeart/2008/layout/IncreasingCircleProcess"/>
    <dgm:cxn modelId="{AB2C4E98-CACC-4F58-B1CE-1B9F4617581F}" type="presParOf" srcId="{B73DEE54-7702-4D74-ACFA-AE6E1CD966F9}" destId="{B4D97AC9-345A-4B5F-9D37-6703A9D331A9}" srcOrd="1" destOrd="0" presId="urn:microsoft.com/office/officeart/2008/layout/IncreasingCircleProcess"/>
    <dgm:cxn modelId="{D813B150-C2E9-41FB-8B01-8632815C1BB1}" type="presParOf" srcId="{B73DEE54-7702-4D74-ACFA-AE6E1CD966F9}" destId="{5263FAB3-0248-49B5-B0D8-92FEC9B50E4D}" srcOrd="2" destOrd="0" presId="urn:microsoft.com/office/officeart/2008/layout/IncreasingCircleProcess"/>
    <dgm:cxn modelId="{70C57A83-0F61-42F2-8969-2354636C2073}" type="presParOf" srcId="{B73DEE54-7702-4D74-ACFA-AE6E1CD966F9}" destId="{2D5A3471-D9F3-4869-92D6-6E0B67622AB4}" srcOrd="3" destOrd="0" presId="urn:microsoft.com/office/officeart/2008/layout/IncreasingCircleProcess"/>
    <dgm:cxn modelId="{5418A1A6-BEB9-4013-AAFC-8691BB7793D6}" type="presParOf" srcId="{F13D2B4C-2349-456E-9E3B-DFF15CE6A611}" destId="{46316E68-A29F-4523-9577-40EBC934A6DC}" srcOrd="1" destOrd="0" presId="urn:microsoft.com/office/officeart/2008/layout/IncreasingCircleProcess"/>
    <dgm:cxn modelId="{D983DBF2-7638-4CAD-B802-D89F0885383B}" type="presParOf" srcId="{F13D2B4C-2349-456E-9E3B-DFF15CE6A611}" destId="{1E1E269B-8831-4582-BB12-8696B2147F5B}" srcOrd="2" destOrd="0" presId="urn:microsoft.com/office/officeart/2008/layout/IncreasingCircleProcess"/>
    <dgm:cxn modelId="{5A3ED529-663C-4162-85EB-229D9733E1DE}" type="presParOf" srcId="{1E1E269B-8831-4582-BB12-8696B2147F5B}" destId="{9C392851-F90F-41D0-ACFE-E7BE85BECE3E}" srcOrd="0" destOrd="0" presId="urn:microsoft.com/office/officeart/2008/layout/IncreasingCircleProcess"/>
    <dgm:cxn modelId="{D10C3AFF-D921-418C-841E-A017C936C96B}" type="presParOf" srcId="{1E1E269B-8831-4582-BB12-8696B2147F5B}" destId="{BB46DC49-946F-4F50-A9F3-C13721F0CD14}" srcOrd="1" destOrd="0" presId="urn:microsoft.com/office/officeart/2008/layout/IncreasingCircleProcess"/>
    <dgm:cxn modelId="{068B045F-B338-4990-8621-19F93069F1CC}" type="presParOf" srcId="{1E1E269B-8831-4582-BB12-8696B2147F5B}" destId="{1F5928C4-B7BB-428F-A84E-6983D8093B7D}" srcOrd="2" destOrd="0" presId="urn:microsoft.com/office/officeart/2008/layout/IncreasingCircleProcess"/>
    <dgm:cxn modelId="{465F59DC-1162-4116-9750-E24330A50153}" type="presParOf" srcId="{1E1E269B-8831-4582-BB12-8696B2147F5B}" destId="{650CAA0D-B4BB-4FA5-BC2C-83192D5ECD10}" srcOrd="3" destOrd="0" presId="urn:microsoft.com/office/officeart/2008/layout/IncreasingCircleProcess"/>
    <dgm:cxn modelId="{3AB8D499-2414-4AB4-AE96-C2BCA05ABD17}" type="presParOf" srcId="{F13D2B4C-2349-456E-9E3B-DFF15CE6A611}" destId="{B3B5E1B4-1B6E-447B-9D51-E5F7C57DED41}" srcOrd="3" destOrd="0" presId="urn:microsoft.com/office/officeart/2008/layout/IncreasingCircleProcess"/>
    <dgm:cxn modelId="{FA2A50DC-E30C-46A3-BCF7-9823D77DD6D5}" type="presParOf" srcId="{F13D2B4C-2349-456E-9E3B-DFF15CE6A611}" destId="{935559A1-6052-4A12-8AF7-CDA24B81FC52}" srcOrd="4" destOrd="0" presId="urn:microsoft.com/office/officeart/2008/layout/IncreasingCircleProcess"/>
    <dgm:cxn modelId="{30A3BFE7-CFAD-41F8-BD76-3349947F9811}" type="presParOf" srcId="{935559A1-6052-4A12-8AF7-CDA24B81FC52}" destId="{68D082AE-7916-4EE2-B104-56F9394531C6}" srcOrd="0" destOrd="0" presId="urn:microsoft.com/office/officeart/2008/layout/IncreasingCircleProcess"/>
    <dgm:cxn modelId="{D3026A8C-99CF-4B85-BF82-D407AB2D0084}" type="presParOf" srcId="{935559A1-6052-4A12-8AF7-CDA24B81FC52}" destId="{533E3804-CA1A-43EB-B7F8-9EB487903804}" srcOrd="1" destOrd="0" presId="urn:microsoft.com/office/officeart/2008/layout/IncreasingCircleProcess"/>
    <dgm:cxn modelId="{1CF0F7F5-80EC-48C4-AA49-8DCAB74C4CBD}" type="presParOf" srcId="{935559A1-6052-4A12-8AF7-CDA24B81FC52}" destId="{A4FF54E8-89CC-4F53-88B8-8D136BFE18F9}" srcOrd="2" destOrd="0" presId="urn:microsoft.com/office/officeart/2008/layout/IncreasingCircleProcess"/>
    <dgm:cxn modelId="{0FC72CCC-D269-45D5-BA87-A729E94C17DE}" type="presParOf" srcId="{935559A1-6052-4A12-8AF7-CDA24B81FC52}" destId="{D27148CA-204D-4561-80F3-1A10C50F95E4}" srcOrd="3" destOrd="0" presId="urn:microsoft.com/office/officeart/2008/layout/IncreasingCircleProcess"/>
    <dgm:cxn modelId="{AFED7299-8CF3-41DF-8C03-BE82C610258C}" type="presParOf" srcId="{F13D2B4C-2349-456E-9E3B-DFF15CE6A611}" destId="{D4A4C1E7-8B15-4293-A8C6-8B32086F65AE}" srcOrd="5" destOrd="0" presId="urn:microsoft.com/office/officeart/2008/layout/IncreasingCircleProcess"/>
    <dgm:cxn modelId="{214173E0-5CAC-4F54-B7A4-6AE9E6E11823}" type="presParOf" srcId="{F13D2B4C-2349-456E-9E3B-DFF15CE6A611}" destId="{662E44BC-FDB9-487F-BC92-29A68BED57B6}" srcOrd="6" destOrd="0" presId="urn:microsoft.com/office/officeart/2008/layout/IncreasingCircleProcess"/>
    <dgm:cxn modelId="{30D1EF1C-574B-4E46-A5A9-315E4642A264}" type="presParOf" srcId="{662E44BC-FDB9-487F-BC92-29A68BED57B6}" destId="{9EBACE62-413C-43B8-BE8B-AC603E11473D}" srcOrd="0" destOrd="0" presId="urn:microsoft.com/office/officeart/2008/layout/IncreasingCircleProcess"/>
    <dgm:cxn modelId="{16BB01EE-B174-41B4-B01F-21905BBC8CD1}" type="presParOf" srcId="{662E44BC-FDB9-487F-BC92-29A68BED57B6}" destId="{20365AA6-6DC0-44DD-BDBB-F80762D27E87}" srcOrd="1" destOrd="0" presId="urn:microsoft.com/office/officeart/2008/layout/IncreasingCircleProcess"/>
    <dgm:cxn modelId="{9C831D53-3329-479E-975F-C4521012A41F}" type="presParOf" srcId="{662E44BC-FDB9-487F-BC92-29A68BED57B6}" destId="{AD10DEE6-8F76-4CC6-863C-5406A2EE2E59}" srcOrd="2" destOrd="0" presId="urn:microsoft.com/office/officeart/2008/layout/IncreasingCircleProcess"/>
    <dgm:cxn modelId="{593D073D-FFDE-4EEB-B38D-10DB4D6050CF}" type="presParOf" srcId="{662E44BC-FDB9-487F-BC92-29A68BED57B6}" destId="{5E61D056-BCE8-4A2F-90E8-176A8E36A230}"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B7E3CAE-5093-4502-A073-92E1A6EC37BD}" type="doc">
      <dgm:prSet loTypeId="urn:microsoft.com/office/officeart/2005/8/layout/vProcess5" loCatId="process" qsTypeId="urn:microsoft.com/office/officeart/2005/8/quickstyle/simple2" qsCatId="simple" csTypeId="urn:microsoft.com/office/officeart/2005/8/colors/accent0_1" csCatId="mainScheme" phldr="1"/>
      <dgm:spPr/>
      <dgm:t>
        <a:bodyPr/>
        <a:lstStyle/>
        <a:p>
          <a:endParaRPr lang="en-IN"/>
        </a:p>
      </dgm:t>
    </dgm:pt>
    <dgm:pt modelId="{3D7ED153-78F0-42C2-BE4D-6487C6219535}">
      <dgm:prSet phldrT="[Text]" custT="1"/>
      <dgm:spPr/>
      <dgm:t>
        <a:bodyPr/>
        <a:lstStyle/>
        <a:p>
          <a:r>
            <a:rPr lang="en-US" sz="1600" dirty="0">
              <a:latin typeface="Segoe UI Semilight" panose="020B0402040204020203" pitchFamily="34" charset="0"/>
              <a:cs typeface="Segoe UI Semilight" panose="020B0402040204020203" pitchFamily="34" charset="0"/>
            </a:rPr>
            <a:t>GSTR-9 - GST annual returns form to be filed once, for each financial year, by the registered taxpayers who were regular taxpayers, including SEZ units and SEZ developers. The taxpayers are required to furnish details of purchases, sales, input tax credit or refund claimed, or demand created, etc. in this return.</a:t>
          </a:r>
          <a:endParaRPr lang="en-IN" sz="1600" dirty="0">
            <a:latin typeface="Segoe UI Semilight" panose="020B0402040204020203" pitchFamily="34" charset="0"/>
            <a:cs typeface="Segoe UI Semilight" panose="020B0402040204020203" pitchFamily="34" charset="0"/>
          </a:endParaRPr>
        </a:p>
      </dgm:t>
    </dgm:pt>
    <dgm:pt modelId="{BCC9629A-A114-4BE3-9E47-9A0EBC32B76F}" type="parTrans" cxnId="{63542D02-4D87-430E-ACC9-81438A0F3DF9}">
      <dgm:prSet/>
      <dgm:spPr/>
      <dgm:t>
        <a:bodyPr/>
        <a:lstStyle/>
        <a:p>
          <a:endParaRPr lang="en-IN"/>
        </a:p>
      </dgm:t>
    </dgm:pt>
    <dgm:pt modelId="{8C276458-4C7F-4C1E-BD2C-511A9907E66B}" type="sibTrans" cxnId="{63542D02-4D87-430E-ACC9-81438A0F3DF9}">
      <dgm:prSet/>
      <dgm:spPr/>
      <dgm:t>
        <a:bodyPr/>
        <a:lstStyle/>
        <a:p>
          <a:endParaRPr lang="en-IN" dirty="0"/>
        </a:p>
      </dgm:t>
    </dgm:pt>
    <dgm:pt modelId="{E3B7BADB-45F6-449B-88B3-326B587181EF}">
      <dgm:prSet phldrT="[Text]" custT="1"/>
      <dgm:spPr/>
      <dgm:t>
        <a:bodyPr/>
        <a:lstStyle/>
        <a:p>
          <a:r>
            <a:rPr lang="en-US" sz="1600" b="0" i="0" dirty="0">
              <a:latin typeface="Segoe UI Semilight" panose="020B0402040204020203" pitchFamily="34" charset="0"/>
              <a:cs typeface="Segoe UI Semilight" panose="020B0402040204020203" pitchFamily="34" charset="0"/>
            </a:rPr>
            <a:t>GST Portal will calculate GSTR-9 values in different tables, based on Form GSTR-1, and Form GSTR-3B filed by you. This is available as a download in PDF format and will be auto-populated in different tables of Form GSTR 9 in editable form, except in table no. 6A, 8A, and table no. 9 (Paid through Cash and Paid through ITC).</a:t>
          </a:r>
          <a:endParaRPr lang="en-IN" sz="1600" dirty="0">
            <a:latin typeface="Segoe UI Semilight" panose="020B0402040204020203" pitchFamily="34" charset="0"/>
            <a:cs typeface="Segoe UI Semilight" panose="020B0402040204020203" pitchFamily="34" charset="0"/>
          </a:endParaRPr>
        </a:p>
      </dgm:t>
    </dgm:pt>
    <dgm:pt modelId="{05B02A70-498B-4EEE-B847-3D50CE1A3830}" type="parTrans" cxnId="{83FFE7BB-BEE3-4FC5-B7D4-629736F53938}">
      <dgm:prSet/>
      <dgm:spPr/>
      <dgm:t>
        <a:bodyPr/>
        <a:lstStyle/>
        <a:p>
          <a:endParaRPr lang="en-IN"/>
        </a:p>
      </dgm:t>
    </dgm:pt>
    <dgm:pt modelId="{E6637DBD-79A7-42CC-92AA-0CB9FF0C4E70}" type="sibTrans" cxnId="{83FFE7BB-BEE3-4FC5-B7D4-629736F53938}">
      <dgm:prSet/>
      <dgm:spPr/>
      <dgm:t>
        <a:bodyPr/>
        <a:lstStyle/>
        <a:p>
          <a:endParaRPr lang="en-IN" dirty="0"/>
        </a:p>
      </dgm:t>
    </dgm:pt>
    <dgm:pt modelId="{04D1F3C9-7A5E-4AEC-8A3E-2675C996BCC0}">
      <dgm:prSet phldrT="[Text]" custT="1"/>
      <dgm:spPr/>
      <dgm:t>
        <a:bodyPr/>
        <a:lstStyle/>
        <a:p>
          <a:r>
            <a:rPr lang="en-US" sz="1600" b="0" i="0" u="none" dirty="0">
              <a:latin typeface="Segoe UI Semilight" panose="020B0402040204020203" pitchFamily="34" charset="0"/>
              <a:cs typeface="Segoe UI Semilight" panose="020B0402040204020203" pitchFamily="34" charset="0"/>
            </a:rPr>
            <a:t>Details of ITC reversed and Ineligible ITC for the financial year tile to enter/ view the summary of ITC reversed or ineligible during the financial year.  GST Annual Computation in Tally provides a detailed report that has GST transactional information as per books. Using this information, you can identify discrepancies, if any, and fill GSTR-9 accurately.</a:t>
          </a:r>
          <a:endParaRPr lang="en-IN" sz="1600" dirty="0">
            <a:latin typeface="Segoe UI Semilight" panose="020B0402040204020203" pitchFamily="34" charset="0"/>
            <a:cs typeface="Segoe UI Semilight" panose="020B0402040204020203" pitchFamily="34" charset="0"/>
          </a:endParaRPr>
        </a:p>
      </dgm:t>
    </dgm:pt>
    <dgm:pt modelId="{219315D9-1068-4145-A318-A2B476CC3A94}" type="parTrans" cxnId="{BCD0CBA0-66F3-4CC1-9659-3BC7FBFC36B3}">
      <dgm:prSet/>
      <dgm:spPr/>
      <dgm:t>
        <a:bodyPr/>
        <a:lstStyle/>
        <a:p>
          <a:endParaRPr lang="en-IN"/>
        </a:p>
      </dgm:t>
    </dgm:pt>
    <dgm:pt modelId="{24E126B6-85BC-4096-BF25-F134D70B7178}" type="sibTrans" cxnId="{BCD0CBA0-66F3-4CC1-9659-3BC7FBFC36B3}">
      <dgm:prSet/>
      <dgm:spPr/>
      <dgm:t>
        <a:bodyPr/>
        <a:lstStyle/>
        <a:p>
          <a:endParaRPr lang="en-IN"/>
        </a:p>
      </dgm:t>
    </dgm:pt>
    <dgm:pt modelId="{9B0885E5-EAED-4D67-8D58-40335E2E71D4}" type="pres">
      <dgm:prSet presAssocID="{FB7E3CAE-5093-4502-A073-92E1A6EC37BD}" presName="outerComposite" presStyleCnt="0">
        <dgm:presLayoutVars>
          <dgm:chMax val="5"/>
          <dgm:dir/>
          <dgm:resizeHandles val="exact"/>
        </dgm:presLayoutVars>
      </dgm:prSet>
      <dgm:spPr/>
    </dgm:pt>
    <dgm:pt modelId="{50976D08-DA99-4779-A4CA-08C4FC21A624}" type="pres">
      <dgm:prSet presAssocID="{FB7E3CAE-5093-4502-A073-92E1A6EC37BD}" presName="dummyMaxCanvas" presStyleCnt="0">
        <dgm:presLayoutVars/>
      </dgm:prSet>
      <dgm:spPr/>
    </dgm:pt>
    <dgm:pt modelId="{E57B5DBC-42D5-4F35-8161-8FF493E8B4B9}" type="pres">
      <dgm:prSet presAssocID="{FB7E3CAE-5093-4502-A073-92E1A6EC37BD}" presName="ThreeNodes_1" presStyleLbl="node1" presStyleIdx="0" presStyleCnt="3">
        <dgm:presLayoutVars>
          <dgm:bulletEnabled val="1"/>
        </dgm:presLayoutVars>
      </dgm:prSet>
      <dgm:spPr/>
    </dgm:pt>
    <dgm:pt modelId="{F4579A4A-F23F-4984-B728-635BB5C54607}" type="pres">
      <dgm:prSet presAssocID="{FB7E3CAE-5093-4502-A073-92E1A6EC37BD}" presName="ThreeNodes_2" presStyleLbl="node1" presStyleIdx="1" presStyleCnt="3">
        <dgm:presLayoutVars>
          <dgm:bulletEnabled val="1"/>
        </dgm:presLayoutVars>
      </dgm:prSet>
      <dgm:spPr/>
    </dgm:pt>
    <dgm:pt modelId="{BFDF921B-BB7D-4B65-951B-B610D3A872BC}" type="pres">
      <dgm:prSet presAssocID="{FB7E3CAE-5093-4502-A073-92E1A6EC37BD}" presName="ThreeNodes_3" presStyleLbl="node1" presStyleIdx="2" presStyleCnt="3">
        <dgm:presLayoutVars>
          <dgm:bulletEnabled val="1"/>
        </dgm:presLayoutVars>
      </dgm:prSet>
      <dgm:spPr/>
    </dgm:pt>
    <dgm:pt modelId="{59116882-2442-4896-BCE7-066FC74E6571}" type="pres">
      <dgm:prSet presAssocID="{FB7E3CAE-5093-4502-A073-92E1A6EC37BD}" presName="ThreeConn_1-2" presStyleLbl="fgAccFollowNode1" presStyleIdx="0" presStyleCnt="2">
        <dgm:presLayoutVars>
          <dgm:bulletEnabled val="1"/>
        </dgm:presLayoutVars>
      </dgm:prSet>
      <dgm:spPr/>
    </dgm:pt>
    <dgm:pt modelId="{AAA60751-69DE-4EB5-85F5-540A7AA514F5}" type="pres">
      <dgm:prSet presAssocID="{FB7E3CAE-5093-4502-A073-92E1A6EC37BD}" presName="ThreeConn_2-3" presStyleLbl="fgAccFollowNode1" presStyleIdx="1" presStyleCnt="2">
        <dgm:presLayoutVars>
          <dgm:bulletEnabled val="1"/>
        </dgm:presLayoutVars>
      </dgm:prSet>
      <dgm:spPr/>
    </dgm:pt>
    <dgm:pt modelId="{D90CAC64-24E2-4F6E-8798-B7FC237CC6C1}" type="pres">
      <dgm:prSet presAssocID="{FB7E3CAE-5093-4502-A073-92E1A6EC37BD}" presName="ThreeNodes_1_text" presStyleLbl="node1" presStyleIdx="2" presStyleCnt="3">
        <dgm:presLayoutVars>
          <dgm:bulletEnabled val="1"/>
        </dgm:presLayoutVars>
      </dgm:prSet>
      <dgm:spPr/>
    </dgm:pt>
    <dgm:pt modelId="{A634759D-85DA-434B-8CAC-40DDD4510AEA}" type="pres">
      <dgm:prSet presAssocID="{FB7E3CAE-5093-4502-A073-92E1A6EC37BD}" presName="ThreeNodes_2_text" presStyleLbl="node1" presStyleIdx="2" presStyleCnt="3">
        <dgm:presLayoutVars>
          <dgm:bulletEnabled val="1"/>
        </dgm:presLayoutVars>
      </dgm:prSet>
      <dgm:spPr/>
    </dgm:pt>
    <dgm:pt modelId="{9AF64451-0322-4FD1-8BD9-D454E0E57299}" type="pres">
      <dgm:prSet presAssocID="{FB7E3CAE-5093-4502-A073-92E1A6EC37BD}" presName="ThreeNodes_3_text" presStyleLbl="node1" presStyleIdx="2" presStyleCnt="3">
        <dgm:presLayoutVars>
          <dgm:bulletEnabled val="1"/>
        </dgm:presLayoutVars>
      </dgm:prSet>
      <dgm:spPr/>
    </dgm:pt>
  </dgm:ptLst>
  <dgm:cxnLst>
    <dgm:cxn modelId="{63542D02-4D87-430E-ACC9-81438A0F3DF9}" srcId="{FB7E3CAE-5093-4502-A073-92E1A6EC37BD}" destId="{3D7ED153-78F0-42C2-BE4D-6487C6219535}" srcOrd="0" destOrd="0" parTransId="{BCC9629A-A114-4BE3-9E47-9A0EBC32B76F}" sibTransId="{8C276458-4C7F-4C1E-BD2C-511A9907E66B}"/>
    <dgm:cxn modelId="{3AA67621-58D9-4910-A366-2885FF19D15F}" type="presOf" srcId="{04D1F3C9-7A5E-4AEC-8A3E-2675C996BCC0}" destId="{BFDF921B-BB7D-4B65-951B-B610D3A872BC}" srcOrd="0" destOrd="0" presId="urn:microsoft.com/office/officeart/2005/8/layout/vProcess5"/>
    <dgm:cxn modelId="{5A275331-4350-4048-A6FD-4479D109E2D3}" type="presOf" srcId="{E3B7BADB-45F6-449B-88B3-326B587181EF}" destId="{A634759D-85DA-434B-8CAC-40DDD4510AEA}" srcOrd="1" destOrd="0" presId="urn:microsoft.com/office/officeart/2005/8/layout/vProcess5"/>
    <dgm:cxn modelId="{8F708B5D-AF8B-4044-ADC1-FF58810EB50F}" type="presOf" srcId="{E6637DBD-79A7-42CC-92AA-0CB9FF0C4E70}" destId="{AAA60751-69DE-4EB5-85F5-540A7AA514F5}" srcOrd="0" destOrd="0" presId="urn:microsoft.com/office/officeart/2005/8/layout/vProcess5"/>
    <dgm:cxn modelId="{859A9B64-167F-4FE5-AB15-5C93F59837E2}" type="presOf" srcId="{04D1F3C9-7A5E-4AEC-8A3E-2675C996BCC0}" destId="{9AF64451-0322-4FD1-8BD9-D454E0E57299}" srcOrd="1" destOrd="0" presId="urn:microsoft.com/office/officeart/2005/8/layout/vProcess5"/>
    <dgm:cxn modelId="{D2A9D084-B954-4767-B295-7713CC68B950}" type="presOf" srcId="{8C276458-4C7F-4C1E-BD2C-511A9907E66B}" destId="{59116882-2442-4896-BCE7-066FC74E6571}" srcOrd="0" destOrd="0" presId="urn:microsoft.com/office/officeart/2005/8/layout/vProcess5"/>
    <dgm:cxn modelId="{89A59685-0E9F-4D24-BCF0-D878F22F0A87}" type="presOf" srcId="{FB7E3CAE-5093-4502-A073-92E1A6EC37BD}" destId="{9B0885E5-EAED-4D67-8D58-40335E2E71D4}" srcOrd="0" destOrd="0" presId="urn:microsoft.com/office/officeart/2005/8/layout/vProcess5"/>
    <dgm:cxn modelId="{7379F08E-1A28-47A5-9BAC-D61ECA7E0572}" type="presOf" srcId="{3D7ED153-78F0-42C2-BE4D-6487C6219535}" destId="{D90CAC64-24E2-4F6E-8798-B7FC237CC6C1}" srcOrd="1" destOrd="0" presId="urn:microsoft.com/office/officeart/2005/8/layout/vProcess5"/>
    <dgm:cxn modelId="{BCD0CBA0-66F3-4CC1-9659-3BC7FBFC36B3}" srcId="{FB7E3CAE-5093-4502-A073-92E1A6EC37BD}" destId="{04D1F3C9-7A5E-4AEC-8A3E-2675C996BCC0}" srcOrd="2" destOrd="0" parTransId="{219315D9-1068-4145-A318-A2B476CC3A94}" sibTransId="{24E126B6-85BC-4096-BF25-F134D70B7178}"/>
    <dgm:cxn modelId="{F1B51DA2-E653-417A-BD08-BC6EBCEBCC34}" type="presOf" srcId="{3D7ED153-78F0-42C2-BE4D-6487C6219535}" destId="{E57B5DBC-42D5-4F35-8161-8FF493E8B4B9}" srcOrd="0" destOrd="0" presId="urn:microsoft.com/office/officeart/2005/8/layout/vProcess5"/>
    <dgm:cxn modelId="{83FFE7BB-BEE3-4FC5-B7D4-629736F53938}" srcId="{FB7E3CAE-5093-4502-A073-92E1A6EC37BD}" destId="{E3B7BADB-45F6-449B-88B3-326B587181EF}" srcOrd="1" destOrd="0" parTransId="{05B02A70-498B-4EEE-B847-3D50CE1A3830}" sibTransId="{E6637DBD-79A7-42CC-92AA-0CB9FF0C4E70}"/>
    <dgm:cxn modelId="{F5E746D7-2B05-4B21-A184-CB23835A451D}" type="presOf" srcId="{E3B7BADB-45F6-449B-88B3-326B587181EF}" destId="{F4579A4A-F23F-4984-B728-635BB5C54607}" srcOrd="0" destOrd="0" presId="urn:microsoft.com/office/officeart/2005/8/layout/vProcess5"/>
    <dgm:cxn modelId="{1C764BEC-A6DE-4306-882C-673F143B7BC2}" type="presParOf" srcId="{9B0885E5-EAED-4D67-8D58-40335E2E71D4}" destId="{50976D08-DA99-4779-A4CA-08C4FC21A624}" srcOrd="0" destOrd="0" presId="urn:microsoft.com/office/officeart/2005/8/layout/vProcess5"/>
    <dgm:cxn modelId="{339B14BE-B702-4FFD-8314-CDE1C2248CBC}" type="presParOf" srcId="{9B0885E5-EAED-4D67-8D58-40335E2E71D4}" destId="{E57B5DBC-42D5-4F35-8161-8FF493E8B4B9}" srcOrd="1" destOrd="0" presId="urn:microsoft.com/office/officeart/2005/8/layout/vProcess5"/>
    <dgm:cxn modelId="{CA0F42C0-2343-46A5-8052-E2EDA996121B}" type="presParOf" srcId="{9B0885E5-EAED-4D67-8D58-40335E2E71D4}" destId="{F4579A4A-F23F-4984-B728-635BB5C54607}" srcOrd="2" destOrd="0" presId="urn:microsoft.com/office/officeart/2005/8/layout/vProcess5"/>
    <dgm:cxn modelId="{C9FA627B-AF7B-4DE5-BE7F-1006A1C33777}" type="presParOf" srcId="{9B0885E5-EAED-4D67-8D58-40335E2E71D4}" destId="{BFDF921B-BB7D-4B65-951B-B610D3A872BC}" srcOrd="3" destOrd="0" presId="urn:microsoft.com/office/officeart/2005/8/layout/vProcess5"/>
    <dgm:cxn modelId="{E538C716-EB47-4F3B-AC60-37FA11B6453B}" type="presParOf" srcId="{9B0885E5-EAED-4D67-8D58-40335E2E71D4}" destId="{59116882-2442-4896-BCE7-066FC74E6571}" srcOrd="4" destOrd="0" presId="urn:microsoft.com/office/officeart/2005/8/layout/vProcess5"/>
    <dgm:cxn modelId="{D1402E9A-9017-4C41-A546-BC34309FD956}" type="presParOf" srcId="{9B0885E5-EAED-4D67-8D58-40335E2E71D4}" destId="{AAA60751-69DE-4EB5-85F5-540A7AA514F5}" srcOrd="5" destOrd="0" presId="urn:microsoft.com/office/officeart/2005/8/layout/vProcess5"/>
    <dgm:cxn modelId="{66A1A0F9-980A-4AA8-857A-4A5413A85D42}" type="presParOf" srcId="{9B0885E5-EAED-4D67-8D58-40335E2E71D4}" destId="{D90CAC64-24E2-4F6E-8798-B7FC237CC6C1}" srcOrd="6" destOrd="0" presId="urn:microsoft.com/office/officeart/2005/8/layout/vProcess5"/>
    <dgm:cxn modelId="{D4C472CB-DADD-403D-AD24-BB34B1430D90}" type="presParOf" srcId="{9B0885E5-EAED-4D67-8D58-40335E2E71D4}" destId="{A634759D-85DA-434B-8CAC-40DDD4510AEA}" srcOrd="7" destOrd="0" presId="urn:microsoft.com/office/officeart/2005/8/layout/vProcess5"/>
    <dgm:cxn modelId="{D068E3D5-3313-442F-A4FF-DACBDB1262CD}" type="presParOf" srcId="{9B0885E5-EAED-4D67-8D58-40335E2E71D4}" destId="{9AF64451-0322-4FD1-8BD9-D454E0E5729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63C7284-99BB-4EA2-AE18-29E160CD55F8}"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E5827808-229E-4E75-89BF-9A53BB10600F}">
      <dgm:prSet custT="1"/>
      <dgm:spPr/>
      <dgm:t>
        <a:bodyPr/>
        <a:lstStyle/>
        <a:p>
          <a:r>
            <a:rPr lang="en-US" sz="1600" dirty="0">
              <a:latin typeface="Segoe UI Semilight" panose="020B0402040204020203" pitchFamily="34" charset="0"/>
              <a:cs typeface="Segoe UI Semilight" panose="020B0402040204020203" pitchFamily="34" charset="0"/>
            </a:rPr>
            <a:t>The GST Annual Computation in TallyPrime provides you with a brief view of business transactions recorded during the financial year. The information related to vouchers recorded and financial values from GST applicable vouchers are displayed in separate sections to help you analyze, alter, and finalize details for computation of annual returns.</a:t>
          </a:r>
        </a:p>
      </dgm:t>
    </dgm:pt>
    <dgm:pt modelId="{A54E0DB4-0CD3-4ECE-80E2-EBEF65702072}" type="parTrans" cxnId="{64815097-08AB-4445-A11A-78A9647E1601}">
      <dgm:prSet/>
      <dgm:spPr/>
      <dgm:t>
        <a:bodyPr/>
        <a:lstStyle/>
        <a:p>
          <a:endParaRPr lang="en-US"/>
        </a:p>
      </dgm:t>
    </dgm:pt>
    <dgm:pt modelId="{3C7D24E4-8BE5-49BB-9868-D8C8B676465A}" type="sibTrans" cxnId="{64815097-08AB-4445-A11A-78A9647E1601}">
      <dgm:prSet/>
      <dgm:spPr/>
      <dgm:t>
        <a:bodyPr/>
        <a:lstStyle/>
        <a:p>
          <a:endParaRPr lang="en-US"/>
        </a:p>
      </dgm:t>
    </dgm:pt>
    <dgm:pt modelId="{06D5E390-19EC-49B8-88F0-25D9EC8FE2C0}">
      <dgm:prSet custT="1"/>
      <dgm:spPr/>
      <dgm:t>
        <a:bodyPr/>
        <a:lstStyle/>
        <a:p>
          <a:r>
            <a:rPr lang="en-US" sz="1600" dirty="0">
              <a:latin typeface="Segoe UI Semilight" panose="020B0402040204020203" pitchFamily="34" charset="0"/>
              <a:cs typeface="Segoe UI Semilight" panose="020B0402040204020203" pitchFamily="34" charset="0"/>
            </a:rPr>
            <a:t>A</a:t>
          </a:r>
          <a:r>
            <a:rPr lang="en-US" sz="1600" b="0" i="0" dirty="0">
              <a:latin typeface="Segoe UI Semilight" panose="020B0402040204020203" pitchFamily="34" charset="0"/>
              <a:cs typeface="Segoe UI Semilight" panose="020B0402040204020203" pitchFamily="34" charset="0"/>
            </a:rPr>
            <a:t>s most values are pre-filled using the sum of the periodic returns (GSTR-1, GSTR-2, and GSTR-3B). We need to ensure that this sum matches your book values. </a:t>
          </a:r>
          <a:endParaRPr lang="en-US" sz="1600" dirty="0">
            <a:latin typeface="Segoe UI Semilight" panose="020B0402040204020203" pitchFamily="34" charset="0"/>
            <a:cs typeface="Segoe UI Semilight" panose="020B0402040204020203" pitchFamily="34" charset="0"/>
          </a:endParaRPr>
        </a:p>
      </dgm:t>
    </dgm:pt>
    <dgm:pt modelId="{46CFA12C-E8BA-4CE6-BD1D-F3D0A86B5469}" type="parTrans" cxnId="{D4E6FD47-4E34-42FF-AE77-C22F516D9B65}">
      <dgm:prSet/>
      <dgm:spPr/>
      <dgm:t>
        <a:bodyPr/>
        <a:lstStyle/>
        <a:p>
          <a:endParaRPr lang="en-US"/>
        </a:p>
      </dgm:t>
    </dgm:pt>
    <dgm:pt modelId="{5C929039-D685-49BA-9277-DA3F90A99E66}" type="sibTrans" cxnId="{D4E6FD47-4E34-42FF-AE77-C22F516D9B65}">
      <dgm:prSet/>
      <dgm:spPr/>
      <dgm:t>
        <a:bodyPr/>
        <a:lstStyle/>
        <a:p>
          <a:endParaRPr lang="en-US"/>
        </a:p>
      </dgm:t>
    </dgm:pt>
    <dgm:pt modelId="{856E2DA6-ECE2-4A4C-B888-A99FAD057581}">
      <dgm:prSet custT="1"/>
      <dgm:spPr/>
      <dgm:t>
        <a:bodyPr/>
        <a:lstStyle/>
        <a:p>
          <a:r>
            <a:rPr lang="en-US" sz="1600" b="0" i="0" dirty="0">
              <a:latin typeface="Segoe UI Semilight" panose="020B0402040204020203" pitchFamily="34" charset="0"/>
              <a:cs typeface="Segoe UI Semilight" panose="020B0402040204020203" pitchFamily="34" charset="0"/>
            </a:rPr>
            <a:t>By providing the GST Annual Computation report TallyPrime allows you to compare the book values for entire year with uploaded periodic returns. </a:t>
          </a:r>
          <a:endParaRPr lang="en-US" sz="1600" dirty="0">
            <a:latin typeface="Segoe UI Semilight" panose="020B0402040204020203" pitchFamily="34" charset="0"/>
            <a:cs typeface="Segoe UI Semilight" panose="020B0402040204020203" pitchFamily="34" charset="0"/>
          </a:endParaRPr>
        </a:p>
      </dgm:t>
    </dgm:pt>
    <dgm:pt modelId="{63A246BA-50E7-4D5A-9246-B02C678A55C8}" type="parTrans" cxnId="{07EF33BF-3FF0-4D77-9727-0692060686E3}">
      <dgm:prSet/>
      <dgm:spPr/>
      <dgm:t>
        <a:bodyPr/>
        <a:lstStyle/>
        <a:p>
          <a:endParaRPr lang="en-US"/>
        </a:p>
      </dgm:t>
    </dgm:pt>
    <dgm:pt modelId="{BCAF1ADE-6565-441A-9955-2AB399827A17}" type="sibTrans" cxnId="{07EF33BF-3FF0-4D77-9727-0692060686E3}">
      <dgm:prSet/>
      <dgm:spPr/>
      <dgm:t>
        <a:bodyPr/>
        <a:lstStyle/>
        <a:p>
          <a:endParaRPr lang="en-US"/>
        </a:p>
      </dgm:t>
    </dgm:pt>
    <dgm:pt modelId="{C80411B3-C708-4C93-A7F1-AEB678022143}">
      <dgm:prSet custT="1"/>
      <dgm:spPr/>
      <dgm:t>
        <a:bodyPr/>
        <a:lstStyle/>
        <a:p>
          <a:r>
            <a:rPr lang="en-US" sz="1600" dirty="0">
              <a:latin typeface="Segoe UI Semilight" panose="020B0402040204020203" pitchFamily="34" charset="0"/>
              <a:cs typeface="Segoe UI Semilight" panose="020B0402040204020203" pitchFamily="34" charset="0"/>
            </a:rPr>
            <a:t>I</a:t>
          </a:r>
          <a:r>
            <a:rPr lang="en-US" sz="1600" b="0" i="0" dirty="0">
              <a:latin typeface="Segoe UI Semilight" panose="020B0402040204020203" pitchFamily="34" charset="0"/>
              <a:cs typeface="Segoe UI Semilight" panose="020B0402040204020203" pitchFamily="34" charset="0"/>
            </a:rPr>
            <a:t>n case of any deviation in both values, you can make the necessary changes either in your books or in the annual return to ensure that the uploaded returns are true to your book values</a:t>
          </a:r>
          <a:endParaRPr lang="en-US" sz="1600" dirty="0">
            <a:latin typeface="Segoe UI Semilight" panose="020B0402040204020203" pitchFamily="34" charset="0"/>
            <a:cs typeface="Segoe UI Semilight" panose="020B0402040204020203" pitchFamily="34" charset="0"/>
          </a:endParaRPr>
        </a:p>
      </dgm:t>
    </dgm:pt>
    <dgm:pt modelId="{CDD53970-3D75-4368-8F42-05C561A44861}" type="parTrans" cxnId="{F756CB4A-F602-4759-B3DC-6AE69259B05D}">
      <dgm:prSet/>
      <dgm:spPr/>
      <dgm:t>
        <a:bodyPr/>
        <a:lstStyle/>
        <a:p>
          <a:endParaRPr lang="en-US"/>
        </a:p>
      </dgm:t>
    </dgm:pt>
    <dgm:pt modelId="{4F5D0676-91AF-412A-A10B-4DEEB6907B2C}" type="sibTrans" cxnId="{F756CB4A-F602-4759-B3DC-6AE69259B05D}">
      <dgm:prSet/>
      <dgm:spPr/>
      <dgm:t>
        <a:bodyPr/>
        <a:lstStyle/>
        <a:p>
          <a:endParaRPr lang="en-US"/>
        </a:p>
      </dgm:t>
    </dgm:pt>
    <dgm:pt modelId="{D7B54D25-B7F4-4FAB-A198-E23D65E4D601}" type="pres">
      <dgm:prSet presAssocID="{463C7284-99BB-4EA2-AE18-29E160CD55F8}" presName="hierChild1" presStyleCnt="0">
        <dgm:presLayoutVars>
          <dgm:chPref val="1"/>
          <dgm:dir/>
          <dgm:animOne val="branch"/>
          <dgm:animLvl val="lvl"/>
          <dgm:resizeHandles/>
        </dgm:presLayoutVars>
      </dgm:prSet>
      <dgm:spPr/>
    </dgm:pt>
    <dgm:pt modelId="{87FB54FE-2594-4ACF-8974-A02A1518560E}" type="pres">
      <dgm:prSet presAssocID="{E5827808-229E-4E75-89BF-9A53BB10600F}" presName="hierRoot1" presStyleCnt="0"/>
      <dgm:spPr/>
    </dgm:pt>
    <dgm:pt modelId="{EE6316BA-BE02-4645-9A2E-D1CAADA6794E}" type="pres">
      <dgm:prSet presAssocID="{E5827808-229E-4E75-89BF-9A53BB10600F}" presName="composite" presStyleCnt="0"/>
      <dgm:spPr/>
    </dgm:pt>
    <dgm:pt modelId="{2BE1CA8D-F649-4BAA-836F-E4E7A3C45418}" type="pres">
      <dgm:prSet presAssocID="{E5827808-229E-4E75-89BF-9A53BB10600F}" presName="background" presStyleLbl="node0" presStyleIdx="0" presStyleCnt="2"/>
      <dgm:spPr/>
    </dgm:pt>
    <dgm:pt modelId="{E2A96855-891D-46DF-8EF7-AE2FC90D7AB1}" type="pres">
      <dgm:prSet presAssocID="{E5827808-229E-4E75-89BF-9A53BB10600F}" presName="text" presStyleLbl="fgAcc0" presStyleIdx="0" presStyleCnt="2" custScaleX="179046">
        <dgm:presLayoutVars>
          <dgm:chPref val="3"/>
        </dgm:presLayoutVars>
      </dgm:prSet>
      <dgm:spPr/>
    </dgm:pt>
    <dgm:pt modelId="{DA764DF7-9966-45D0-B904-7B555ACA61B6}" type="pres">
      <dgm:prSet presAssocID="{E5827808-229E-4E75-89BF-9A53BB10600F}" presName="hierChild2" presStyleCnt="0"/>
      <dgm:spPr/>
    </dgm:pt>
    <dgm:pt modelId="{209DDC79-F098-4FD3-B295-613694FA99B9}" type="pres">
      <dgm:prSet presAssocID="{06D5E390-19EC-49B8-88F0-25D9EC8FE2C0}" presName="hierRoot1" presStyleCnt="0"/>
      <dgm:spPr/>
    </dgm:pt>
    <dgm:pt modelId="{55CC6D72-4A0C-404A-A6C5-259CCEB7720E}" type="pres">
      <dgm:prSet presAssocID="{06D5E390-19EC-49B8-88F0-25D9EC8FE2C0}" presName="composite" presStyleCnt="0"/>
      <dgm:spPr/>
    </dgm:pt>
    <dgm:pt modelId="{8CE707D4-71C8-4269-9319-DDBA4BB384FE}" type="pres">
      <dgm:prSet presAssocID="{06D5E390-19EC-49B8-88F0-25D9EC8FE2C0}" presName="background" presStyleLbl="node0" presStyleIdx="1" presStyleCnt="2"/>
      <dgm:spPr/>
    </dgm:pt>
    <dgm:pt modelId="{3F0E7507-4630-4142-B56E-FD8D0FF2ABF4}" type="pres">
      <dgm:prSet presAssocID="{06D5E390-19EC-49B8-88F0-25D9EC8FE2C0}" presName="text" presStyleLbl="fgAcc0" presStyleIdx="1" presStyleCnt="2">
        <dgm:presLayoutVars>
          <dgm:chPref val="3"/>
        </dgm:presLayoutVars>
      </dgm:prSet>
      <dgm:spPr/>
    </dgm:pt>
    <dgm:pt modelId="{B3506B99-7092-4466-817B-5039EBF484D6}" type="pres">
      <dgm:prSet presAssocID="{06D5E390-19EC-49B8-88F0-25D9EC8FE2C0}" presName="hierChild2" presStyleCnt="0"/>
      <dgm:spPr/>
    </dgm:pt>
    <dgm:pt modelId="{0C32B454-0C00-4534-B057-F380FCEFAF10}" type="pres">
      <dgm:prSet presAssocID="{63A246BA-50E7-4D5A-9246-B02C678A55C8}" presName="Name10" presStyleLbl="parChTrans1D2" presStyleIdx="0" presStyleCnt="2"/>
      <dgm:spPr/>
    </dgm:pt>
    <dgm:pt modelId="{64A573A7-4F7C-467B-8FF7-EF6EE66BCF84}" type="pres">
      <dgm:prSet presAssocID="{856E2DA6-ECE2-4A4C-B888-A99FAD057581}" presName="hierRoot2" presStyleCnt="0"/>
      <dgm:spPr/>
    </dgm:pt>
    <dgm:pt modelId="{39690659-E74D-48FC-8BE2-B9016C7822C8}" type="pres">
      <dgm:prSet presAssocID="{856E2DA6-ECE2-4A4C-B888-A99FAD057581}" presName="composite2" presStyleCnt="0"/>
      <dgm:spPr/>
    </dgm:pt>
    <dgm:pt modelId="{8EC136A1-1BA9-4227-BF88-F639E007BF04}" type="pres">
      <dgm:prSet presAssocID="{856E2DA6-ECE2-4A4C-B888-A99FAD057581}" presName="background2" presStyleLbl="node2" presStyleIdx="0" presStyleCnt="2"/>
      <dgm:spPr/>
    </dgm:pt>
    <dgm:pt modelId="{33CC6699-FB58-4391-9C8B-1C2D6FC7A3B9}" type="pres">
      <dgm:prSet presAssocID="{856E2DA6-ECE2-4A4C-B888-A99FAD057581}" presName="text2" presStyleLbl="fgAcc2" presStyleIdx="0" presStyleCnt="2">
        <dgm:presLayoutVars>
          <dgm:chPref val="3"/>
        </dgm:presLayoutVars>
      </dgm:prSet>
      <dgm:spPr/>
    </dgm:pt>
    <dgm:pt modelId="{8D3E3F3F-D55D-4D79-81CB-E67BFBC566E3}" type="pres">
      <dgm:prSet presAssocID="{856E2DA6-ECE2-4A4C-B888-A99FAD057581}" presName="hierChild3" presStyleCnt="0"/>
      <dgm:spPr/>
    </dgm:pt>
    <dgm:pt modelId="{BE77957D-4A43-4145-BCDB-8690B4B99F71}" type="pres">
      <dgm:prSet presAssocID="{CDD53970-3D75-4368-8F42-05C561A44861}" presName="Name10" presStyleLbl="parChTrans1D2" presStyleIdx="1" presStyleCnt="2"/>
      <dgm:spPr/>
    </dgm:pt>
    <dgm:pt modelId="{7D3CD10F-3239-433E-9902-62F9B18DDA1C}" type="pres">
      <dgm:prSet presAssocID="{C80411B3-C708-4C93-A7F1-AEB678022143}" presName="hierRoot2" presStyleCnt="0"/>
      <dgm:spPr/>
    </dgm:pt>
    <dgm:pt modelId="{DD84C2EC-238F-4B37-BB86-7946C725A2BB}" type="pres">
      <dgm:prSet presAssocID="{C80411B3-C708-4C93-A7F1-AEB678022143}" presName="composite2" presStyleCnt="0"/>
      <dgm:spPr/>
    </dgm:pt>
    <dgm:pt modelId="{1D75A89E-7626-4DFE-878C-E7F2990C255F}" type="pres">
      <dgm:prSet presAssocID="{C80411B3-C708-4C93-A7F1-AEB678022143}" presName="background2" presStyleLbl="node2" presStyleIdx="1" presStyleCnt="2"/>
      <dgm:spPr/>
    </dgm:pt>
    <dgm:pt modelId="{8307E4F7-2DFB-4000-A3AA-1C6727CE5CDD}" type="pres">
      <dgm:prSet presAssocID="{C80411B3-C708-4C93-A7F1-AEB678022143}" presName="text2" presStyleLbl="fgAcc2" presStyleIdx="1" presStyleCnt="2">
        <dgm:presLayoutVars>
          <dgm:chPref val="3"/>
        </dgm:presLayoutVars>
      </dgm:prSet>
      <dgm:spPr/>
    </dgm:pt>
    <dgm:pt modelId="{CABB6779-25E3-4F0F-BB69-CC94056B6A6E}" type="pres">
      <dgm:prSet presAssocID="{C80411B3-C708-4C93-A7F1-AEB678022143}" presName="hierChild3" presStyleCnt="0"/>
      <dgm:spPr/>
    </dgm:pt>
  </dgm:ptLst>
  <dgm:cxnLst>
    <dgm:cxn modelId="{ED2A0416-4832-4946-8E79-6BCE7F3B3B77}" type="presOf" srcId="{63A246BA-50E7-4D5A-9246-B02C678A55C8}" destId="{0C32B454-0C00-4534-B057-F380FCEFAF10}" srcOrd="0" destOrd="0" presId="urn:microsoft.com/office/officeart/2005/8/layout/hierarchy1"/>
    <dgm:cxn modelId="{E1C3B82B-455E-4FD2-AC31-6DCD49D80970}" type="presOf" srcId="{CDD53970-3D75-4368-8F42-05C561A44861}" destId="{BE77957D-4A43-4145-BCDB-8690B4B99F71}" srcOrd="0" destOrd="0" presId="urn:microsoft.com/office/officeart/2005/8/layout/hierarchy1"/>
    <dgm:cxn modelId="{2C30E242-6D3F-43A8-BD43-5A7D03BA8CF9}" type="presOf" srcId="{06D5E390-19EC-49B8-88F0-25D9EC8FE2C0}" destId="{3F0E7507-4630-4142-B56E-FD8D0FF2ABF4}" srcOrd="0" destOrd="0" presId="urn:microsoft.com/office/officeart/2005/8/layout/hierarchy1"/>
    <dgm:cxn modelId="{D4E6FD47-4E34-42FF-AE77-C22F516D9B65}" srcId="{463C7284-99BB-4EA2-AE18-29E160CD55F8}" destId="{06D5E390-19EC-49B8-88F0-25D9EC8FE2C0}" srcOrd="1" destOrd="0" parTransId="{46CFA12C-E8BA-4CE6-BD1D-F3D0A86B5469}" sibTransId="{5C929039-D685-49BA-9277-DA3F90A99E66}"/>
    <dgm:cxn modelId="{F756CB4A-F602-4759-B3DC-6AE69259B05D}" srcId="{06D5E390-19EC-49B8-88F0-25D9EC8FE2C0}" destId="{C80411B3-C708-4C93-A7F1-AEB678022143}" srcOrd="1" destOrd="0" parTransId="{CDD53970-3D75-4368-8F42-05C561A44861}" sibTransId="{4F5D0676-91AF-412A-A10B-4DEEB6907B2C}"/>
    <dgm:cxn modelId="{73487D6C-15B2-40E9-A197-A9BD60FA45DE}" type="presOf" srcId="{E5827808-229E-4E75-89BF-9A53BB10600F}" destId="{E2A96855-891D-46DF-8EF7-AE2FC90D7AB1}" srcOrd="0" destOrd="0" presId="urn:microsoft.com/office/officeart/2005/8/layout/hierarchy1"/>
    <dgm:cxn modelId="{4760308C-BA5F-4D8F-9A80-6229334EF942}" type="presOf" srcId="{C80411B3-C708-4C93-A7F1-AEB678022143}" destId="{8307E4F7-2DFB-4000-A3AA-1C6727CE5CDD}" srcOrd="0" destOrd="0" presId="urn:microsoft.com/office/officeart/2005/8/layout/hierarchy1"/>
    <dgm:cxn modelId="{64815097-08AB-4445-A11A-78A9647E1601}" srcId="{463C7284-99BB-4EA2-AE18-29E160CD55F8}" destId="{E5827808-229E-4E75-89BF-9A53BB10600F}" srcOrd="0" destOrd="0" parTransId="{A54E0DB4-0CD3-4ECE-80E2-EBEF65702072}" sibTransId="{3C7D24E4-8BE5-49BB-9868-D8C8B676465A}"/>
    <dgm:cxn modelId="{0719D79B-DBE7-40AE-A1E7-1FD2CFF81097}" type="presOf" srcId="{463C7284-99BB-4EA2-AE18-29E160CD55F8}" destId="{D7B54D25-B7F4-4FAB-A198-E23D65E4D601}" srcOrd="0" destOrd="0" presId="urn:microsoft.com/office/officeart/2005/8/layout/hierarchy1"/>
    <dgm:cxn modelId="{9EE323A7-AD25-40D5-B702-88C763189468}" type="presOf" srcId="{856E2DA6-ECE2-4A4C-B888-A99FAD057581}" destId="{33CC6699-FB58-4391-9C8B-1C2D6FC7A3B9}" srcOrd="0" destOrd="0" presId="urn:microsoft.com/office/officeart/2005/8/layout/hierarchy1"/>
    <dgm:cxn modelId="{07EF33BF-3FF0-4D77-9727-0692060686E3}" srcId="{06D5E390-19EC-49B8-88F0-25D9EC8FE2C0}" destId="{856E2DA6-ECE2-4A4C-B888-A99FAD057581}" srcOrd="0" destOrd="0" parTransId="{63A246BA-50E7-4D5A-9246-B02C678A55C8}" sibTransId="{BCAF1ADE-6565-441A-9955-2AB399827A17}"/>
    <dgm:cxn modelId="{0000A494-36D8-4051-9C90-CBD2ED254808}" type="presParOf" srcId="{D7B54D25-B7F4-4FAB-A198-E23D65E4D601}" destId="{87FB54FE-2594-4ACF-8974-A02A1518560E}" srcOrd="0" destOrd="0" presId="urn:microsoft.com/office/officeart/2005/8/layout/hierarchy1"/>
    <dgm:cxn modelId="{7C04266C-5037-45AE-B244-8846C55390E9}" type="presParOf" srcId="{87FB54FE-2594-4ACF-8974-A02A1518560E}" destId="{EE6316BA-BE02-4645-9A2E-D1CAADA6794E}" srcOrd="0" destOrd="0" presId="urn:microsoft.com/office/officeart/2005/8/layout/hierarchy1"/>
    <dgm:cxn modelId="{9077F136-9866-4F2A-BC97-D676091A79F8}" type="presParOf" srcId="{EE6316BA-BE02-4645-9A2E-D1CAADA6794E}" destId="{2BE1CA8D-F649-4BAA-836F-E4E7A3C45418}" srcOrd="0" destOrd="0" presId="urn:microsoft.com/office/officeart/2005/8/layout/hierarchy1"/>
    <dgm:cxn modelId="{22B17C6C-0C5D-4182-886E-A50FEECB1FF8}" type="presParOf" srcId="{EE6316BA-BE02-4645-9A2E-D1CAADA6794E}" destId="{E2A96855-891D-46DF-8EF7-AE2FC90D7AB1}" srcOrd="1" destOrd="0" presId="urn:microsoft.com/office/officeart/2005/8/layout/hierarchy1"/>
    <dgm:cxn modelId="{C849B2D2-1AD4-4149-8DFB-FDBFA8FF7A5A}" type="presParOf" srcId="{87FB54FE-2594-4ACF-8974-A02A1518560E}" destId="{DA764DF7-9966-45D0-B904-7B555ACA61B6}" srcOrd="1" destOrd="0" presId="urn:microsoft.com/office/officeart/2005/8/layout/hierarchy1"/>
    <dgm:cxn modelId="{731F3EEE-7F92-422E-828C-5C7625E7B67D}" type="presParOf" srcId="{D7B54D25-B7F4-4FAB-A198-E23D65E4D601}" destId="{209DDC79-F098-4FD3-B295-613694FA99B9}" srcOrd="1" destOrd="0" presId="urn:microsoft.com/office/officeart/2005/8/layout/hierarchy1"/>
    <dgm:cxn modelId="{59E26F89-0794-4351-80E3-BF4A444067F0}" type="presParOf" srcId="{209DDC79-F098-4FD3-B295-613694FA99B9}" destId="{55CC6D72-4A0C-404A-A6C5-259CCEB7720E}" srcOrd="0" destOrd="0" presId="urn:microsoft.com/office/officeart/2005/8/layout/hierarchy1"/>
    <dgm:cxn modelId="{D4BF2A6D-4530-4DBD-A809-89135B0274EB}" type="presParOf" srcId="{55CC6D72-4A0C-404A-A6C5-259CCEB7720E}" destId="{8CE707D4-71C8-4269-9319-DDBA4BB384FE}" srcOrd="0" destOrd="0" presId="urn:microsoft.com/office/officeart/2005/8/layout/hierarchy1"/>
    <dgm:cxn modelId="{9C220939-242E-4702-B3F6-197C0C933B2C}" type="presParOf" srcId="{55CC6D72-4A0C-404A-A6C5-259CCEB7720E}" destId="{3F0E7507-4630-4142-B56E-FD8D0FF2ABF4}" srcOrd="1" destOrd="0" presId="urn:microsoft.com/office/officeart/2005/8/layout/hierarchy1"/>
    <dgm:cxn modelId="{4A51271F-6CD5-4BE8-8841-6FFBC3F18BE6}" type="presParOf" srcId="{209DDC79-F098-4FD3-B295-613694FA99B9}" destId="{B3506B99-7092-4466-817B-5039EBF484D6}" srcOrd="1" destOrd="0" presId="urn:microsoft.com/office/officeart/2005/8/layout/hierarchy1"/>
    <dgm:cxn modelId="{46DE1C4C-B562-4CB9-AD39-768962E220EB}" type="presParOf" srcId="{B3506B99-7092-4466-817B-5039EBF484D6}" destId="{0C32B454-0C00-4534-B057-F380FCEFAF10}" srcOrd="0" destOrd="0" presId="urn:microsoft.com/office/officeart/2005/8/layout/hierarchy1"/>
    <dgm:cxn modelId="{3206040D-2943-4E7F-8D4E-43A2BC2B484F}" type="presParOf" srcId="{B3506B99-7092-4466-817B-5039EBF484D6}" destId="{64A573A7-4F7C-467B-8FF7-EF6EE66BCF84}" srcOrd="1" destOrd="0" presId="urn:microsoft.com/office/officeart/2005/8/layout/hierarchy1"/>
    <dgm:cxn modelId="{47A51113-6FFF-4E10-B402-945079A6F29A}" type="presParOf" srcId="{64A573A7-4F7C-467B-8FF7-EF6EE66BCF84}" destId="{39690659-E74D-48FC-8BE2-B9016C7822C8}" srcOrd="0" destOrd="0" presId="urn:microsoft.com/office/officeart/2005/8/layout/hierarchy1"/>
    <dgm:cxn modelId="{BB96D2EC-5C4F-4D18-A5A7-0234DE87B352}" type="presParOf" srcId="{39690659-E74D-48FC-8BE2-B9016C7822C8}" destId="{8EC136A1-1BA9-4227-BF88-F639E007BF04}" srcOrd="0" destOrd="0" presId="urn:microsoft.com/office/officeart/2005/8/layout/hierarchy1"/>
    <dgm:cxn modelId="{06373AD8-8774-4409-AEDE-893205C104CD}" type="presParOf" srcId="{39690659-E74D-48FC-8BE2-B9016C7822C8}" destId="{33CC6699-FB58-4391-9C8B-1C2D6FC7A3B9}" srcOrd="1" destOrd="0" presId="urn:microsoft.com/office/officeart/2005/8/layout/hierarchy1"/>
    <dgm:cxn modelId="{BDEEC37E-E3EC-4ECA-B7C9-1074EDBB853C}" type="presParOf" srcId="{64A573A7-4F7C-467B-8FF7-EF6EE66BCF84}" destId="{8D3E3F3F-D55D-4D79-81CB-E67BFBC566E3}" srcOrd="1" destOrd="0" presId="urn:microsoft.com/office/officeart/2005/8/layout/hierarchy1"/>
    <dgm:cxn modelId="{3FBAA829-C54B-4E57-9F34-43D65BDEA0A3}" type="presParOf" srcId="{B3506B99-7092-4466-817B-5039EBF484D6}" destId="{BE77957D-4A43-4145-BCDB-8690B4B99F71}" srcOrd="2" destOrd="0" presId="urn:microsoft.com/office/officeart/2005/8/layout/hierarchy1"/>
    <dgm:cxn modelId="{59C954E9-C244-40B6-9FCA-4F1897DD30FF}" type="presParOf" srcId="{B3506B99-7092-4466-817B-5039EBF484D6}" destId="{7D3CD10F-3239-433E-9902-62F9B18DDA1C}" srcOrd="3" destOrd="0" presId="urn:microsoft.com/office/officeart/2005/8/layout/hierarchy1"/>
    <dgm:cxn modelId="{58C9836D-7853-4BA9-8627-04645CB2BE60}" type="presParOf" srcId="{7D3CD10F-3239-433E-9902-62F9B18DDA1C}" destId="{DD84C2EC-238F-4B37-BB86-7946C725A2BB}" srcOrd="0" destOrd="0" presId="urn:microsoft.com/office/officeart/2005/8/layout/hierarchy1"/>
    <dgm:cxn modelId="{C946FF59-D2E9-4A9D-8519-5921E3616949}" type="presParOf" srcId="{DD84C2EC-238F-4B37-BB86-7946C725A2BB}" destId="{1D75A89E-7626-4DFE-878C-E7F2990C255F}" srcOrd="0" destOrd="0" presId="urn:microsoft.com/office/officeart/2005/8/layout/hierarchy1"/>
    <dgm:cxn modelId="{29653E9C-1402-48C4-AC63-F3093EBCE6A2}" type="presParOf" srcId="{DD84C2EC-238F-4B37-BB86-7946C725A2BB}" destId="{8307E4F7-2DFB-4000-A3AA-1C6727CE5CDD}" srcOrd="1" destOrd="0" presId="urn:microsoft.com/office/officeart/2005/8/layout/hierarchy1"/>
    <dgm:cxn modelId="{74C800F4-8224-492F-B4B0-9A83A3AE46C0}" type="presParOf" srcId="{7D3CD10F-3239-433E-9902-62F9B18DDA1C}" destId="{CABB6779-25E3-4F0F-BB69-CC94056B6A6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C279F7F-7F7D-4451-8EC0-755CD6868149}" type="doc">
      <dgm:prSet loTypeId="urn:microsoft.com/office/officeart/2005/8/layout/process1" loCatId="process" qsTypeId="urn:microsoft.com/office/officeart/2005/8/quickstyle/simple1" qsCatId="simple" csTypeId="urn:microsoft.com/office/officeart/2005/8/colors/colorful5" csCatId="colorful" phldr="1"/>
      <dgm:spPr/>
    </dgm:pt>
    <dgm:pt modelId="{86EDF3E7-EC71-492E-B312-AD80426D2557}">
      <dgm:prSet phldrT="[Text]"/>
      <dgm:spPr/>
      <dgm:t>
        <a:bodyPr/>
        <a:lstStyle/>
        <a:p>
          <a:r>
            <a:rPr lang="en-US" b="0" i="0" dirty="0"/>
            <a:t>Yes, packing charges and freight is required to include in the invoice to determine taxable value</a:t>
          </a:r>
          <a:endParaRPr lang="en-IN" dirty="0"/>
        </a:p>
      </dgm:t>
    </dgm:pt>
    <dgm:pt modelId="{A9633234-F7FD-4085-9BF9-77C2410EC9CD}" type="parTrans" cxnId="{BABCC77D-7B13-4433-B08E-B3E26B9AD921}">
      <dgm:prSet/>
      <dgm:spPr/>
      <dgm:t>
        <a:bodyPr/>
        <a:lstStyle/>
        <a:p>
          <a:endParaRPr lang="en-IN"/>
        </a:p>
      </dgm:t>
    </dgm:pt>
    <dgm:pt modelId="{D2A85D9E-7C9F-4F4A-A81A-B8A54F00F4AC}" type="sibTrans" cxnId="{BABCC77D-7B13-4433-B08E-B3E26B9AD921}">
      <dgm:prSet/>
      <dgm:spPr/>
      <dgm:t>
        <a:bodyPr/>
        <a:lstStyle/>
        <a:p>
          <a:endParaRPr lang="en-IN" dirty="0"/>
        </a:p>
      </dgm:t>
    </dgm:pt>
    <dgm:pt modelId="{D80A69F9-0DD3-410B-897C-3F95E0EC88CA}">
      <dgm:prSet phldrT="[Text]"/>
      <dgm:spPr/>
      <dgm:t>
        <a:bodyPr/>
        <a:lstStyle/>
        <a:p>
          <a:r>
            <a:rPr lang="en-US" dirty="0"/>
            <a:t>Value of Supply will be Rs. 23,600</a:t>
          </a:r>
          <a:endParaRPr lang="en-IN" dirty="0"/>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t>
        <a:bodyPr/>
        <a:lstStyle/>
        <a:p>
          <a:endParaRPr lang="en-IN"/>
        </a:p>
      </dgm:t>
    </dgm:pt>
    <dgm:pt modelId="{22FC1F33-B5C3-4B8E-8C7C-F28B8BF9D857}" type="pres">
      <dgm:prSet presAssocID="{AC279F7F-7F7D-4451-8EC0-755CD6868149}" presName="Name0" presStyleCnt="0">
        <dgm:presLayoutVars>
          <dgm:dir/>
          <dgm:resizeHandles val="exact"/>
        </dgm:presLayoutVars>
      </dgm:prSet>
      <dgm:spPr/>
    </dgm:pt>
    <dgm:pt modelId="{139AE242-5F73-41BA-9A77-16172A54049D}" type="pres">
      <dgm:prSet presAssocID="{86EDF3E7-EC71-492E-B312-AD80426D2557}" presName="node" presStyleLbl="node1" presStyleIdx="0" presStyleCnt="2">
        <dgm:presLayoutVars>
          <dgm:bulletEnabled val="1"/>
        </dgm:presLayoutVars>
      </dgm:prSet>
      <dgm:spPr/>
    </dgm:pt>
    <dgm:pt modelId="{36B6E5C8-78CE-4A16-B891-2B1490603EFE}" type="pres">
      <dgm:prSet presAssocID="{D2A85D9E-7C9F-4F4A-A81A-B8A54F00F4AC}" presName="sibTrans" presStyleLbl="sibTrans2D1" presStyleIdx="0" presStyleCnt="1"/>
      <dgm:spPr/>
    </dgm:pt>
    <dgm:pt modelId="{50F083A0-81DD-4C53-813E-ADF6044193A6}" type="pres">
      <dgm:prSet presAssocID="{D2A85D9E-7C9F-4F4A-A81A-B8A54F00F4AC}" presName="connectorText" presStyleLbl="sibTrans2D1" presStyleIdx="0" presStyleCnt="1"/>
      <dgm:spPr/>
    </dgm:pt>
    <dgm:pt modelId="{9A51F8D0-00BC-4713-949B-4EDB7580037E}" type="pres">
      <dgm:prSet presAssocID="{D80A69F9-0DD3-410B-897C-3F95E0EC88CA}" presName="node" presStyleLbl="node1" presStyleIdx="1" presStyleCnt="2">
        <dgm:presLayoutVars>
          <dgm:bulletEnabled val="1"/>
        </dgm:presLayoutVars>
      </dgm:prSet>
      <dgm:spPr/>
    </dgm:pt>
  </dgm:ptLst>
  <dgm:cxnLst>
    <dgm:cxn modelId="{15524F16-E2B3-4F43-B0EB-257D8461D709}" type="presOf" srcId="{AC279F7F-7F7D-4451-8EC0-755CD6868149}" destId="{22FC1F33-B5C3-4B8E-8C7C-F28B8BF9D857}" srcOrd="0" destOrd="0" presId="urn:microsoft.com/office/officeart/2005/8/layout/process1"/>
    <dgm:cxn modelId="{E0EEFE1B-1B23-4B2C-A45C-EEFEE783CB1D}" type="presOf" srcId="{D2A85D9E-7C9F-4F4A-A81A-B8A54F00F4AC}" destId="{36B6E5C8-78CE-4A16-B891-2B1490603EFE}" srcOrd="0" destOrd="0" presId="urn:microsoft.com/office/officeart/2005/8/layout/process1"/>
    <dgm:cxn modelId="{925E8921-2375-403B-BE07-EFE98399A453}" type="presOf" srcId="{D80A69F9-0DD3-410B-897C-3F95E0EC88CA}" destId="{9A51F8D0-00BC-4713-949B-4EDB7580037E}" srcOrd="0" destOrd="0" presId="urn:microsoft.com/office/officeart/2005/8/layout/process1"/>
    <dgm:cxn modelId="{952EFA32-7808-43CC-BD34-AAE03168CADF}" type="presOf" srcId="{86EDF3E7-EC71-492E-B312-AD80426D2557}" destId="{139AE242-5F73-41BA-9A77-16172A54049D}" srcOrd="0" destOrd="0" presId="urn:microsoft.com/office/officeart/2005/8/layout/process1"/>
    <dgm:cxn modelId="{41C25E49-0310-4E83-8FE2-EDEE445104B4}" srcId="{AC279F7F-7F7D-4451-8EC0-755CD6868149}" destId="{D80A69F9-0DD3-410B-897C-3F95E0EC88CA}" srcOrd="1" destOrd="0" parTransId="{BCE96435-F300-4874-9369-6CC4F43B3106}" sibTransId="{C2426E98-D46F-4A57-BB4F-667540C501F4}"/>
    <dgm:cxn modelId="{BABCC77D-7B13-4433-B08E-B3E26B9AD921}" srcId="{AC279F7F-7F7D-4451-8EC0-755CD6868149}" destId="{86EDF3E7-EC71-492E-B312-AD80426D2557}" srcOrd="0" destOrd="0" parTransId="{A9633234-F7FD-4085-9BF9-77C2410EC9CD}" sibTransId="{D2A85D9E-7C9F-4F4A-A81A-B8A54F00F4AC}"/>
    <dgm:cxn modelId="{A26207DB-277C-4546-81B9-84BA79F8AD1C}" type="presOf" srcId="{D2A85D9E-7C9F-4F4A-A81A-B8A54F00F4AC}" destId="{50F083A0-81DD-4C53-813E-ADF6044193A6}" srcOrd="1" destOrd="0" presId="urn:microsoft.com/office/officeart/2005/8/layout/process1"/>
    <dgm:cxn modelId="{B0AAF0C8-B7A1-4229-8F47-7F243D6ADC76}" type="presParOf" srcId="{22FC1F33-B5C3-4B8E-8C7C-F28B8BF9D857}" destId="{139AE242-5F73-41BA-9A77-16172A54049D}" srcOrd="0" destOrd="0" presId="urn:microsoft.com/office/officeart/2005/8/layout/process1"/>
    <dgm:cxn modelId="{09FE5936-6446-43F3-B116-C650F2400357}" type="presParOf" srcId="{22FC1F33-B5C3-4B8E-8C7C-F28B8BF9D857}" destId="{36B6E5C8-78CE-4A16-B891-2B1490603EFE}" srcOrd="1" destOrd="0" presId="urn:microsoft.com/office/officeart/2005/8/layout/process1"/>
    <dgm:cxn modelId="{B9154C3D-1DC6-49E4-9C01-5C2A2A5D11B4}" type="presParOf" srcId="{36B6E5C8-78CE-4A16-B891-2B1490603EFE}" destId="{50F083A0-81DD-4C53-813E-ADF6044193A6}" srcOrd="0" destOrd="0" presId="urn:microsoft.com/office/officeart/2005/8/layout/process1"/>
    <dgm:cxn modelId="{4D8B3FBE-652F-441D-AD27-2A3436D8015A}" type="presParOf" srcId="{22FC1F33-B5C3-4B8E-8C7C-F28B8BF9D857}" destId="{9A51F8D0-00BC-4713-949B-4EDB7580037E}"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C279F7F-7F7D-4451-8EC0-755CD6868149}" type="doc">
      <dgm:prSet loTypeId="urn:microsoft.com/office/officeart/2005/8/layout/process1" loCatId="process" qsTypeId="urn:microsoft.com/office/officeart/2005/8/quickstyle/simple1" qsCatId="simple" csTypeId="urn:microsoft.com/office/officeart/2005/8/colors/colorful5" csCatId="colorful" phldr="1"/>
      <dgm:spPr/>
    </dgm:pt>
    <dgm:pt modelId="{86EDF3E7-EC71-492E-B312-AD80426D2557}">
      <dgm:prSet phldrT="[Text]"/>
      <dgm:spPr/>
      <dgm:t>
        <a:bodyPr/>
        <a:lstStyle/>
        <a:p>
          <a:r>
            <a:rPr lang="en-US" b="0" i="0" dirty="0"/>
            <a:t>Discount is given at the time of supply</a:t>
          </a:r>
          <a:endParaRPr lang="en-IN" dirty="0"/>
        </a:p>
      </dgm:t>
    </dgm:pt>
    <dgm:pt modelId="{A9633234-F7FD-4085-9BF9-77C2410EC9CD}" type="parTrans" cxnId="{BABCC77D-7B13-4433-B08E-B3E26B9AD921}">
      <dgm:prSet/>
      <dgm:spPr/>
      <dgm:t>
        <a:bodyPr/>
        <a:lstStyle/>
        <a:p>
          <a:endParaRPr lang="en-IN"/>
        </a:p>
      </dgm:t>
    </dgm:pt>
    <dgm:pt modelId="{D2A85D9E-7C9F-4F4A-A81A-B8A54F00F4AC}" type="sibTrans" cxnId="{BABCC77D-7B13-4433-B08E-B3E26B9AD921}">
      <dgm:prSet/>
      <dgm:spPr/>
      <dgm:t>
        <a:bodyPr/>
        <a:lstStyle/>
        <a:p>
          <a:endParaRPr lang="en-IN" dirty="0"/>
        </a:p>
      </dgm:t>
    </dgm:pt>
    <dgm:pt modelId="{D80A69F9-0DD3-410B-897C-3F95E0EC88CA}">
      <dgm:prSet phldrT="[Text]"/>
      <dgm:spPr/>
      <dgm:t>
        <a:bodyPr/>
        <a:lstStyle/>
        <a:p>
          <a:r>
            <a:rPr lang="en-US" dirty="0"/>
            <a:t>Value of taxable supply in the invoice will be giving effect of discount</a:t>
          </a:r>
          <a:endParaRPr lang="en-IN" dirty="0"/>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t>
        <a:bodyPr/>
        <a:lstStyle/>
        <a:p>
          <a:endParaRPr lang="en-IN" dirty="0"/>
        </a:p>
      </dgm:t>
    </dgm:pt>
    <dgm:pt modelId="{238E35AA-0815-4858-99E1-091DEF71ACD1}">
      <dgm:prSet/>
      <dgm:spPr/>
      <dgm:t>
        <a:bodyPr/>
        <a:lstStyle/>
        <a:p>
          <a:r>
            <a:rPr lang="en-US" dirty="0"/>
            <a:t>Rs. 18,000 will be the taxable amount on which GST is levied.</a:t>
          </a:r>
          <a:endParaRPr lang="en-IN" dirty="0"/>
        </a:p>
      </dgm:t>
    </dgm:pt>
    <dgm:pt modelId="{01564048-DDA1-4A95-9F4A-25CC2345F65F}" type="parTrans" cxnId="{EFA40742-4039-4618-9B5E-4DBFA5FA7B6A}">
      <dgm:prSet/>
      <dgm:spPr/>
      <dgm:t>
        <a:bodyPr/>
        <a:lstStyle/>
        <a:p>
          <a:endParaRPr lang="en-IN"/>
        </a:p>
      </dgm:t>
    </dgm:pt>
    <dgm:pt modelId="{39A1DDC7-3B38-431A-850D-8D2155A95155}" type="sibTrans" cxnId="{EFA40742-4039-4618-9B5E-4DBFA5FA7B6A}">
      <dgm:prSet/>
      <dgm:spPr/>
      <dgm:t>
        <a:bodyPr/>
        <a:lstStyle/>
        <a:p>
          <a:endParaRPr lang="en-IN"/>
        </a:p>
      </dgm:t>
    </dgm:pt>
    <dgm:pt modelId="{22FC1F33-B5C3-4B8E-8C7C-F28B8BF9D857}" type="pres">
      <dgm:prSet presAssocID="{AC279F7F-7F7D-4451-8EC0-755CD6868149}" presName="Name0" presStyleCnt="0">
        <dgm:presLayoutVars>
          <dgm:dir/>
          <dgm:resizeHandles val="exact"/>
        </dgm:presLayoutVars>
      </dgm:prSet>
      <dgm:spPr/>
    </dgm:pt>
    <dgm:pt modelId="{139AE242-5F73-41BA-9A77-16172A54049D}" type="pres">
      <dgm:prSet presAssocID="{86EDF3E7-EC71-492E-B312-AD80426D2557}" presName="node" presStyleLbl="node1" presStyleIdx="0" presStyleCnt="3">
        <dgm:presLayoutVars>
          <dgm:bulletEnabled val="1"/>
        </dgm:presLayoutVars>
      </dgm:prSet>
      <dgm:spPr/>
    </dgm:pt>
    <dgm:pt modelId="{36B6E5C8-78CE-4A16-B891-2B1490603EFE}" type="pres">
      <dgm:prSet presAssocID="{D2A85D9E-7C9F-4F4A-A81A-B8A54F00F4AC}" presName="sibTrans" presStyleLbl="sibTrans2D1" presStyleIdx="0" presStyleCnt="2"/>
      <dgm:spPr/>
    </dgm:pt>
    <dgm:pt modelId="{50F083A0-81DD-4C53-813E-ADF6044193A6}" type="pres">
      <dgm:prSet presAssocID="{D2A85D9E-7C9F-4F4A-A81A-B8A54F00F4AC}" presName="connectorText" presStyleLbl="sibTrans2D1" presStyleIdx="0" presStyleCnt="2"/>
      <dgm:spPr/>
    </dgm:pt>
    <dgm:pt modelId="{9A51F8D0-00BC-4713-949B-4EDB7580037E}" type="pres">
      <dgm:prSet presAssocID="{D80A69F9-0DD3-410B-897C-3F95E0EC88CA}" presName="node" presStyleLbl="node1" presStyleIdx="1" presStyleCnt="3">
        <dgm:presLayoutVars>
          <dgm:bulletEnabled val="1"/>
        </dgm:presLayoutVars>
      </dgm:prSet>
      <dgm:spPr/>
    </dgm:pt>
    <dgm:pt modelId="{7284069F-33CA-41BB-957B-CECDB6543078}" type="pres">
      <dgm:prSet presAssocID="{C2426E98-D46F-4A57-BB4F-667540C501F4}" presName="sibTrans" presStyleLbl="sibTrans2D1" presStyleIdx="1" presStyleCnt="2"/>
      <dgm:spPr/>
    </dgm:pt>
    <dgm:pt modelId="{51E6B2F4-A5D5-45A6-A519-B721B33D266C}" type="pres">
      <dgm:prSet presAssocID="{C2426E98-D46F-4A57-BB4F-667540C501F4}" presName="connectorText" presStyleLbl="sibTrans2D1" presStyleIdx="1" presStyleCnt="2"/>
      <dgm:spPr/>
    </dgm:pt>
    <dgm:pt modelId="{D990D1C7-94DE-4766-A95C-D930B9BDE6FC}" type="pres">
      <dgm:prSet presAssocID="{238E35AA-0815-4858-99E1-091DEF71ACD1}" presName="node" presStyleLbl="node1" presStyleIdx="2" presStyleCnt="3">
        <dgm:presLayoutVars>
          <dgm:bulletEnabled val="1"/>
        </dgm:presLayoutVars>
      </dgm:prSet>
      <dgm:spPr/>
    </dgm:pt>
  </dgm:ptLst>
  <dgm:cxnLst>
    <dgm:cxn modelId="{15524F16-E2B3-4F43-B0EB-257D8461D709}" type="presOf" srcId="{AC279F7F-7F7D-4451-8EC0-755CD6868149}" destId="{22FC1F33-B5C3-4B8E-8C7C-F28B8BF9D857}" srcOrd="0" destOrd="0" presId="urn:microsoft.com/office/officeart/2005/8/layout/process1"/>
    <dgm:cxn modelId="{E0EEFE1B-1B23-4B2C-A45C-EEFEE783CB1D}" type="presOf" srcId="{D2A85D9E-7C9F-4F4A-A81A-B8A54F00F4AC}" destId="{36B6E5C8-78CE-4A16-B891-2B1490603EFE}" srcOrd="0" destOrd="0" presId="urn:microsoft.com/office/officeart/2005/8/layout/process1"/>
    <dgm:cxn modelId="{925E8921-2375-403B-BE07-EFE98399A453}" type="presOf" srcId="{D80A69F9-0DD3-410B-897C-3F95E0EC88CA}" destId="{9A51F8D0-00BC-4713-949B-4EDB7580037E}" srcOrd="0" destOrd="0" presId="urn:microsoft.com/office/officeart/2005/8/layout/process1"/>
    <dgm:cxn modelId="{952EFA32-7808-43CC-BD34-AAE03168CADF}" type="presOf" srcId="{86EDF3E7-EC71-492E-B312-AD80426D2557}" destId="{139AE242-5F73-41BA-9A77-16172A54049D}" srcOrd="0" destOrd="0" presId="urn:microsoft.com/office/officeart/2005/8/layout/process1"/>
    <dgm:cxn modelId="{EFA40742-4039-4618-9B5E-4DBFA5FA7B6A}" srcId="{AC279F7F-7F7D-4451-8EC0-755CD6868149}" destId="{238E35AA-0815-4858-99E1-091DEF71ACD1}" srcOrd="2" destOrd="0" parTransId="{01564048-DDA1-4A95-9F4A-25CC2345F65F}" sibTransId="{39A1DDC7-3B38-431A-850D-8D2155A95155}"/>
    <dgm:cxn modelId="{41C25E49-0310-4E83-8FE2-EDEE445104B4}" srcId="{AC279F7F-7F7D-4451-8EC0-755CD6868149}" destId="{D80A69F9-0DD3-410B-897C-3F95E0EC88CA}" srcOrd="1" destOrd="0" parTransId="{BCE96435-F300-4874-9369-6CC4F43B3106}" sibTransId="{C2426E98-D46F-4A57-BB4F-667540C501F4}"/>
    <dgm:cxn modelId="{BABCC77D-7B13-4433-B08E-B3E26B9AD921}" srcId="{AC279F7F-7F7D-4451-8EC0-755CD6868149}" destId="{86EDF3E7-EC71-492E-B312-AD80426D2557}" srcOrd="0" destOrd="0" parTransId="{A9633234-F7FD-4085-9BF9-77C2410EC9CD}" sibTransId="{D2A85D9E-7C9F-4F4A-A81A-B8A54F00F4AC}"/>
    <dgm:cxn modelId="{692FF589-50AB-45D7-85A0-032CBD73D4F3}" type="presOf" srcId="{C2426E98-D46F-4A57-BB4F-667540C501F4}" destId="{51E6B2F4-A5D5-45A6-A519-B721B33D266C}" srcOrd="1" destOrd="0" presId="urn:microsoft.com/office/officeart/2005/8/layout/process1"/>
    <dgm:cxn modelId="{4E1145AD-ACDB-4E9A-B4C8-A62668777613}" type="presOf" srcId="{238E35AA-0815-4858-99E1-091DEF71ACD1}" destId="{D990D1C7-94DE-4766-A95C-D930B9BDE6FC}" srcOrd="0" destOrd="0" presId="urn:microsoft.com/office/officeart/2005/8/layout/process1"/>
    <dgm:cxn modelId="{A26207DB-277C-4546-81B9-84BA79F8AD1C}" type="presOf" srcId="{D2A85D9E-7C9F-4F4A-A81A-B8A54F00F4AC}" destId="{50F083A0-81DD-4C53-813E-ADF6044193A6}" srcOrd="1" destOrd="0" presId="urn:microsoft.com/office/officeart/2005/8/layout/process1"/>
    <dgm:cxn modelId="{61C8F3FC-42D8-4110-BFAE-12713CC3FBDE}" type="presOf" srcId="{C2426E98-D46F-4A57-BB4F-667540C501F4}" destId="{7284069F-33CA-41BB-957B-CECDB6543078}" srcOrd="0" destOrd="0" presId="urn:microsoft.com/office/officeart/2005/8/layout/process1"/>
    <dgm:cxn modelId="{B0AAF0C8-B7A1-4229-8F47-7F243D6ADC76}" type="presParOf" srcId="{22FC1F33-B5C3-4B8E-8C7C-F28B8BF9D857}" destId="{139AE242-5F73-41BA-9A77-16172A54049D}" srcOrd="0" destOrd="0" presId="urn:microsoft.com/office/officeart/2005/8/layout/process1"/>
    <dgm:cxn modelId="{09FE5936-6446-43F3-B116-C650F2400357}" type="presParOf" srcId="{22FC1F33-B5C3-4B8E-8C7C-F28B8BF9D857}" destId="{36B6E5C8-78CE-4A16-B891-2B1490603EFE}" srcOrd="1" destOrd="0" presId="urn:microsoft.com/office/officeart/2005/8/layout/process1"/>
    <dgm:cxn modelId="{B9154C3D-1DC6-49E4-9C01-5C2A2A5D11B4}" type="presParOf" srcId="{36B6E5C8-78CE-4A16-B891-2B1490603EFE}" destId="{50F083A0-81DD-4C53-813E-ADF6044193A6}" srcOrd="0" destOrd="0" presId="urn:microsoft.com/office/officeart/2005/8/layout/process1"/>
    <dgm:cxn modelId="{4D8B3FBE-652F-441D-AD27-2A3436D8015A}" type="presParOf" srcId="{22FC1F33-B5C3-4B8E-8C7C-F28B8BF9D857}" destId="{9A51F8D0-00BC-4713-949B-4EDB7580037E}" srcOrd="2" destOrd="0" presId="urn:microsoft.com/office/officeart/2005/8/layout/process1"/>
    <dgm:cxn modelId="{23205F2A-862A-40B5-A864-76F7395CB766}" type="presParOf" srcId="{22FC1F33-B5C3-4B8E-8C7C-F28B8BF9D857}" destId="{7284069F-33CA-41BB-957B-CECDB6543078}" srcOrd="3" destOrd="0" presId="urn:microsoft.com/office/officeart/2005/8/layout/process1"/>
    <dgm:cxn modelId="{561D2B4D-42A3-4DD1-A7D4-68E5128D8468}" type="presParOf" srcId="{7284069F-33CA-41BB-957B-CECDB6543078}" destId="{51E6B2F4-A5D5-45A6-A519-B721B33D266C}" srcOrd="0" destOrd="0" presId="urn:microsoft.com/office/officeart/2005/8/layout/process1"/>
    <dgm:cxn modelId="{545294A9-EA62-42E9-A06A-585573EAA9B4}" type="presParOf" srcId="{22FC1F33-B5C3-4B8E-8C7C-F28B8BF9D857}" destId="{D990D1C7-94DE-4766-A95C-D930B9BDE6F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C279F7F-7F7D-4451-8EC0-755CD6868149}" type="doc">
      <dgm:prSet loTypeId="urn:microsoft.com/office/officeart/2005/8/layout/process1" loCatId="process" qsTypeId="urn:microsoft.com/office/officeart/2005/8/quickstyle/simple1" qsCatId="simple" csTypeId="urn:microsoft.com/office/officeart/2005/8/colors/colorful5" csCatId="colorful" phldr="1"/>
      <dgm:spPr/>
    </dgm:pt>
    <dgm:pt modelId="{86EDF3E7-EC71-492E-B312-AD80426D2557}">
      <dgm:prSet phldrT="[Text]"/>
      <dgm:spPr/>
      <dgm:t>
        <a:bodyPr/>
        <a:lstStyle/>
        <a:p>
          <a:r>
            <a:rPr lang="en-US" b="0" i="0" dirty="0"/>
            <a:t>Discount is given post Sales but with Agreement</a:t>
          </a:r>
          <a:endParaRPr lang="en-IN" dirty="0"/>
        </a:p>
      </dgm:t>
    </dgm:pt>
    <dgm:pt modelId="{A9633234-F7FD-4085-9BF9-77C2410EC9CD}" type="parTrans" cxnId="{BABCC77D-7B13-4433-B08E-B3E26B9AD921}">
      <dgm:prSet/>
      <dgm:spPr/>
      <dgm:t>
        <a:bodyPr/>
        <a:lstStyle/>
        <a:p>
          <a:endParaRPr lang="en-IN"/>
        </a:p>
      </dgm:t>
    </dgm:pt>
    <dgm:pt modelId="{D2A85D9E-7C9F-4F4A-A81A-B8A54F00F4AC}" type="sibTrans" cxnId="{BABCC77D-7B13-4433-B08E-B3E26B9AD921}">
      <dgm:prSet/>
      <dgm:spPr/>
      <dgm:t>
        <a:bodyPr/>
        <a:lstStyle/>
        <a:p>
          <a:endParaRPr lang="en-IN" dirty="0"/>
        </a:p>
      </dgm:t>
    </dgm:pt>
    <dgm:pt modelId="{D80A69F9-0DD3-410B-897C-3F95E0EC88CA}">
      <dgm:prSet phldrT="[Text]"/>
      <dgm:spPr/>
      <dgm:t>
        <a:bodyPr/>
        <a:lstStyle/>
        <a:p>
          <a:r>
            <a:rPr lang="en-US" dirty="0"/>
            <a:t>Yes! The value of taxable supply in the invoice discount will be considered, however</a:t>
          </a:r>
          <a:endParaRPr lang="en-IN" dirty="0"/>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t>
        <a:bodyPr/>
        <a:lstStyle/>
        <a:p>
          <a:endParaRPr lang="en-IN" dirty="0"/>
        </a:p>
      </dgm:t>
    </dgm:pt>
    <dgm:pt modelId="{238E35AA-0815-4858-99E1-091DEF71ACD1}">
      <dgm:prSet/>
      <dgm:spPr/>
      <dgm:t>
        <a:bodyPr/>
        <a:lstStyle/>
        <a:p>
          <a:r>
            <a:rPr lang="en-US" dirty="0"/>
            <a:t>As it posts sales, a credit note will be issued with AV of 5000 and 900 GST there on!</a:t>
          </a:r>
          <a:endParaRPr lang="en-IN" dirty="0"/>
        </a:p>
      </dgm:t>
    </dgm:pt>
    <dgm:pt modelId="{01564048-DDA1-4A95-9F4A-25CC2345F65F}" type="parTrans" cxnId="{EFA40742-4039-4618-9B5E-4DBFA5FA7B6A}">
      <dgm:prSet/>
      <dgm:spPr/>
      <dgm:t>
        <a:bodyPr/>
        <a:lstStyle/>
        <a:p>
          <a:endParaRPr lang="en-IN"/>
        </a:p>
      </dgm:t>
    </dgm:pt>
    <dgm:pt modelId="{39A1DDC7-3B38-431A-850D-8D2155A95155}" type="sibTrans" cxnId="{EFA40742-4039-4618-9B5E-4DBFA5FA7B6A}">
      <dgm:prSet/>
      <dgm:spPr/>
      <dgm:t>
        <a:bodyPr/>
        <a:lstStyle/>
        <a:p>
          <a:endParaRPr lang="en-IN"/>
        </a:p>
      </dgm:t>
    </dgm:pt>
    <dgm:pt modelId="{22FC1F33-B5C3-4B8E-8C7C-F28B8BF9D857}" type="pres">
      <dgm:prSet presAssocID="{AC279F7F-7F7D-4451-8EC0-755CD6868149}" presName="Name0" presStyleCnt="0">
        <dgm:presLayoutVars>
          <dgm:dir/>
          <dgm:resizeHandles val="exact"/>
        </dgm:presLayoutVars>
      </dgm:prSet>
      <dgm:spPr/>
    </dgm:pt>
    <dgm:pt modelId="{139AE242-5F73-41BA-9A77-16172A54049D}" type="pres">
      <dgm:prSet presAssocID="{86EDF3E7-EC71-492E-B312-AD80426D2557}" presName="node" presStyleLbl="node1" presStyleIdx="0" presStyleCnt="3">
        <dgm:presLayoutVars>
          <dgm:bulletEnabled val="1"/>
        </dgm:presLayoutVars>
      </dgm:prSet>
      <dgm:spPr/>
    </dgm:pt>
    <dgm:pt modelId="{36B6E5C8-78CE-4A16-B891-2B1490603EFE}" type="pres">
      <dgm:prSet presAssocID="{D2A85D9E-7C9F-4F4A-A81A-B8A54F00F4AC}" presName="sibTrans" presStyleLbl="sibTrans2D1" presStyleIdx="0" presStyleCnt="2"/>
      <dgm:spPr/>
    </dgm:pt>
    <dgm:pt modelId="{50F083A0-81DD-4C53-813E-ADF6044193A6}" type="pres">
      <dgm:prSet presAssocID="{D2A85D9E-7C9F-4F4A-A81A-B8A54F00F4AC}" presName="connectorText" presStyleLbl="sibTrans2D1" presStyleIdx="0" presStyleCnt="2"/>
      <dgm:spPr/>
    </dgm:pt>
    <dgm:pt modelId="{9A51F8D0-00BC-4713-949B-4EDB7580037E}" type="pres">
      <dgm:prSet presAssocID="{D80A69F9-0DD3-410B-897C-3F95E0EC88CA}" presName="node" presStyleLbl="node1" presStyleIdx="1" presStyleCnt="3">
        <dgm:presLayoutVars>
          <dgm:bulletEnabled val="1"/>
        </dgm:presLayoutVars>
      </dgm:prSet>
      <dgm:spPr/>
    </dgm:pt>
    <dgm:pt modelId="{7284069F-33CA-41BB-957B-CECDB6543078}" type="pres">
      <dgm:prSet presAssocID="{C2426E98-D46F-4A57-BB4F-667540C501F4}" presName="sibTrans" presStyleLbl="sibTrans2D1" presStyleIdx="1" presStyleCnt="2"/>
      <dgm:spPr/>
    </dgm:pt>
    <dgm:pt modelId="{51E6B2F4-A5D5-45A6-A519-B721B33D266C}" type="pres">
      <dgm:prSet presAssocID="{C2426E98-D46F-4A57-BB4F-667540C501F4}" presName="connectorText" presStyleLbl="sibTrans2D1" presStyleIdx="1" presStyleCnt="2"/>
      <dgm:spPr/>
    </dgm:pt>
    <dgm:pt modelId="{D990D1C7-94DE-4766-A95C-D930B9BDE6FC}" type="pres">
      <dgm:prSet presAssocID="{238E35AA-0815-4858-99E1-091DEF71ACD1}" presName="node" presStyleLbl="node1" presStyleIdx="2" presStyleCnt="3">
        <dgm:presLayoutVars>
          <dgm:bulletEnabled val="1"/>
        </dgm:presLayoutVars>
      </dgm:prSet>
      <dgm:spPr/>
    </dgm:pt>
  </dgm:ptLst>
  <dgm:cxnLst>
    <dgm:cxn modelId="{15524F16-E2B3-4F43-B0EB-257D8461D709}" type="presOf" srcId="{AC279F7F-7F7D-4451-8EC0-755CD6868149}" destId="{22FC1F33-B5C3-4B8E-8C7C-F28B8BF9D857}" srcOrd="0" destOrd="0" presId="urn:microsoft.com/office/officeart/2005/8/layout/process1"/>
    <dgm:cxn modelId="{E0EEFE1B-1B23-4B2C-A45C-EEFEE783CB1D}" type="presOf" srcId="{D2A85D9E-7C9F-4F4A-A81A-B8A54F00F4AC}" destId="{36B6E5C8-78CE-4A16-B891-2B1490603EFE}" srcOrd="0" destOrd="0" presId="urn:microsoft.com/office/officeart/2005/8/layout/process1"/>
    <dgm:cxn modelId="{925E8921-2375-403B-BE07-EFE98399A453}" type="presOf" srcId="{D80A69F9-0DD3-410B-897C-3F95E0EC88CA}" destId="{9A51F8D0-00BC-4713-949B-4EDB7580037E}" srcOrd="0" destOrd="0" presId="urn:microsoft.com/office/officeart/2005/8/layout/process1"/>
    <dgm:cxn modelId="{952EFA32-7808-43CC-BD34-AAE03168CADF}" type="presOf" srcId="{86EDF3E7-EC71-492E-B312-AD80426D2557}" destId="{139AE242-5F73-41BA-9A77-16172A54049D}" srcOrd="0" destOrd="0" presId="urn:microsoft.com/office/officeart/2005/8/layout/process1"/>
    <dgm:cxn modelId="{EFA40742-4039-4618-9B5E-4DBFA5FA7B6A}" srcId="{AC279F7F-7F7D-4451-8EC0-755CD6868149}" destId="{238E35AA-0815-4858-99E1-091DEF71ACD1}" srcOrd="2" destOrd="0" parTransId="{01564048-DDA1-4A95-9F4A-25CC2345F65F}" sibTransId="{39A1DDC7-3B38-431A-850D-8D2155A95155}"/>
    <dgm:cxn modelId="{41C25E49-0310-4E83-8FE2-EDEE445104B4}" srcId="{AC279F7F-7F7D-4451-8EC0-755CD6868149}" destId="{D80A69F9-0DD3-410B-897C-3F95E0EC88CA}" srcOrd="1" destOrd="0" parTransId="{BCE96435-F300-4874-9369-6CC4F43B3106}" sibTransId="{C2426E98-D46F-4A57-BB4F-667540C501F4}"/>
    <dgm:cxn modelId="{BABCC77D-7B13-4433-B08E-B3E26B9AD921}" srcId="{AC279F7F-7F7D-4451-8EC0-755CD6868149}" destId="{86EDF3E7-EC71-492E-B312-AD80426D2557}" srcOrd="0" destOrd="0" parTransId="{A9633234-F7FD-4085-9BF9-77C2410EC9CD}" sibTransId="{D2A85D9E-7C9F-4F4A-A81A-B8A54F00F4AC}"/>
    <dgm:cxn modelId="{692FF589-50AB-45D7-85A0-032CBD73D4F3}" type="presOf" srcId="{C2426E98-D46F-4A57-BB4F-667540C501F4}" destId="{51E6B2F4-A5D5-45A6-A519-B721B33D266C}" srcOrd="1" destOrd="0" presId="urn:microsoft.com/office/officeart/2005/8/layout/process1"/>
    <dgm:cxn modelId="{4E1145AD-ACDB-4E9A-B4C8-A62668777613}" type="presOf" srcId="{238E35AA-0815-4858-99E1-091DEF71ACD1}" destId="{D990D1C7-94DE-4766-A95C-D930B9BDE6FC}" srcOrd="0" destOrd="0" presId="urn:microsoft.com/office/officeart/2005/8/layout/process1"/>
    <dgm:cxn modelId="{A26207DB-277C-4546-81B9-84BA79F8AD1C}" type="presOf" srcId="{D2A85D9E-7C9F-4F4A-A81A-B8A54F00F4AC}" destId="{50F083A0-81DD-4C53-813E-ADF6044193A6}" srcOrd="1" destOrd="0" presId="urn:microsoft.com/office/officeart/2005/8/layout/process1"/>
    <dgm:cxn modelId="{61C8F3FC-42D8-4110-BFAE-12713CC3FBDE}" type="presOf" srcId="{C2426E98-D46F-4A57-BB4F-667540C501F4}" destId="{7284069F-33CA-41BB-957B-CECDB6543078}" srcOrd="0" destOrd="0" presId="urn:microsoft.com/office/officeart/2005/8/layout/process1"/>
    <dgm:cxn modelId="{B0AAF0C8-B7A1-4229-8F47-7F243D6ADC76}" type="presParOf" srcId="{22FC1F33-B5C3-4B8E-8C7C-F28B8BF9D857}" destId="{139AE242-5F73-41BA-9A77-16172A54049D}" srcOrd="0" destOrd="0" presId="urn:microsoft.com/office/officeart/2005/8/layout/process1"/>
    <dgm:cxn modelId="{09FE5936-6446-43F3-B116-C650F2400357}" type="presParOf" srcId="{22FC1F33-B5C3-4B8E-8C7C-F28B8BF9D857}" destId="{36B6E5C8-78CE-4A16-B891-2B1490603EFE}" srcOrd="1" destOrd="0" presId="urn:microsoft.com/office/officeart/2005/8/layout/process1"/>
    <dgm:cxn modelId="{B9154C3D-1DC6-49E4-9C01-5C2A2A5D11B4}" type="presParOf" srcId="{36B6E5C8-78CE-4A16-B891-2B1490603EFE}" destId="{50F083A0-81DD-4C53-813E-ADF6044193A6}" srcOrd="0" destOrd="0" presId="urn:microsoft.com/office/officeart/2005/8/layout/process1"/>
    <dgm:cxn modelId="{4D8B3FBE-652F-441D-AD27-2A3436D8015A}" type="presParOf" srcId="{22FC1F33-B5C3-4B8E-8C7C-F28B8BF9D857}" destId="{9A51F8D0-00BC-4713-949B-4EDB7580037E}" srcOrd="2" destOrd="0" presId="urn:microsoft.com/office/officeart/2005/8/layout/process1"/>
    <dgm:cxn modelId="{23205F2A-862A-40B5-A864-76F7395CB766}" type="presParOf" srcId="{22FC1F33-B5C3-4B8E-8C7C-F28B8BF9D857}" destId="{7284069F-33CA-41BB-957B-CECDB6543078}" srcOrd="3" destOrd="0" presId="urn:microsoft.com/office/officeart/2005/8/layout/process1"/>
    <dgm:cxn modelId="{561D2B4D-42A3-4DD1-A7D4-68E5128D8468}" type="presParOf" srcId="{7284069F-33CA-41BB-957B-CECDB6543078}" destId="{51E6B2F4-A5D5-45A6-A519-B721B33D266C}" srcOrd="0" destOrd="0" presId="urn:microsoft.com/office/officeart/2005/8/layout/process1"/>
    <dgm:cxn modelId="{545294A9-EA62-42E9-A06A-585573EAA9B4}" type="presParOf" srcId="{22FC1F33-B5C3-4B8E-8C7C-F28B8BF9D857}" destId="{D990D1C7-94DE-4766-A95C-D930B9BDE6F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821FF179-FA98-47E7-BE58-1514FBB2580E}"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IN"/>
        </a:p>
      </dgm:t>
    </dgm:pt>
    <dgm:pt modelId="{D7889422-1F07-4A36-A19B-8DC2D5444241}">
      <dgm:prSet phldrT="[Text]"/>
      <dgm:spPr/>
      <dgm:t>
        <a:bodyPr/>
        <a:lstStyle/>
        <a:p>
          <a:r>
            <a:rPr lang="en-US" dirty="0"/>
            <a:t>GST is not getting calculated automatically?  </a:t>
          </a:r>
          <a:endParaRPr lang="en-IN" dirty="0"/>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dgm:spPr/>
      <dgm:t>
        <a:bodyPr/>
        <a:lstStyle/>
        <a:p>
          <a:pPr>
            <a:buFont typeface="Arial" panose="020B0604020202020204" pitchFamily="34" charset="0"/>
            <a:buChar char="•"/>
          </a:pPr>
          <a:r>
            <a:rPr lang="en-US" b="0" i="0" dirty="0"/>
            <a:t>Source of GST and HSN is not in order</a:t>
          </a:r>
          <a:endParaRPr lang="en-IN" dirty="0"/>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10094A38-4845-456D-AFBC-37373DBC07FE}">
      <dgm:prSet phldrT="[Text]"/>
      <dgm:spPr/>
      <dgm:t>
        <a:bodyPr/>
        <a:lstStyle/>
        <a:p>
          <a:pPr>
            <a:buFont typeface="Arial" panose="020B0604020202020204" pitchFamily="34" charset="0"/>
            <a:buChar char="•"/>
          </a:pPr>
          <a:r>
            <a:rPr lang="en-US" b="0" i="0" dirty="0"/>
            <a:t>Incorrect GST Rate in Taxes and Duties Ledger </a:t>
          </a:r>
          <a:endParaRPr lang="en-IN" dirty="0"/>
        </a:p>
      </dgm:t>
    </dgm:pt>
    <dgm:pt modelId="{AEB2DD8E-D797-4B81-B2F4-A7805203EB49}" type="parTrans" cxnId="{1EB957D7-30AE-47EF-985A-DCBF404E7F95}">
      <dgm:prSet/>
      <dgm:spPr/>
      <dgm:t>
        <a:bodyPr/>
        <a:lstStyle/>
        <a:p>
          <a:endParaRPr lang="en-IN"/>
        </a:p>
      </dgm:t>
    </dgm:pt>
    <dgm:pt modelId="{C30717DD-3746-4AC7-A5FF-738E34D5698A}" type="sibTrans" cxnId="{1EB957D7-30AE-47EF-985A-DCBF404E7F95}">
      <dgm:prSet/>
      <dgm:spPr/>
      <dgm:t>
        <a:bodyPr/>
        <a:lstStyle/>
        <a:p>
          <a:endParaRPr lang="en-IN"/>
        </a:p>
      </dgm:t>
    </dgm:pt>
    <dgm:pt modelId="{7B4A8EB9-9910-4801-8E19-3441912F6021}">
      <dgm:prSet phldrT="[Text]"/>
      <dgm:spPr/>
      <dgm:t>
        <a:bodyPr/>
        <a:lstStyle/>
        <a:p>
          <a:pPr>
            <a:buFont typeface="Arial" panose="020B0604020202020204" pitchFamily="34" charset="0"/>
            <a:buChar char="•"/>
          </a:pPr>
          <a:r>
            <a:rPr lang="en-US" b="0" i="0" dirty="0"/>
            <a:t>Assessee of Other Territory Enabled</a:t>
          </a:r>
          <a:endParaRPr lang="en-IN" dirty="0"/>
        </a:p>
      </dgm:t>
    </dgm:pt>
    <dgm:pt modelId="{3C0269BE-EFAF-40A7-B1C6-8A7DC449EF4C}" type="parTrans" cxnId="{FA4B18E6-3724-4526-977F-8728652EFD97}">
      <dgm:prSet/>
      <dgm:spPr/>
      <dgm:t>
        <a:bodyPr/>
        <a:lstStyle/>
        <a:p>
          <a:endParaRPr lang="en-IN"/>
        </a:p>
      </dgm:t>
    </dgm:pt>
    <dgm:pt modelId="{FD464D7A-C515-48A8-A277-FAAF060E072E}" type="sibTrans" cxnId="{FA4B18E6-3724-4526-977F-8728652EFD97}">
      <dgm:prSet/>
      <dgm:spPr/>
      <dgm:t>
        <a:bodyPr/>
        <a:lstStyle/>
        <a:p>
          <a:endParaRPr lang="en-IN"/>
        </a:p>
      </dgm:t>
    </dgm:pt>
    <dgm:pt modelId="{9D520189-4455-43E7-9AF1-F8F9F3B23AB8}">
      <dgm:prSet phldrT="[Text]"/>
      <dgm:spPr/>
      <dgm:t>
        <a:bodyPr/>
        <a:lstStyle/>
        <a:p>
          <a:pPr>
            <a:buFont typeface="Arial" panose="020B0604020202020204" pitchFamily="34" charset="0"/>
            <a:buChar char="•"/>
          </a:pPr>
          <a:r>
            <a:rPr lang="en-US" b="0" i="0" dirty="0"/>
            <a:t>Source of GST and HSN Details hierarchy is not in order</a:t>
          </a:r>
          <a:endParaRPr lang="en-IN" dirty="0"/>
        </a:p>
      </dgm:t>
    </dgm:pt>
    <dgm:pt modelId="{7E5C6A07-5F1D-4BC1-9468-1CB726D9127D}" type="parTrans" cxnId="{3072838B-C277-4DA9-88A7-B70E685C5094}">
      <dgm:prSet/>
      <dgm:spPr/>
      <dgm:t>
        <a:bodyPr/>
        <a:lstStyle/>
        <a:p>
          <a:endParaRPr lang="en-IN"/>
        </a:p>
      </dgm:t>
    </dgm:pt>
    <dgm:pt modelId="{4F051B6B-F01B-4598-BB0E-A3BC8F68AC20}" type="sibTrans" cxnId="{3072838B-C277-4DA9-88A7-B70E685C5094}">
      <dgm:prSet/>
      <dgm:spPr/>
      <dgm:t>
        <a:bodyPr/>
        <a:lstStyle/>
        <a:p>
          <a:endParaRPr lang="en-IN"/>
        </a:p>
      </dgm:t>
    </dgm:pt>
    <dgm:pt modelId="{04D0386A-ED19-4CF0-A488-168477FC82B6}">
      <dgm:prSet/>
      <dgm:spPr/>
      <dgm:t>
        <a:bodyPr/>
        <a:lstStyle/>
        <a:p>
          <a:pPr>
            <a:buFont typeface="Arial" panose="020B0604020202020204" pitchFamily="34" charset="0"/>
            <a:buChar char="•"/>
          </a:pPr>
          <a:r>
            <a:rPr lang="en-US" b="0" i="0" dirty="0"/>
            <a:t>GST Ledger Configured Under Indirect Expenses</a:t>
          </a:r>
          <a:endParaRPr lang="en-IN" dirty="0"/>
        </a:p>
      </dgm:t>
    </dgm:pt>
    <dgm:pt modelId="{CBA3626D-6ADA-4329-9329-94E17E7E4FF6}" type="parTrans" cxnId="{E6794CF9-009F-4EAD-B94D-E56811FABBA8}">
      <dgm:prSet/>
      <dgm:spPr/>
      <dgm:t>
        <a:bodyPr/>
        <a:lstStyle/>
        <a:p>
          <a:endParaRPr lang="en-IN"/>
        </a:p>
      </dgm:t>
    </dgm:pt>
    <dgm:pt modelId="{5336AEFC-446A-4542-B02D-69418CA0BEB6}" type="sibTrans" cxnId="{E6794CF9-009F-4EAD-B94D-E56811FABBA8}">
      <dgm:prSet/>
      <dgm:spPr/>
      <dgm:t>
        <a:bodyPr/>
        <a:lstStyle/>
        <a:p>
          <a:endParaRPr lang="en-IN"/>
        </a:p>
      </dgm:t>
    </dgm:pt>
    <dgm:pt modelId="{E8F51502-8D73-4DE1-BA62-BC093B7E0AB7}">
      <dgm:prSet/>
      <dgm:spPr/>
      <dgm:t>
        <a:bodyPr/>
        <a:lstStyle/>
        <a:p>
          <a:r>
            <a:rPr lang="en-US" dirty="0"/>
            <a:t>The same GST Rate calculated / same HSN is shown for all items, WHY?</a:t>
          </a:r>
          <a:endParaRPr lang="en-IN" dirty="0"/>
        </a:p>
      </dgm:t>
    </dgm:pt>
    <dgm:pt modelId="{3DB8CEAB-447B-47C6-A4FB-83A6C4AF55C4}" type="parTrans" cxnId="{980DFBAC-3F66-4E66-93B5-62B6BB7AF5B7}">
      <dgm:prSet/>
      <dgm:spPr/>
      <dgm:t>
        <a:bodyPr/>
        <a:lstStyle/>
        <a:p>
          <a:endParaRPr lang="en-IN"/>
        </a:p>
      </dgm:t>
    </dgm:pt>
    <dgm:pt modelId="{38A61310-2E9C-40BC-AD55-3D23717916AB}" type="sibTrans" cxnId="{980DFBAC-3F66-4E66-93B5-62B6BB7AF5B7}">
      <dgm:prSet/>
      <dgm:spPr/>
      <dgm:t>
        <a:bodyPr/>
        <a:lstStyle/>
        <a:p>
          <a:endParaRPr lang="en-IN"/>
        </a:p>
      </dgm:t>
    </dgm:pt>
    <dgm:pt modelId="{461B5102-4CEC-4DDA-8491-8711C52F2DB7}">
      <dgm:prSet phldrT="[Text]"/>
      <dgm:spPr/>
      <dgm:t>
        <a:bodyPr/>
        <a:lstStyle/>
        <a:p>
          <a:pPr>
            <a:buFont typeface="Arial" panose="020B0604020202020204" pitchFamily="34" charset="0"/>
            <a:buChar char="•"/>
          </a:pPr>
          <a:r>
            <a:rPr lang="en-IN" b="0" i="0" dirty="0"/>
            <a:t>Incorrect Place of Supply</a:t>
          </a:r>
          <a:endParaRPr lang="en-IN" dirty="0"/>
        </a:p>
      </dgm:t>
    </dgm:pt>
    <dgm:pt modelId="{AA0A9A9A-427C-4AAA-A26E-CB5CE4EBE739}" type="parTrans" cxnId="{5C8E685C-170F-421F-9646-F375B0EDD8C4}">
      <dgm:prSet/>
      <dgm:spPr/>
      <dgm:t>
        <a:bodyPr/>
        <a:lstStyle/>
        <a:p>
          <a:endParaRPr lang="en-IN"/>
        </a:p>
      </dgm:t>
    </dgm:pt>
    <dgm:pt modelId="{76699583-B9DD-46EE-B9C9-C98853A5A895}" type="sibTrans" cxnId="{5C8E685C-170F-421F-9646-F375B0EDD8C4}">
      <dgm:prSet/>
      <dgm:spPr/>
      <dgm:t>
        <a:bodyPr/>
        <a:lstStyle/>
        <a:p>
          <a:endParaRPr lang="en-IN"/>
        </a:p>
      </dgm:t>
    </dgm:pt>
    <dgm:pt modelId="{B4008798-E58A-4C8E-BE09-0F254CB68598}">
      <dgm:prSet/>
      <dgm:spPr/>
      <dgm:t>
        <a:bodyPr/>
        <a:lstStyle/>
        <a:p>
          <a:pPr>
            <a:buFont typeface="Arial" panose="020B0604020202020204" pitchFamily="34" charset="0"/>
            <a:buChar char="•"/>
          </a:pPr>
          <a:r>
            <a:rPr lang="en-US" dirty="0"/>
            <a:t>RCM has been enabled for Ledger or Stock Item</a:t>
          </a:r>
          <a:endParaRPr lang="en-IN" dirty="0"/>
        </a:p>
      </dgm:t>
    </dgm:pt>
    <dgm:pt modelId="{A6C3157C-8D6E-449E-857B-F7C9F9B182E7}" type="parTrans" cxnId="{691E0823-488E-46A4-809B-AAFCAD46A68A}">
      <dgm:prSet/>
      <dgm:spPr/>
      <dgm:t>
        <a:bodyPr/>
        <a:lstStyle/>
        <a:p>
          <a:endParaRPr lang="en-IN"/>
        </a:p>
      </dgm:t>
    </dgm:pt>
    <dgm:pt modelId="{CD843F8C-9067-4ACF-94A3-603BEB321622}" type="sibTrans" cxnId="{691E0823-488E-46A4-809B-AAFCAD46A68A}">
      <dgm:prSet/>
      <dgm:spPr/>
      <dgm:t>
        <a:bodyPr/>
        <a:lstStyle/>
        <a:p>
          <a:endParaRPr lang="en-IN"/>
        </a:p>
      </dgm:t>
    </dgm:pt>
    <dgm:pt modelId="{67FC5831-2B2D-4C93-B63D-83FE9448CFCF}" type="pres">
      <dgm:prSet presAssocID="{821FF179-FA98-47E7-BE58-1514FBB2580E}" presName="linear" presStyleCnt="0">
        <dgm:presLayoutVars>
          <dgm:animLvl val="lvl"/>
          <dgm:resizeHandles val="exact"/>
        </dgm:presLayoutVars>
      </dgm:prSet>
      <dgm:spPr/>
    </dgm:pt>
    <dgm:pt modelId="{E53FC003-90C9-48B5-AC4B-21D0277C2B89}" type="pres">
      <dgm:prSet presAssocID="{D7889422-1F07-4A36-A19B-8DC2D5444241}" presName="parentText" presStyleLbl="node1" presStyleIdx="0" presStyleCnt="2">
        <dgm:presLayoutVars>
          <dgm:chMax val="0"/>
          <dgm:bulletEnabled val="1"/>
        </dgm:presLayoutVars>
      </dgm:prSet>
      <dgm:spPr/>
    </dgm:pt>
    <dgm:pt modelId="{AFA8659A-CBC0-40DB-9DBE-926FE33AE533}" type="pres">
      <dgm:prSet presAssocID="{D7889422-1F07-4A36-A19B-8DC2D5444241}" presName="childText" presStyleLbl="revTx" presStyleIdx="0" presStyleCnt="2">
        <dgm:presLayoutVars>
          <dgm:bulletEnabled val="1"/>
        </dgm:presLayoutVars>
      </dgm:prSet>
      <dgm:spPr/>
    </dgm:pt>
    <dgm:pt modelId="{8945B601-AB9F-4548-AC7C-BC7EC50AC512}" type="pres">
      <dgm:prSet presAssocID="{E8F51502-8D73-4DE1-BA62-BC093B7E0AB7}" presName="parentText" presStyleLbl="node1" presStyleIdx="1" presStyleCnt="2">
        <dgm:presLayoutVars>
          <dgm:chMax val="0"/>
          <dgm:bulletEnabled val="1"/>
        </dgm:presLayoutVars>
      </dgm:prSet>
      <dgm:spPr/>
    </dgm:pt>
    <dgm:pt modelId="{BA0CEF5C-40F4-40C4-A2A7-B81426C12B49}" type="pres">
      <dgm:prSet presAssocID="{E8F51502-8D73-4DE1-BA62-BC093B7E0AB7}" presName="childText" presStyleLbl="revTx" presStyleIdx="1" presStyleCnt="2">
        <dgm:presLayoutVars>
          <dgm:bulletEnabled val="1"/>
        </dgm:presLayoutVars>
      </dgm:prSet>
      <dgm:spPr/>
    </dgm:pt>
  </dgm:ptLst>
  <dgm:cxnLst>
    <dgm:cxn modelId="{7A74CC0A-25D7-4AE8-B303-0478D8055ADF}" type="presOf" srcId="{2508A94F-7D41-45BE-9D0D-049D4CE14F30}" destId="{AFA8659A-CBC0-40DB-9DBE-926FE33AE533}" srcOrd="0" destOrd="0" presId="urn:microsoft.com/office/officeart/2005/8/layout/vList2"/>
    <dgm:cxn modelId="{1830F51E-B8AD-4AC1-BD0F-BE244CAAA92E}" srcId="{D7889422-1F07-4A36-A19B-8DC2D5444241}" destId="{2508A94F-7D41-45BE-9D0D-049D4CE14F30}" srcOrd="0" destOrd="0" parTransId="{39FAE840-89C3-41CA-8667-6BB925002F00}" sibTransId="{079F65E2-6E23-4373-9EBC-341B2494B17E}"/>
    <dgm:cxn modelId="{691E0823-488E-46A4-809B-AAFCAD46A68A}" srcId="{D7889422-1F07-4A36-A19B-8DC2D5444241}" destId="{B4008798-E58A-4C8E-BE09-0F254CB68598}" srcOrd="5" destOrd="0" parTransId="{A6C3157C-8D6E-449E-857B-F7C9F9B182E7}" sibTransId="{CD843F8C-9067-4ACF-94A3-603BEB321622}"/>
    <dgm:cxn modelId="{18BD9B2A-A8DF-4566-A769-1F2B5A503BF8}" type="presOf" srcId="{E8F51502-8D73-4DE1-BA62-BC093B7E0AB7}" destId="{8945B601-AB9F-4548-AC7C-BC7EC50AC512}" srcOrd="0" destOrd="0" presId="urn:microsoft.com/office/officeart/2005/8/layout/vList2"/>
    <dgm:cxn modelId="{2441942D-DAD2-4FEC-9549-E7B23EB7B3B5}" type="presOf" srcId="{461B5102-4CEC-4DDA-8491-8711C52F2DB7}" destId="{AFA8659A-CBC0-40DB-9DBE-926FE33AE533}" srcOrd="0" destOrd="1" presId="urn:microsoft.com/office/officeart/2005/8/layout/vList2"/>
    <dgm:cxn modelId="{5C8E685C-170F-421F-9646-F375B0EDD8C4}" srcId="{D7889422-1F07-4A36-A19B-8DC2D5444241}" destId="{461B5102-4CEC-4DDA-8491-8711C52F2DB7}" srcOrd="1" destOrd="0" parTransId="{AA0A9A9A-427C-4AAA-A26E-CB5CE4EBE739}" sibTransId="{76699583-B9DD-46EE-B9C9-C98853A5A895}"/>
    <dgm:cxn modelId="{6DB23345-7C2C-4228-B3EC-75A988BAE98A}" type="presOf" srcId="{D7889422-1F07-4A36-A19B-8DC2D5444241}" destId="{E53FC003-90C9-48B5-AC4B-21D0277C2B89}" srcOrd="0" destOrd="0" presId="urn:microsoft.com/office/officeart/2005/8/layout/vList2"/>
    <dgm:cxn modelId="{7913644F-365E-4587-B7FF-E4E1A7C54D3D}" type="presOf" srcId="{821FF179-FA98-47E7-BE58-1514FBB2580E}" destId="{67FC5831-2B2D-4C93-B63D-83FE9448CFCF}" srcOrd="0" destOrd="0" presId="urn:microsoft.com/office/officeart/2005/8/layout/vList2"/>
    <dgm:cxn modelId="{FE577C84-AC62-443A-B6FD-02600CEFA848}" type="presOf" srcId="{9D520189-4455-43E7-9AF1-F8F9F3B23AB8}" destId="{BA0CEF5C-40F4-40C4-A2A7-B81426C12B49}" srcOrd="0" destOrd="0" presId="urn:microsoft.com/office/officeart/2005/8/layout/vList2"/>
    <dgm:cxn modelId="{3072838B-C277-4DA9-88A7-B70E685C5094}" srcId="{E8F51502-8D73-4DE1-BA62-BC093B7E0AB7}" destId="{9D520189-4455-43E7-9AF1-F8F9F3B23AB8}" srcOrd="0" destOrd="0" parTransId="{7E5C6A07-5F1D-4BC1-9468-1CB726D9127D}" sibTransId="{4F051B6B-F01B-4598-BB0E-A3BC8F68AC20}"/>
    <dgm:cxn modelId="{980DFBAC-3F66-4E66-93B5-62B6BB7AF5B7}" srcId="{821FF179-FA98-47E7-BE58-1514FBB2580E}" destId="{E8F51502-8D73-4DE1-BA62-BC093B7E0AB7}" srcOrd="1" destOrd="0" parTransId="{3DB8CEAB-447B-47C6-A4FB-83A6C4AF55C4}" sibTransId="{38A61310-2E9C-40BC-AD55-3D23717916AB}"/>
    <dgm:cxn modelId="{973B0EBC-71CC-4646-B3DB-29CD9F5FD506}" type="presOf" srcId="{B4008798-E58A-4C8E-BE09-0F254CB68598}" destId="{AFA8659A-CBC0-40DB-9DBE-926FE33AE533}" srcOrd="0" destOrd="5" presId="urn:microsoft.com/office/officeart/2005/8/layout/vList2"/>
    <dgm:cxn modelId="{1EB957D7-30AE-47EF-985A-DCBF404E7F95}" srcId="{D7889422-1F07-4A36-A19B-8DC2D5444241}" destId="{10094A38-4845-456D-AFBC-37373DBC07FE}" srcOrd="2" destOrd="0" parTransId="{AEB2DD8E-D797-4B81-B2F4-A7805203EB49}" sibTransId="{C30717DD-3746-4AC7-A5FF-738E34D5698A}"/>
    <dgm:cxn modelId="{FA4B18E6-3724-4526-977F-8728652EFD97}" srcId="{D7889422-1F07-4A36-A19B-8DC2D5444241}" destId="{7B4A8EB9-9910-4801-8E19-3441912F6021}" srcOrd="3" destOrd="0" parTransId="{3C0269BE-EFAF-40A7-B1C6-8A7DC449EF4C}" sibTransId="{FD464D7A-C515-48A8-A277-FAAF060E072E}"/>
    <dgm:cxn modelId="{E030BDEA-88B1-4DF5-A22E-C687E06D3935}" type="presOf" srcId="{04D0386A-ED19-4CF0-A488-168477FC82B6}" destId="{AFA8659A-CBC0-40DB-9DBE-926FE33AE533}" srcOrd="0" destOrd="4" presId="urn:microsoft.com/office/officeart/2005/8/layout/vList2"/>
    <dgm:cxn modelId="{229187EE-A14E-4803-A271-93BF80F75BDC}" type="presOf" srcId="{10094A38-4845-456D-AFBC-37373DBC07FE}" destId="{AFA8659A-CBC0-40DB-9DBE-926FE33AE533}" srcOrd="0" destOrd="2" presId="urn:microsoft.com/office/officeart/2005/8/layout/vList2"/>
    <dgm:cxn modelId="{CA1F73F0-D4DC-4939-928F-93D71C271E1A}" type="presOf" srcId="{7B4A8EB9-9910-4801-8E19-3441912F6021}" destId="{AFA8659A-CBC0-40DB-9DBE-926FE33AE533}" srcOrd="0" destOrd="3" presId="urn:microsoft.com/office/officeart/2005/8/layout/vList2"/>
    <dgm:cxn modelId="{F4F8EBF8-8EA7-4907-B561-83E784E8017A}" srcId="{821FF179-FA98-47E7-BE58-1514FBB2580E}" destId="{D7889422-1F07-4A36-A19B-8DC2D5444241}" srcOrd="0" destOrd="0" parTransId="{0E243EB5-EA34-4ECA-8A74-CCAA2F5CAE21}" sibTransId="{B7DDAEDE-6B01-4CD6-B283-DCB18DE8C94B}"/>
    <dgm:cxn modelId="{E6794CF9-009F-4EAD-B94D-E56811FABBA8}" srcId="{D7889422-1F07-4A36-A19B-8DC2D5444241}" destId="{04D0386A-ED19-4CF0-A488-168477FC82B6}" srcOrd="4" destOrd="0" parTransId="{CBA3626D-6ADA-4329-9329-94E17E7E4FF6}" sibTransId="{5336AEFC-446A-4542-B02D-69418CA0BEB6}"/>
    <dgm:cxn modelId="{3E6399B0-431B-4776-B43C-77D1D4372E36}" type="presParOf" srcId="{67FC5831-2B2D-4C93-B63D-83FE9448CFCF}" destId="{E53FC003-90C9-48B5-AC4B-21D0277C2B89}" srcOrd="0" destOrd="0" presId="urn:microsoft.com/office/officeart/2005/8/layout/vList2"/>
    <dgm:cxn modelId="{9F730366-2206-40EC-BC8C-A6F02D8F033A}" type="presParOf" srcId="{67FC5831-2B2D-4C93-B63D-83FE9448CFCF}" destId="{AFA8659A-CBC0-40DB-9DBE-926FE33AE533}" srcOrd="1" destOrd="0" presId="urn:microsoft.com/office/officeart/2005/8/layout/vList2"/>
    <dgm:cxn modelId="{A0C40976-9B97-411C-BEAD-09D5A965D617}" type="presParOf" srcId="{67FC5831-2B2D-4C93-B63D-83FE9448CFCF}" destId="{8945B601-AB9F-4548-AC7C-BC7EC50AC512}" srcOrd="2" destOrd="0" presId="urn:microsoft.com/office/officeart/2005/8/layout/vList2"/>
    <dgm:cxn modelId="{1756CBEE-0184-43A8-9ECC-0DED9C5300B7}" type="presParOf" srcId="{67FC5831-2B2D-4C93-B63D-83FE9448CFCF}" destId="{BA0CEF5C-40F4-40C4-A2A7-B81426C12B49}"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21FF179-FA98-47E7-BE58-1514FBB2580E}" type="doc">
      <dgm:prSet loTypeId="urn:microsoft.com/office/officeart/2005/8/layout/hierarchy4" loCatId="list" qsTypeId="urn:microsoft.com/office/officeart/2005/8/quickstyle/simple1" qsCatId="simple" csTypeId="urn:microsoft.com/office/officeart/2005/8/colors/colorful2" csCatId="colorful" phldr="1"/>
      <dgm:spPr/>
      <dgm:t>
        <a:bodyPr/>
        <a:lstStyle/>
        <a:p>
          <a:endParaRPr lang="en-IN"/>
        </a:p>
      </dgm:t>
    </dgm:pt>
    <dgm:pt modelId="{D7889422-1F07-4A36-A19B-8DC2D5444241}">
      <dgm:prSet phldrT="[Text]" custT="1"/>
      <dgm:spPr/>
      <dgm:t>
        <a:bodyPr/>
        <a:lstStyle/>
        <a:p>
          <a:r>
            <a:rPr lang="en-IN" sz="3200" b="0" i="0" dirty="0">
              <a:latin typeface="Segoe UI Semilight" panose="020B0402040204020203" pitchFamily="34" charset="0"/>
              <a:cs typeface="Segoe UI Semilight" panose="020B0402040204020203" pitchFamily="34" charset="0"/>
            </a:rPr>
            <a:t>Incorrect Place of Supply</a:t>
          </a:r>
          <a:endParaRPr lang="en-IN" sz="320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D4A41247-3DD0-4C11-AAC5-8F20A45CEDAF}" type="pres">
      <dgm:prSet presAssocID="{821FF179-FA98-47E7-BE58-1514FBB2580E}" presName="Name0" presStyleCnt="0">
        <dgm:presLayoutVars>
          <dgm:chPref val="1"/>
          <dgm:dir/>
          <dgm:animOne val="branch"/>
          <dgm:animLvl val="lvl"/>
          <dgm:resizeHandles/>
        </dgm:presLayoutVars>
      </dgm:prSet>
      <dgm:spPr/>
    </dgm:pt>
    <dgm:pt modelId="{0E494E86-8B41-49D9-B102-60E69FE361CF}" type="pres">
      <dgm:prSet presAssocID="{D7889422-1F07-4A36-A19B-8DC2D5444241}" presName="vertOne" presStyleCnt="0"/>
      <dgm:spPr/>
    </dgm:pt>
    <dgm:pt modelId="{45C608AF-D232-4535-BD75-78699E604653}" type="pres">
      <dgm:prSet presAssocID="{D7889422-1F07-4A36-A19B-8DC2D5444241}" presName="txOne" presStyleLbl="node0" presStyleIdx="0" presStyleCnt="1" custScaleY="38139" custLinFactNeighborX="-641" custLinFactNeighborY="-30139">
        <dgm:presLayoutVars>
          <dgm:chPref val="3"/>
        </dgm:presLayoutVars>
      </dgm:prSet>
      <dgm:spPr/>
    </dgm:pt>
    <dgm:pt modelId="{1CD9267A-E900-4EAC-AF30-9E4C06E0991A}" type="pres">
      <dgm:prSet presAssocID="{D7889422-1F07-4A36-A19B-8DC2D5444241}" presName="horzOne" presStyleCnt="0"/>
      <dgm:spPr/>
    </dgm:pt>
  </dgm:ptLst>
  <dgm:cxnLst>
    <dgm:cxn modelId="{2A4B682D-1837-43C9-8B89-F0F7BCF136DE}" type="presOf" srcId="{D7889422-1F07-4A36-A19B-8DC2D5444241}" destId="{45C608AF-D232-4535-BD75-78699E604653}" srcOrd="0" destOrd="0" presId="urn:microsoft.com/office/officeart/2005/8/layout/hierarchy4"/>
    <dgm:cxn modelId="{935FF476-3082-4322-899D-85C56851DB20}" type="presOf" srcId="{821FF179-FA98-47E7-BE58-1514FBB2580E}" destId="{D4A41247-3DD0-4C11-AAC5-8F20A45CEDAF}" srcOrd="0" destOrd="0" presId="urn:microsoft.com/office/officeart/2005/8/layout/hierarchy4"/>
    <dgm:cxn modelId="{F4F8EBF8-8EA7-4907-B561-83E784E8017A}" srcId="{821FF179-FA98-47E7-BE58-1514FBB2580E}" destId="{D7889422-1F07-4A36-A19B-8DC2D5444241}" srcOrd="0" destOrd="0" parTransId="{0E243EB5-EA34-4ECA-8A74-CCAA2F5CAE21}" sibTransId="{B7DDAEDE-6B01-4CD6-B283-DCB18DE8C94B}"/>
    <dgm:cxn modelId="{4344C85D-2E9F-48CE-8782-901619AAF9D9}" type="presParOf" srcId="{D4A41247-3DD0-4C11-AAC5-8F20A45CEDAF}" destId="{0E494E86-8B41-49D9-B102-60E69FE361CF}" srcOrd="0" destOrd="0" presId="urn:microsoft.com/office/officeart/2005/8/layout/hierarchy4"/>
    <dgm:cxn modelId="{108B508D-33E7-442F-9AAF-6F41878B32D4}" type="presParOf" srcId="{0E494E86-8B41-49D9-B102-60E69FE361CF}" destId="{45C608AF-D232-4535-BD75-78699E604653}" srcOrd="0" destOrd="0" presId="urn:microsoft.com/office/officeart/2005/8/layout/hierarchy4"/>
    <dgm:cxn modelId="{795CCB8C-EF51-4C07-9FDF-BE00760E4786}" type="presParOf" srcId="{0E494E86-8B41-49D9-B102-60E69FE361CF}" destId="{1CD9267A-E900-4EAC-AF30-9E4C06E0991A}"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4B1007-708B-4BE4-93F8-515F0B51272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IN"/>
        </a:p>
      </dgm:t>
    </dgm:pt>
    <dgm:pt modelId="{31423120-0DF5-4CBF-A595-A7A059887BA5}">
      <dgm:prSet phldrT="[Text]" custT="1"/>
      <dgm:spPr/>
      <dgm:t>
        <a:bodyPr/>
        <a:lstStyle/>
        <a:p>
          <a:r>
            <a:rPr lang="en-US" sz="2800" dirty="0">
              <a:latin typeface="Segoe UI Semilight" panose="020B0402040204020203" pitchFamily="34" charset="0"/>
              <a:cs typeface="Segoe UI Semilight" panose="020B0402040204020203" pitchFamily="34" charset="0"/>
            </a:rPr>
            <a:t>Rule 1</a:t>
          </a:r>
          <a:endParaRPr lang="en-IN" sz="2800" dirty="0">
            <a:latin typeface="Segoe UI Semilight" panose="020B0402040204020203" pitchFamily="34" charset="0"/>
            <a:cs typeface="Segoe UI Semilight" panose="020B0402040204020203" pitchFamily="34" charset="0"/>
          </a:endParaRPr>
        </a:p>
      </dgm:t>
    </dgm:pt>
    <dgm:pt modelId="{85060FFE-1860-432A-A19E-29FFD36BA512}" type="parTrans" cxnId="{EBA6D9D2-F347-4F9A-AEEC-F6DA9B1EB62C}">
      <dgm:prSet/>
      <dgm:spPr/>
      <dgm:t>
        <a:bodyPr/>
        <a:lstStyle/>
        <a:p>
          <a:endParaRPr lang="en-IN"/>
        </a:p>
      </dgm:t>
    </dgm:pt>
    <dgm:pt modelId="{0FC92CA8-3AA8-40DD-A8ED-DE40DDE27985}" type="sibTrans" cxnId="{EBA6D9D2-F347-4F9A-AEEC-F6DA9B1EB62C}">
      <dgm:prSet/>
      <dgm:spPr/>
      <dgm:t>
        <a:bodyPr/>
        <a:lstStyle/>
        <a:p>
          <a:endParaRPr lang="en-IN"/>
        </a:p>
      </dgm:t>
    </dgm:pt>
    <dgm:pt modelId="{74E48F1E-EE88-4E61-9316-79F03FCFD5B2}">
      <dgm:prSet phldrT="[Text]" custT="1"/>
      <dgm:spPr/>
      <dgm:t>
        <a:bodyPr/>
        <a:lstStyle/>
        <a:p>
          <a:r>
            <a:rPr lang="en-US" sz="1800" b="0" i="0" dirty="0">
              <a:latin typeface="Segoe UI Semilight" panose="020B0402040204020203" pitchFamily="34" charset="0"/>
              <a:cs typeface="Segoe UI Semilight" panose="020B0402040204020203" pitchFamily="34" charset="0"/>
            </a:rPr>
            <a:t>Credit can be utilized to pay off the liabilities in a given sequence</a:t>
          </a:r>
          <a:endParaRPr lang="en-IN" sz="1800" dirty="0">
            <a:latin typeface="Segoe UI Semilight" panose="020B0402040204020203" pitchFamily="34" charset="0"/>
            <a:cs typeface="Segoe UI Semilight" panose="020B0402040204020203" pitchFamily="34" charset="0"/>
          </a:endParaRPr>
        </a:p>
      </dgm:t>
    </dgm:pt>
    <dgm:pt modelId="{1331CF0A-16C8-4566-B7F2-F2C9D04CCD97}" type="parTrans" cxnId="{6025E6B0-6ED0-489E-AC60-EE431C99442D}">
      <dgm:prSet/>
      <dgm:spPr/>
      <dgm:t>
        <a:bodyPr/>
        <a:lstStyle/>
        <a:p>
          <a:endParaRPr lang="en-IN"/>
        </a:p>
      </dgm:t>
    </dgm:pt>
    <dgm:pt modelId="{9499F453-ABC3-4575-A63C-2FC1D6F7E7FB}" type="sibTrans" cxnId="{6025E6B0-6ED0-489E-AC60-EE431C99442D}">
      <dgm:prSet/>
      <dgm:spPr/>
      <dgm:t>
        <a:bodyPr/>
        <a:lstStyle/>
        <a:p>
          <a:endParaRPr lang="en-IN"/>
        </a:p>
      </dgm:t>
    </dgm:pt>
    <dgm:pt modelId="{43FADF06-D4A5-42D1-AB6C-CD353C641292}">
      <dgm:prSet phldrT="[Text]" custT="1"/>
      <dgm:spPr/>
      <dgm:t>
        <a:bodyPr/>
        <a:lstStyle/>
        <a:p>
          <a:pPr>
            <a:buFont typeface="Wingdings" panose="05000000000000000000" pitchFamily="2" charset="2"/>
            <a:buNone/>
          </a:pPr>
          <a:r>
            <a:rPr lang="en-US" sz="1050" b="0" i="0" u="none" dirty="0">
              <a:latin typeface="Segoe UI Semilight" panose="020B0402040204020203" pitchFamily="34" charset="0"/>
              <a:cs typeface="Segoe UI Semilight" panose="020B0402040204020203" pitchFamily="34" charset="0"/>
            </a:rPr>
            <a:t>(</a:t>
          </a:r>
          <a:r>
            <a:rPr lang="en-US" sz="1200" b="0" i="0" u="none" dirty="0">
              <a:latin typeface="Segoe UI Semilight" panose="020B0402040204020203" pitchFamily="34" charset="0"/>
              <a:cs typeface="Segoe UI Semilight" panose="020B0402040204020203" pitchFamily="34" charset="0"/>
            </a:rPr>
            <a:t>a) IGST input tax credit shall first be utilized towards payment of IGST liability and the amount remaining, if any, may be utilized towards the payment of CGST, SGST/UTGST liabilities in any order, before utilizing the CGST, SGST/UTGST credit.</a:t>
          </a:r>
          <a:endParaRPr lang="en-US" sz="1200" b="0" i="1" u="none" dirty="0">
            <a:latin typeface="Segoe UI Semilight" panose="020B0402040204020203" pitchFamily="34" charset="0"/>
            <a:cs typeface="Segoe UI Semilight" panose="020B0402040204020203" pitchFamily="34" charset="0"/>
          </a:endParaRPr>
        </a:p>
        <a:p>
          <a:pPr>
            <a:buFont typeface="Wingdings" panose="05000000000000000000" pitchFamily="2" charset="2"/>
            <a:buNone/>
          </a:pPr>
          <a:r>
            <a:rPr lang="en-US" sz="1200" b="0" i="0" u="none" dirty="0">
              <a:latin typeface="Segoe UI Semilight" panose="020B0402040204020203" pitchFamily="34" charset="0"/>
              <a:cs typeface="Segoe UI Semilight" panose="020B0402040204020203" pitchFamily="34" charset="0"/>
            </a:rPr>
            <a:t>(b) CGST input tax credit shall first be utilized towards payment of CGST liability and the amount remaining, if any, may be utilized towards the payment of IGST liability. CGST credit shall be utilized only if IGST credit is not available.</a:t>
          </a:r>
          <a:endParaRPr lang="en-US" sz="1200" b="0" i="1" u="none" dirty="0">
            <a:latin typeface="Segoe UI Semilight" panose="020B0402040204020203" pitchFamily="34" charset="0"/>
            <a:cs typeface="Segoe UI Semilight" panose="020B0402040204020203" pitchFamily="34" charset="0"/>
          </a:endParaRPr>
        </a:p>
        <a:p>
          <a:pPr>
            <a:buFont typeface="Wingdings" panose="05000000000000000000" pitchFamily="2" charset="2"/>
            <a:buNone/>
          </a:pPr>
          <a:r>
            <a:rPr lang="en-US" sz="1200" b="0" i="0" u="none" dirty="0">
              <a:latin typeface="Segoe UI Semilight" panose="020B0402040204020203" pitchFamily="34" charset="0"/>
              <a:cs typeface="Segoe UI Semilight" panose="020B0402040204020203" pitchFamily="34" charset="0"/>
            </a:rPr>
            <a:t>(c) SGST/UTGST input tax credit shall first be utilized towards payment of SGST/UTGST liability and the amount remaining, if any, may be utilized towards payment of IGST liability (if no CGST credit is available). SGST/UTGST credit shall be utilized only if IGST credit is not available.</a:t>
          </a:r>
          <a:endParaRPr lang="en-US" sz="1200" b="0" i="1" u="none" dirty="0">
            <a:latin typeface="Segoe UI Semilight" panose="020B0402040204020203" pitchFamily="34" charset="0"/>
            <a:cs typeface="Segoe UI Semilight" panose="020B0402040204020203" pitchFamily="34" charset="0"/>
          </a:endParaRPr>
        </a:p>
        <a:p>
          <a:pPr>
            <a:buFont typeface="Wingdings" panose="05000000000000000000" pitchFamily="2" charset="2"/>
            <a:buNone/>
          </a:pPr>
          <a:r>
            <a:rPr lang="en-US" sz="1200" b="0" i="0" u="none" dirty="0">
              <a:latin typeface="Segoe UI Semilight" panose="020B0402040204020203" pitchFamily="34" charset="0"/>
              <a:cs typeface="Segoe UI Semilight" panose="020B0402040204020203" pitchFamily="34" charset="0"/>
            </a:rPr>
            <a:t>(d) CGST input tax credit cannot be utilized towards payment of SGST/UTGST liabilities and SGST/UTGST input taxed credit cannot be utilized towards payment of CGST liabilities.</a:t>
          </a:r>
          <a:endParaRPr lang="en-IN" sz="1200" dirty="0">
            <a:latin typeface="Segoe UI Semilight" panose="020B0402040204020203" pitchFamily="34" charset="0"/>
            <a:cs typeface="Segoe UI Semilight" panose="020B0402040204020203" pitchFamily="34" charset="0"/>
          </a:endParaRPr>
        </a:p>
      </dgm:t>
    </dgm:pt>
    <dgm:pt modelId="{4DEAA6F8-4318-4677-ABBF-7A3567ED59AB}" type="parTrans" cxnId="{A8C858F1-3602-4794-A7A3-484DE4BA6A86}">
      <dgm:prSet/>
      <dgm:spPr/>
      <dgm:t>
        <a:bodyPr/>
        <a:lstStyle/>
        <a:p>
          <a:endParaRPr lang="en-IN"/>
        </a:p>
      </dgm:t>
    </dgm:pt>
    <dgm:pt modelId="{DE77EB2B-AFDE-4F99-B799-75BF1CF88F2B}" type="sibTrans" cxnId="{A8C858F1-3602-4794-A7A3-484DE4BA6A86}">
      <dgm:prSet/>
      <dgm:spPr/>
      <dgm:t>
        <a:bodyPr/>
        <a:lstStyle/>
        <a:p>
          <a:endParaRPr lang="en-IN"/>
        </a:p>
      </dgm:t>
    </dgm:pt>
    <dgm:pt modelId="{165E7795-E667-497E-93EF-BBBD784C11B5}">
      <dgm:prSet phldrT="[Text]" custT="1"/>
      <dgm:spPr/>
      <dgm:t>
        <a:bodyPr/>
        <a:lstStyle/>
        <a:p>
          <a:r>
            <a:rPr lang="en-US" sz="2800" dirty="0">
              <a:latin typeface="Segoe UI Semilight" panose="020B0402040204020203" pitchFamily="34" charset="0"/>
              <a:cs typeface="Segoe UI Semilight" panose="020B0402040204020203" pitchFamily="34" charset="0"/>
            </a:rPr>
            <a:t>Rule 2</a:t>
          </a:r>
          <a:endParaRPr lang="en-IN" sz="2800" dirty="0">
            <a:latin typeface="Segoe UI Semilight" panose="020B0402040204020203" pitchFamily="34" charset="0"/>
            <a:cs typeface="Segoe UI Semilight" panose="020B0402040204020203" pitchFamily="34" charset="0"/>
          </a:endParaRPr>
        </a:p>
      </dgm:t>
    </dgm:pt>
    <dgm:pt modelId="{E608B25A-4F30-4BE4-9852-09A2D10D0D48}" type="parTrans" cxnId="{AD09EACC-86C6-49D3-9D38-64A61D7F0FE9}">
      <dgm:prSet/>
      <dgm:spPr/>
      <dgm:t>
        <a:bodyPr/>
        <a:lstStyle/>
        <a:p>
          <a:endParaRPr lang="en-IN"/>
        </a:p>
      </dgm:t>
    </dgm:pt>
    <dgm:pt modelId="{2888CEA5-20FD-4C4C-98CC-03F270B650F0}" type="sibTrans" cxnId="{AD09EACC-86C6-49D3-9D38-64A61D7F0FE9}">
      <dgm:prSet/>
      <dgm:spPr/>
      <dgm:t>
        <a:bodyPr/>
        <a:lstStyle/>
        <a:p>
          <a:endParaRPr lang="en-IN"/>
        </a:p>
      </dgm:t>
    </dgm:pt>
    <dgm:pt modelId="{4DB676A4-63BC-4A64-8892-0CA64F46CD22}">
      <dgm:prSet phldrT="[Text]" custT="1"/>
      <dgm:spPr/>
      <dgm:t>
        <a:bodyPr/>
        <a:lstStyle/>
        <a:p>
          <a:r>
            <a:rPr lang="en-US" sz="1600" b="0" i="0" dirty="0">
              <a:latin typeface="Segoe UI Semilight" panose="020B0402040204020203" pitchFamily="34" charset="0"/>
              <a:cs typeface="Segoe UI Semilight" panose="020B0402040204020203" pitchFamily="34" charset="0"/>
            </a:rPr>
            <a:t>ITC cannot be utilized for payment of reverse charge liabilities</a:t>
          </a:r>
          <a:endParaRPr lang="en-IN" sz="1600" dirty="0">
            <a:latin typeface="Segoe UI Semilight" panose="020B0402040204020203" pitchFamily="34" charset="0"/>
            <a:cs typeface="Segoe UI Semilight" panose="020B0402040204020203" pitchFamily="34" charset="0"/>
          </a:endParaRPr>
        </a:p>
      </dgm:t>
    </dgm:pt>
    <dgm:pt modelId="{CE4E3787-D182-4E51-88CD-EA66BEA9FCE4}" type="parTrans" cxnId="{88AB2371-CF8F-457F-BBC6-625E989FEFDB}">
      <dgm:prSet/>
      <dgm:spPr/>
      <dgm:t>
        <a:bodyPr/>
        <a:lstStyle/>
        <a:p>
          <a:endParaRPr lang="en-IN"/>
        </a:p>
      </dgm:t>
    </dgm:pt>
    <dgm:pt modelId="{EC045866-B150-4947-8EF3-7FB18767E8B8}" type="sibTrans" cxnId="{88AB2371-CF8F-457F-BBC6-625E989FEFDB}">
      <dgm:prSet/>
      <dgm:spPr/>
      <dgm:t>
        <a:bodyPr/>
        <a:lstStyle/>
        <a:p>
          <a:endParaRPr lang="en-IN"/>
        </a:p>
      </dgm:t>
    </dgm:pt>
    <dgm:pt modelId="{A2691BE0-9582-4470-8024-1D5756C9773B}">
      <dgm:prSet phldrT="[Text]" custT="1"/>
      <dgm:spPr/>
      <dgm:t>
        <a:bodyPr/>
        <a:lstStyle/>
        <a:p>
          <a:r>
            <a:rPr lang="en-US" sz="2800" dirty="0">
              <a:latin typeface="Segoe UI Semilight" panose="020B0402040204020203" pitchFamily="34" charset="0"/>
              <a:cs typeface="Segoe UI Semilight" panose="020B0402040204020203" pitchFamily="34" charset="0"/>
            </a:rPr>
            <a:t>Rule 3</a:t>
          </a:r>
          <a:endParaRPr lang="en-IN" sz="2800" dirty="0">
            <a:latin typeface="Segoe UI Semilight" panose="020B0402040204020203" pitchFamily="34" charset="0"/>
            <a:cs typeface="Segoe UI Semilight" panose="020B0402040204020203" pitchFamily="34" charset="0"/>
          </a:endParaRPr>
        </a:p>
      </dgm:t>
    </dgm:pt>
    <dgm:pt modelId="{F30F3DCD-F5A0-41CB-987C-67C33BAAE30E}" type="parTrans" cxnId="{3128A796-5546-4CCC-8E7E-7BCC0EC3430B}">
      <dgm:prSet/>
      <dgm:spPr/>
      <dgm:t>
        <a:bodyPr/>
        <a:lstStyle/>
        <a:p>
          <a:endParaRPr lang="en-IN"/>
        </a:p>
      </dgm:t>
    </dgm:pt>
    <dgm:pt modelId="{B12AA6B2-70B4-4835-875B-1BB034757A78}" type="sibTrans" cxnId="{3128A796-5546-4CCC-8E7E-7BCC0EC3430B}">
      <dgm:prSet/>
      <dgm:spPr/>
      <dgm:t>
        <a:bodyPr/>
        <a:lstStyle/>
        <a:p>
          <a:endParaRPr lang="en-IN"/>
        </a:p>
      </dgm:t>
    </dgm:pt>
    <dgm:pt modelId="{A4DD24D7-03E1-4195-ABD9-6D8AB23BF66D}">
      <dgm:prSet phldrT="[Text]" custT="1"/>
      <dgm:spPr/>
      <dgm:t>
        <a:bodyPr/>
        <a:lstStyle/>
        <a:p>
          <a:r>
            <a:rPr lang="en-US" sz="2800" dirty="0">
              <a:latin typeface="Segoe UI Semilight" panose="020B0402040204020203" pitchFamily="34" charset="0"/>
              <a:cs typeface="Segoe UI Semilight" panose="020B0402040204020203" pitchFamily="34" charset="0"/>
            </a:rPr>
            <a:t>Rule 4</a:t>
          </a:r>
          <a:endParaRPr lang="en-IN" sz="2800" dirty="0">
            <a:latin typeface="Segoe UI Semilight" panose="020B0402040204020203" pitchFamily="34" charset="0"/>
            <a:cs typeface="Segoe UI Semilight" panose="020B0402040204020203" pitchFamily="34" charset="0"/>
          </a:endParaRPr>
        </a:p>
      </dgm:t>
    </dgm:pt>
    <dgm:pt modelId="{7A038EA3-0FAF-4ABF-9755-9D77277B0841}" type="parTrans" cxnId="{97639797-DCB9-430A-8B2E-BE549E19976C}">
      <dgm:prSet/>
      <dgm:spPr/>
      <dgm:t>
        <a:bodyPr/>
        <a:lstStyle/>
        <a:p>
          <a:endParaRPr lang="en-IN"/>
        </a:p>
      </dgm:t>
    </dgm:pt>
    <dgm:pt modelId="{5477E1AE-5AEE-4347-9AF9-4A26C96FC946}" type="sibTrans" cxnId="{97639797-DCB9-430A-8B2E-BE549E19976C}">
      <dgm:prSet/>
      <dgm:spPr/>
      <dgm:t>
        <a:bodyPr/>
        <a:lstStyle/>
        <a:p>
          <a:endParaRPr lang="en-IN"/>
        </a:p>
      </dgm:t>
    </dgm:pt>
    <dgm:pt modelId="{A24B48A8-2F43-4F62-8495-D764D9B5070D}">
      <dgm:prSet phldrT="[Text]" custT="1"/>
      <dgm:spPr/>
      <dgm:t>
        <a:bodyPr/>
        <a:lstStyle/>
        <a:p>
          <a:r>
            <a:rPr lang="en-US" sz="1600" b="0" i="0" dirty="0">
              <a:latin typeface="Segoe UI Semilight" panose="020B0402040204020203" pitchFamily="34" charset="0"/>
              <a:cs typeface="Segoe UI Semilight" panose="020B0402040204020203" pitchFamily="34" charset="0"/>
            </a:rPr>
            <a:t>ITC can’t be utilized for payment of TDS/TCS/interest/penalty/fee/others.</a:t>
          </a:r>
          <a:endParaRPr lang="en-IN" sz="1600" dirty="0">
            <a:latin typeface="Segoe UI Semilight" panose="020B0402040204020203" pitchFamily="34" charset="0"/>
            <a:cs typeface="Segoe UI Semilight" panose="020B0402040204020203" pitchFamily="34" charset="0"/>
          </a:endParaRPr>
        </a:p>
      </dgm:t>
    </dgm:pt>
    <dgm:pt modelId="{0F71AAD5-B764-4B74-8DC2-D00F44D6F620}" type="parTrans" cxnId="{8765EE7A-1892-4B20-A350-8C04352E01DD}">
      <dgm:prSet/>
      <dgm:spPr/>
      <dgm:t>
        <a:bodyPr/>
        <a:lstStyle/>
        <a:p>
          <a:endParaRPr lang="en-IN"/>
        </a:p>
      </dgm:t>
    </dgm:pt>
    <dgm:pt modelId="{E7ACE3B1-014B-4247-9CF7-D3C9844B36D7}" type="sibTrans" cxnId="{8765EE7A-1892-4B20-A350-8C04352E01DD}">
      <dgm:prSet/>
      <dgm:spPr/>
      <dgm:t>
        <a:bodyPr/>
        <a:lstStyle/>
        <a:p>
          <a:endParaRPr lang="en-IN"/>
        </a:p>
      </dgm:t>
    </dgm:pt>
    <dgm:pt modelId="{0025B4DE-4F8A-449A-B970-D33E36B4F4AF}">
      <dgm:prSet phldrT="[Text]" custT="1"/>
      <dgm:spPr/>
      <dgm:t>
        <a:bodyPr/>
        <a:lstStyle/>
        <a:p>
          <a:r>
            <a:rPr lang="en-US" sz="1600" b="0" i="0" dirty="0">
              <a:latin typeface="Segoe UI Semilight" panose="020B0402040204020203" pitchFamily="34" charset="0"/>
              <a:cs typeface="Segoe UI Semilight" panose="020B0402040204020203" pitchFamily="34" charset="0"/>
            </a:rPr>
            <a:t>ITC can be utilized for payment of tax only.</a:t>
          </a:r>
          <a:endParaRPr lang="en-IN" sz="1600" dirty="0">
            <a:latin typeface="Segoe UI Semilight" panose="020B0402040204020203" pitchFamily="34" charset="0"/>
            <a:cs typeface="Segoe UI Semilight" panose="020B0402040204020203" pitchFamily="34" charset="0"/>
          </a:endParaRPr>
        </a:p>
      </dgm:t>
    </dgm:pt>
    <dgm:pt modelId="{002DA32D-DA1D-43E1-9A0A-48457F38C65D}" type="parTrans" cxnId="{C3AE7E48-9F81-49FC-B6E0-8A54BBFBC837}">
      <dgm:prSet/>
      <dgm:spPr/>
      <dgm:t>
        <a:bodyPr/>
        <a:lstStyle/>
        <a:p>
          <a:endParaRPr lang="en-IN"/>
        </a:p>
      </dgm:t>
    </dgm:pt>
    <dgm:pt modelId="{C3397EEE-EDDB-4B71-9CC7-E9DB8E19D728}" type="sibTrans" cxnId="{C3AE7E48-9F81-49FC-B6E0-8A54BBFBC837}">
      <dgm:prSet/>
      <dgm:spPr/>
      <dgm:t>
        <a:bodyPr/>
        <a:lstStyle/>
        <a:p>
          <a:endParaRPr lang="en-IN"/>
        </a:p>
      </dgm:t>
    </dgm:pt>
    <dgm:pt modelId="{3F2780DE-4FD0-4875-8308-DC4A51F4F791}">
      <dgm:prSet phldrT="[Text]" custT="1"/>
      <dgm:spPr/>
      <dgm:t>
        <a:bodyPr/>
        <a:lstStyle/>
        <a:p>
          <a:r>
            <a:rPr lang="en-US" sz="2800" dirty="0">
              <a:latin typeface="Segoe UI Semilight" panose="020B0402040204020203" pitchFamily="34" charset="0"/>
              <a:cs typeface="Segoe UI Semilight" panose="020B0402040204020203" pitchFamily="34" charset="0"/>
            </a:rPr>
            <a:t>Rule 5</a:t>
          </a:r>
          <a:endParaRPr lang="en-IN" sz="2800" dirty="0">
            <a:latin typeface="Segoe UI Semilight" panose="020B0402040204020203" pitchFamily="34" charset="0"/>
            <a:cs typeface="Segoe UI Semilight" panose="020B0402040204020203" pitchFamily="34" charset="0"/>
          </a:endParaRPr>
        </a:p>
      </dgm:t>
    </dgm:pt>
    <dgm:pt modelId="{65739E47-2599-4A58-9066-94D94C55EE08}" type="parTrans" cxnId="{2D4BEE1B-8D02-47A5-BE8F-6A40ACDF4393}">
      <dgm:prSet/>
      <dgm:spPr/>
      <dgm:t>
        <a:bodyPr/>
        <a:lstStyle/>
        <a:p>
          <a:endParaRPr lang="en-IN"/>
        </a:p>
      </dgm:t>
    </dgm:pt>
    <dgm:pt modelId="{5692201C-389F-4A7D-96C8-89642E9A7166}" type="sibTrans" cxnId="{2D4BEE1B-8D02-47A5-BE8F-6A40ACDF4393}">
      <dgm:prSet/>
      <dgm:spPr/>
      <dgm:t>
        <a:bodyPr/>
        <a:lstStyle/>
        <a:p>
          <a:endParaRPr lang="en-IN"/>
        </a:p>
      </dgm:t>
    </dgm:pt>
    <dgm:pt modelId="{BEB854CF-59D3-420F-9CF9-FA36452AFCCA}">
      <dgm:prSet phldrT="[Text]" custT="1"/>
      <dgm:spPr/>
      <dgm:t>
        <a:bodyPr/>
        <a:lstStyle/>
        <a:p>
          <a:r>
            <a:rPr lang="en-US" sz="1600" b="0" i="0" dirty="0">
              <a:latin typeface="Segoe UI Semilight" panose="020B0402040204020203" pitchFamily="34" charset="0"/>
              <a:cs typeface="Segoe UI Semilight" panose="020B0402040204020203" pitchFamily="34" charset="0"/>
            </a:rPr>
            <a:t>The amount allowed to be entered for utilization of credit can’t be more than the amount of balance available in the Electronic Credit Ledger.</a:t>
          </a:r>
          <a:endParaRPr lang="en-IN" sz="1600" dirty="0">
            <a:latin typeface="Segoe UI Semilight" panose="020B0402040204020203" pitchFamily="34" charset="0"/>
            <a:cs typeface="Segoe UI Semilight" panose="020B0402040204020203" pitchFamily="34" charset="0"/>
          </a:endParaRPr>
        </a:p>
      </dgm:t>
    </dgm:pt>
    <dgm:pt modelId="{7006EF08-E20F-4BD1-97DB-09A3814B5A08}" type="parTrans" cxnId="{D6D388F6-2D1F-4A89-A53E-B9D880689B99}">
      <dgm:prSet/>
      <dgm:spPr/>
      <dgm:t>
        <a:bodyPr/>
        <a:lstStyle/>
        <a:p>
          <a:endParaRPr lang="en-IN"/>
        </a:p>
      </dgm:t>
    </dgm:pt>
    <dgm:pt modelId="{3EB8EA5C-AC14-44B2-96DA-3F3F78855EC1}" type="sibTrans" cxnId="{D6D388F6-2D1F-4A89-A53E-B9D880689B99}">
      <dgm:prSet/>
      <dgm:spPr/>
      <dgm:t>
        <a:bodyPr/>
        <a:lstStyle/>
        <a:p>
          <a:endParaRPr lang="en-IN"/>
        </a:p>
      </dgm:t>
    </dgm:pt>
    <dgm:pt modelId="{C07C72E1-8946-4A67-B575-12348A8B0E77}" type="pres">
      <dgm:prSet presAssocID="{9C4B1007-708B-4BE4-93F8-515F0B512721}" presName="Name0" presStyleCnt="0">
        <dgm:presLayoutVars>
          <dgm:chMax/>
          <dgm:chPref val="3"/>
          <dgm:dir/>
          <dgm:animOne val="branch"/>
          <dgm:animLvl val="lvl"/>
        </dgm:presLayoutVars>
      </dgm:prSet>
      <dgm:spPr/>
    </dgm:pt>
    <dgm:pt modelId="{A7A982E5-39C6-45B5-9308-9D4E18E3F94A}" type="pres">
      <dgm:prSet presAssocID="{31423120-0DF5-4CBF-A595-A7A059887BA5}" presName="composite" presStyleCnt="0"/>
      <dgm:spPr/>
    </dgm:pt>
    <dgm:pt modelId="{FDFAC266-9DE9-478E-88A8-057735105273}" type="pres">
      <dgm:prSet presAssocID="{31423120-0DF5-4CBF-A595-A7A059887BA5}" presName="FirstChild" presStyleLbl="revTx" presStyleIdx="0" presStyleCnt="6">
        <dgm:presLayoutVars>
          <dgm:chMax val="0"/>
          <dgm:chPref val="0"/>
          <dgm:bulletEnabled val="1"/>
        </dgm:presLayoutVars>
      </dgm:prSet>
      <dgm:spPr/>
    </dgm:pt>
    <dgm:pt modelId="{9966E5C2-A260-4DE7-BA02-67E1A7534AAE}" type="pres">
      <dgm:prSet presAssocID="{31423120-0DF5-4CBF-A595-A7A059887BA5}" presName="Parent" presStyleLbl="alignNode1" presStyleIdx="0" presStyleCnt="5">
        <dgm:presLayoutVars>
          <dgm:chMax val="3"/>
          <dgm:chPref val="3"/>
          <dgm:bulletEnabled val="1"/>
        </dgm:presLayoutVars>
      </dgm:prSet>
      <dgm:spPr/>
    </dgm:pt>
    <dgm:pt modelId="{1F056AD4-8921-49F1-B980-3A5F3964A2D7}" type="pres">
      <dgm:prSet presAssocID="{31423120-0DF5-4CBF-A595-A7A059887BA5}" presName="Accent" presStyleLbl="parChTrans1D1" presStyleIdx="0" presStyleCnt="5"/>
      <dgm:spPr/>
    </dgm:pt>
    <dgm:pt modelId="{102228E9-A60E-4F52-ABBD-8C3A9EC7C075}" type="pres">
      <dgm:prSet presAssocID="{31423120-0DF5-4CBF-A595-A7A059887BA5}" presName="Child" presStyleLbl="revTx" presStyleIdx="1" presStyleCnt="6" custScaleY="134123">
        <dgm:presLayoutVars>
          <dgm:chMax val="0"/>
          <dgm:chPref val="0"/>
          <dgm:bulletEnabled val="1"/>
        </dgm:presLayoutVars>
      </dgm:prSet>
      <dgm:spPr/>
    </dgm:pt>
    <dgm:pt modelId="{6C531294-83C9-489B-BE06-AD4C558BBFFB}" type="pres">
      <dgm:prSet presAssocID="{0FC92CA8-3AA8-40DD-A8ED-DE40DDE27985}" presName="sibTrans" presStyleCnt="0"/>
      <dgm:spPr/>
    </dgm:pt>
    <dgm:pt modelId="{9E07B638-94D8-47D6-80C6-7DC570C01159}" type="pres">
      <dgm:prSet presAssocID="{165E7795-E667-497E-93EF-BBBD784C11B5}" presName="composite" presStyleCnt="0"/>
      <dgm:spPr/>
    </dgm:pt>
    <dgm:pt modelId="{E8384EFF-C823-4152-A595-A404970CB0EF}" type="pres">
      <dgm:prSet presAssocID="{165E7795-E667-497E-93EF-BBBD784C11B5}" presName="FirstChild" presStyleLbl="revTx" presStyleIdx="2" presStyleCnt="6">
        <dgm:presLayoutVars>
          <dgm:chMax val="0"/>
          <dgm:chPref val="0"/>
          <dgm:bulletEnabled val="1"/>
        </dgm:presLayoutVars>
      </dgm:prSet>
      <dgm:spPr/>
    </dgm:pt>
    <dgm:pt modelId="{62E27E8F-771E-46D7-B858-9880CFEE36E3}" type="pres">
      <dgm:prSet presAssocID="{165E7795-E667-497E-93EF-BBBD784C11B5}" presName="Parent" presStyleLbl="alignNode1" presStyleIdx="1" presStyleCnt="5">
        <dgm:presLayoutVars>
          <dgm:chMax val="3"/>
          <dgm:chPref val="3"/>
          <dgm:bulletEnabled val="1"/>
        </dgm:presLayoutVars>
      </dgm:prSet>
      <dgm:spPr/>
    </dgm:pt>
    <dgm:pt modelId="{38FCEEB2-B7A8-4CF3-8346-5AB8D3A33EAE}" type="pres">
      <dgm:prSet presAssocID="{165E7795-E667-497E-93EF-BBBD784C11B5}" presName="Accent" presStyleLbl="parChTrans1D1" presStyleIdx="1" presStyleCnt="5"/>
      <dgm:spPr/>
    </dgm:pt>
    <dgm:pt modelId="{7DAD8CDA-080E-4957-9C00-AC2B85C1B77E}" type="pres">
      <dgm:prSet presAssocID="{2888CEA5-20FD-4C4C-98CC-03F270B650F0}" presName="sibTrans" presStyleCnt="0"/>
      <dgm:spPr/>
    </dgm:pt>
    <dgm:pt modelId="{8185B154-E1D1-4A95-86E4-0EA7946B6108}" type="pres">
      <dgm:prSet presAssocID="{A2691BE0-9582-4470-8024-1D5756C9773B}" presName="composite" presStyleCnt="0"/>
      <dgm:spPr/>
    </dgm:pt>
    <dgm:pt modelId="{EE356C9F-DBEE-4638-95E4-A78DA3AA80B2}" type="pres">
      <dgm:prSet presAssocID="{A2691BE0-9582-4470-8024-1D5756C9773B}" presName="FirstChild" presStyleLbl="revTx" presStyleIdx="3" presStyleCnt="6">
        <dgm:presLayoutVars>
          <dgm:chMax val="0"/>
          <dgm:chPref val="0"/>
          <dgm:bulletEnabled val="1"/>
        </dgm:presLayoutVars>
      </dgm:prSet>
      <dgm:spPr/>
    </dgm:pt>
    <dgm:pt modelId="{EB93E89F-DCBC-4D51-BA8C-F6A6F6DC25FF}" type="pres">
      <dgm:prSet presAssocID="{A2691BE0-9582-4470-8024-1D5756C9773B}" presName="Parent" presStyleLbl="alignNode1" presStyleIdx="2" presStyleCnt="5">
        <dgm:presLayoutVars>
          <dgm:chMax val="3"/>
          <dgm:chPref val="3"/>
          <dgm:bulletEnabled val="1"/>
        </dgm:presLayoutVars>
      </dgm:prSet>
      <dgm:spPr/>
    </dgm:pt>
    <dgm:pt modelId="{24C7EB12-AC75-4170-BF07-DC06000DB1C1}" type="pres">
      <dgm:prSet presAssocID="{A2691BE0-9582-4470-8024-1D5756C9773B}" presName="Accent" presStyleLbl="parChTrans1D1" presStyleIdx="2" presStyleCnt="5"/>
      <dgm:spPr/>
    </dgm:pt>
    <dgm:pt modelId="{768F4D72-1472-44EA-B3A1-DD5D0E2D44C1}" type="pres">
      <dgm:prSet presAssocID="{B12AA6B2-70B4-4835-875B-1BB034757A78}" presName="sibTrans" presStyleCnt="0"/>
      <dgm:spPr/>
    </dgm:pt>
    <dgm:pt modelId="{A3A68C73-077D-4D22-AA0A-1308B6D1186E}" type="pres">
      <dgm:prSet presAssocID="{A4DD24D7-03E1-4195-ABD9-6D8AB23BF66D}" presName="composite" presStyleCnt="0"/>
      <dgm:spPr/>
    </dgm:pt>
    <dgm:pt modelId="{C5C1265A-6A99-439D-B937-6C4D17951352}" type="pres">
      <dgm:prSet presAssocID="{A4DD24D7-03E1-4195-ABD9-6D8AB23BF66D}" presName="FirstChild" presStyleLbl="revTx" presStyleIdx="4" presStyleCnt="6">
        <dgm:presLayoutVars>
          <dgm:chMax val="0"/>
          <dgm:chPref val="0"/>
          <dgm:bulletEnabled val="1"/>
        </dgm:presLayoutVars>
      </dgm:prSet>
      <dgm:spPr/>
    </dgm:pt>
    <dgm:pt modelId="{23D8524F-A131-4C36-A49B-4F84012A205D}" type="pres">
      <dgm:prSet presAssocID="{A4DD24D7-03E1-4195-ABD9-6D8AB23BF66D}" presName="Parent" presStyleLbl="alignNode1" presStyleIdx="3" presStyleCnt="5">
        <dgm:presLayoutVars>
          <dgm:chMax val="3"/>
          <dgm:chPref val="3"/>
          <dgm:bulletEnabled val="1"/>
        </dgm:presLayoutVars>
      </dgm:prSet>
      <dgm:spPr/>
    </dgm:pt>
    <dgm:pt modelId="{0A07B719-8896-4116-9B26-C461B61B40B9}" type="pres">
      <dgm:prSet presAssocID="{A4DD24D7-03E1-4195-ABD9-6D8AB23BF66D}" presName="Accent" presStyleLbl="parChTrans1D1" presStyleIdx="3" presStyleCnt="5"/>
      <dgm:spPr/>
    </dgm:pt>
    <dgm:pt modelId="{5AF83423-4332-412F-BED6-5C175E5B096A}" type="pres">
      <dgm:prSet presAssocID="{5477E1AE-5AEE-4347-9AF9-4A26C96FC946}" presName="sibTrans" presStyleCnt="0"/>
      <dgm:spPr/>
    </dgm:pt>
    <dgm:pt modelId="{1E58E233-2BC2-4887-ACE6-B82B2A9B210F}" type="pres">
      <dgm:prSet presAssocID="{3F2780DE-4FD0-4875-8308-DC4A51F4F791}" presName="composite" presStyleCnt="0"/>
      <dgm:spPr/>
    </dgm:pt>
    <dgm:pt modelId="{C10546B4-EB01-4833-97B8-61B480352990}" type="pres">
      <dgm:prSet presAssocID="{3F2780DE-4FD0-4875-8308-DC4A51F4F791}" presName="FirstChild" presStyleLbl="revTx" presStyleIdx="5" presStyleCnt="6">
        <dgm:presLayoutVars>
          <dgm:chMax val="0"/>
          <dgm:chPref val="0"/>
          <dgm:bulletEnabled val="1"/>
        </dgm:presLayoutVars>
      </dgm:prSet>
      <dgm:spPr/>
    </dgm:pt>
    <dgm:pt modelId="{46600959-3008-4580-B476-19BF6C7ACEF8}" type="pres">
      <dgm:prSet presAssocID="{3F2780DE-4FD0-4875-8308-DC4A51F4F791}" presName="Parent" presStyleLbl="alignNode1" presStyleIdx="4" presStyleCnt="5">
        <dgm:presLayoutVars>
          <dgm:chMax val="3"/>
          <dgm:chPref val="3"/>
          <dgm:bulletEnabled val="1"/>
        </dgm:presLayoutVars>
      </dgm:prSet>
      <dgm:spPr/>
    </dgm:pt>
    <dgm:pt modelId="{35B606C2-C459-4D33-A1E2-1AF8DFCFEDE2}" type="pres">
      <dgm:prSet presAssocID="{3F2780DE-4FD0-4875-8308-DC4A51F4F791}" presName="Accent" presStyleLbl="parChTrans1D1" presStyleIdx="4" presStyleCnt="5"/>
      <dgm:spPr/>
    </dgm:pt>
  </dgm:ptLst>
  <dgm:cxnLst>
    <dgm:cxn modelId="{A4601C0E-8896-471C-92A2-1135CA7D33F9}" type="presOf" srcId="{31423120-0DF5-4CBF-A595-A7A059887BA5}" destId="{9966E5C2-A260-4DE7-BA02-67E1A7534AAE}" srcOrd="0" destOrd="0" presId="urn:microsoft.com/office/officeart/2011/layout/TabList"/>
    <dgm:cxn modelId="{2D4BEE1B-8D02-47A5-BE8F-6A40ACDF4393}" srcId="{9C4B1007-708B-4BE4-93F8-515F0B512721}" destId="{3F2780DE-4FD0-4875-8308-DC4A51F4F791}" srcOrd="4" destOrd="0" parTransId="{65739E47-2599-4A58-9066-94D94C55EE08}" sibTransId="{5692201C-389F-4A7D-96C8-89642E9A7166}"/>
    <dgm:cxn modelId="{4FC64A20-8D9C-4A96-8B49-DE9F2BA211DE}" type="presOf" srcId="{43FADF06-D4A5-42D1-AB6C-CD353C641292}" destId="{102228E9-A60E-4F52-ABBD-8C3A9EC7C075}" srcOrd="0" destOrd="0" presId="urn:microsoft.com/office/officeart/2011/layout/TabList"/>
    <dgm:cxn modelId="{DB4E7F2A-44AC-40BA-A4F0-8AA313B55A90}" type="presOf" srcId="{BEB854CF-59D3-420F-9CF9-FA36452AFCCA}" destId="{C10546B4-EB01-4833-97B8-61B480352990}" srcOrd="0" destOrd="0" presId="urn:microsoft.com/office/officeart/2011/layout/TabList"/>
    <dgm:cxn modelId="{C3AE7E48-9F81-49FC-B6E0-8A54BBFBC837}" srcId="{A2691BE0-9582-4470-8024-1D5756C9773B}" destId="{0025B4DE-4F8A-449A-B970-D33E36B4F4AF}" srcOrd="0" destOrd="0" parTransId="{002DA32D-DA1D-43E1-9A0A-48457F38C65D}" sibTransId="{C3397EEE-EDDB-4B71-9CC7-E9DB8E19D728}"/>
    <dgm:cxn modelId="{88AB2371-CF8F-457F-BBC6-625E989FEFDB}" srcId="{165E7795-E667-497E-93EF-BBBD784C11B5}" destId="{4DB676A4-63BC-4A64-8892-0CA64F46CD22}" srcOrd="0" destOrd="0" parTransId="{CE4E3787-D182-4E51-88CD-EA66BEA9FCE4}" sibTransId="{EC045866-B150-4947-8EF3-7FB18767E8B8}"/>
    <dgm:cxn modelId="{7223DC71-4833-4C24-B82D-66329F2A3FDF}" type="presOf" srcId="{165E7795-E667-497E-93EF-BBBD784C11B5}" destId="{62E27E8F-771E-46D7-B858-9880CFEE36E3}" srcOrd="0" destOrd="0" presId="urn:microsoft.com/office/officeart/2011/layout/TabList"/>
    <dgm:cxn modelId="{EC394575-3AC4-4715-96F5-058A9BE66265}" type="presOf" srcId="{A24B48A8-2F43-4F62-8495-D764D9B5070D}" destId="{C5C1265A-6A99-439D-B937-6C4D17951352}" srcOrd="0" destOrd="0" presId="urn:microsoft.com/office/officeart/2011/layout/TabList"/>
    <dgm:cxn modelId="{D4537576-E8D1-4E8F-B3F8-66F8F8894CA8}" type="presOf" srcId="{A2691BE0-9582-4470-8024-1D5756C9773B}" destId="{EB93E89F-DCBC-4D51-BA8C-F6A6F6DC25FF}" srcOrd="0" destOrd="0" presId="urn:microsoft.com/office/officeart/2011/layout/TabList"/>
    <dgm:cxn modelId="{19903557-3AE9-4876-83F4-857165FA8CC2}" type="presOf" srcId="{0025B4DE-4F8A-449A-B970-D33E36B4F4AF}" destId="{EE356C9F-DBEE-4638-95E4-A78DA3AA80B2}" srcOrd="0" destOrd="0" presId="urn:microsoft.com/office/officeart/2011/layout/TabList"/>
    <dgm:cxn modelId="{C475B457-91F8-410F-9EDC-C8DE6A18F7F2}" type="presOf" srcId="{9C4B1007-708B-4BE4-93F8-515F0B512721}" destId="{C07C72E1-8946-4A67-B575-12348A8B0E77}" srcOrd="0" destOrd="0" presId="urn:microsoft.com/office/officeart/2011/layout/TabList"/>
    <dgm:cxn modelId="{8765EE7A-1892-4B20-A350-8C04352E01DD}" srcId="{A4DD24D7-03E1-4195-ABD9-6D8AB23BF66D}" destId="{A24B48A8-2F43-4F62-8495-D764D9B5070D}" srcOrd="0" destOrd="0" parTransId="{0F71AAD5-B764-4B74-8DC2-D00F44D6F620}" sibTransId="{E7ACE3B1-014B-4247-9CF7-D3C9844B36D7}"/>
    <dgm:cxn modelId="{687B3292-0913-4170-8B3C-1C93B3751D1D}" type="presOf" srcId="{A4DD24D7-03E1-4195-ABD9-6D8AB23BF66D}" destId="{23D8524F-A131-4C36-A49B-4F84012A205D}" srcOrd="0" destOrd="0" presId="urn:microsoft.com/office/officeart/2011/layout/TabList"/>
    <dgm:cxn modelId="{3128A796-5546-4CCC-8E7E-7BCC0EC3430B}" srcId="{9C4B1007-708B-4BE4-93F8-515F0B512721}" destId="{A2691BE0-9582-4470-8024-1D5756C9773B}" srcOrd="2" destOrd="0" parTransId="{F30F3DCD-F5A0-41CB-987C-67C33BAAE30E}" sibTransId="{B12AA6B2-70B4-4835-875B-1BB034757A78}"/>
    <dgm:cxn modelId="{97639797-DCB9-430A-8B2E-BE549E19976C}" srcId="{9C4B1007-708B-4BE4-93F8-515F0B512721}" destId="{A4DD24D7-03E1-4195-ABD9-6D8AB23BF66D}" srcOrd="3" destOrd="0" parTransId="{7A038EA3-0FAF-4ABF-9755-9D77277B0841}" sibTransId="{5477E1AE-5AEE-4347-9AF9-4A26C96FC946}"/>
    <dgm:cxn modelId="{6025E6B0-6ED0-489E-AC60-EE431C99442D}" srcId="{31423120-0DF5-4CBF-A595-A7A059887BA5}" destId="{74E48F1E-EE88-4E61-9316-79F03FCFD5B2}" srcOrd="0" destOrd="0" parTransId="{1331CF0A-16C8-4566-B7F2-F2C9D04CCD97}" sibTransId="{9499F453-ABC3-4575-A63C-2FC1D6F7E7FB}"/>
    <dgm:cxn modelId="{1322BEBC-ABCA-4857-B524-3169B295F08F}" type="presOf" srcId="{3F2780DE-4FD0-4875-8308-DC4A51F4F791}" destId="{46600959-3008-4580-B476-19BF6C7ACEF8}" srcOrd="0" destOrd="0" presId="urn:microsoft.com/office/officeart/2011/layout/TabList"/>
    <dgm:cxn modelId="{F3FE2DBF-23A3-4A4C-A9E3-A64CD55E5C95}" type="presOf" srcId="{74E48F1E-EE88-4E61-9316-79F03FCFD5B2}" destId="{FDFAC266-9DE9-478E-88A8-057735105273}" srcOrd="0" destOrd="0" presId="urn:microsoft.com/office/officeart/2011/layout/TabList"/>
    <dgm:cxn modelId="{AD09EACC-86C6-49D3-9D38-64A61D7F0FE9}" srcId="{9C4B1007-708B-4BE4-93F8-515F0B512721}" destId="{165E7795-E667-497E-93EF-BBBD784C11B5}" srcOrd="1" destOrd="0" parTransId="{E608B25A-4F30-4BE4-9852-09A2D10D0D48}" sibTransId="{2888CEA5-20FD-4C4C-98CC-03F270B650F0}"/>
    <dgm:cxn modelId="{EBA6D9D2-F347-4F9A-AEEC-F6DA9B1EB62C}" srcId="{9C4B1007-708B-4BE4-93F8-515F0B512721}" destId="{31423120-0DF5-4CBF-A595-A7A059887BA5}" srcOrd="0" destOrd="0" parTransId="{85060FFE-1860-432A-A19E-29FFD36BA512}" sibTransId="{0FC92CA8-3AA8-40DD-A8ED-DE40DDE27985}"/>
    <dgm:cxn modelId="{A8C858F1-3602-4794-A7A3-484DE4BA6A86}" srcId="{31423120-0DF5-4CBF-A595-A7A059887BA5}" destId="{43FADF06-D4A5-42D1-AB6C-CD353C641292}" srcOrd="1" destOrd="0" parTransId="{4DEAA6F8-4318-4677-ABBF-7A3567ED59AB}" sibTransId="{DE77EB2B-AFDE-4F99-B799-75BF1CF88F2B}"/>
    <dgm:cxn modelId="{D6D388F6-2D1F-4A89-A53E-B9D880689B99}" srcId="{3F2780DE-4FD0-4875-8308-DC4A51F4F791}" destId="{BEB854CF-59D3-420F-9CF9-FA36452AFCCA}" srcOrd="0" destOrd="0" parTransId="{7006EF08-E20F-4BD1-97DB-09A3814B5A08}" sibTransId="{3EB8EA5C-AC14-44B2-96DA-3F3F78855EC1}"/>
    <dgm:cxn modelId="{58BD3BFC-5B8F-4A8D-A48E-FC408E3B23B0}" type="presOf" srcId="{4DB676A4-63BC-4A64-8892-0CA64F46CD22}" destId="{E8384EFF-C823-4152-A595-A404970CB0EF}" srcOrd="0" destOrd="0" presId="urn:microsoft.com/office/officeart/2011/layout/TabList"/>
    <dgm:cxn modelId="{55297518-6CF4-4928-9C80-3F46390F1642}" type="presParOf" srcId="{C07C72E1-8946-4A67-B575-12348A8B0E77}" destId="{A7A982E5-39C6-45B5-9308-9D4E18E3F94A}" srcOrd="0" destOrd="0" presId="urn:microsoft.com/office/officeart/2011/layout/TabList"/>
    <dgm:cxn modelId="{4349D0AD-F13B-466C-9A0F-AB87E764E1DF}" type="presParOf" srcId="{A7A982E5-39C6-45B5-9308-9D4E18E3F94A}" destId="{FDFAC266-9DE9-478E-88A8-057735105273}" srcOrd="0" destOrd="0" presId="urn:microsoft.com/office/officeart/2011/layout/TabList"/>
    <dgm:cxn modelId="{EE721547-9253-449B-A7B2-D5438D579C38}" type="presParOf" srcId="{A7A982E5-39C6-45B5-9308-9D4E18E3F94A}" destId="{9966E5C2-A260-4DE7-BA02-67E1A7534AAE}" srcOrd="1" destOrd="0" presId="urn:microsoft.com/office/officeart/2011/layout/TabList"/>
    <dgm:cxn modelId="{57D9C7F2-9AF6-4BC8-B5FE-D2320367E4A9}" type="presParOf" srcId="{A7A982E5-39C6-45B5-9308-9D4E18E3F94A}" destId="{1F056AD4-8921-49F1-B980-3A5F3964A2D7}" srcOrd="2" destOrd="0" presId="urn:microsoft.com/office/officeart/2011/layout/TabList"/>
    <dgm:cxn modelId="{56F28A0B-E76D-4169-ACE5-3BA66C4CFF9F}" type="presParOf" srcId="{C07C72E1-8946-4A67-B575-12348A8B0E77}" destId="{102228E9-A60E-4F52-ABBD-8C3A9EC7C075}" srcOrd="1" destOrd="0" presId="urn:microsoft.com/office/officeart/2011/layout/TabList"/>
    <dgm:cxn modelId="{864C8A0E-E702-430A-AC3D-F04F4162F0C7}" type="presParOf" srcId="{C07C72E1-8946-4A67-B575-12348A8B0E77}" destId="{6C531294-83C9-489B-BE06-AD4C558BBFFB}" srcOrd="2" destOrd="0" presId="urn:microsoft.com/office/officeart/2011/layout/TabList"/>
    <dgm:cxn modelId="{CFB796F8-D4E4-49EB-986A-2B2297F798A5}" type="presParOf" srcId="{C07C72E1-8946-4A67-B575-12348A8B0E77}" destId="{9E07B638-94D8-47D6-80C6-7DC570C01159}" srcOrd="3" destOrd="0" presId="urn:microsoft.com/office/officeart/2011/layout/TabList"/>
    <dgm:cxn modelId="{7F32D741-065F-4375-A2EA-AB4932D3CA35}" type="presParOf" srcId="{9E07B638-94D8-47D6-80C6-7DC570C01159}" destId="{E8384EFF-C823-4152-A595-A404970CB0EF}" srcOrd="0" destOrd="0" presId="urn:microsoft.com/office/officeart/2011/layout/TabList"/>
    <dgm:cxn modelId="{4625E18C-3214-466E-A8E8-13943D1CDF5E}" type="presParOf" srcId="{9E07B638-94D8-47D6-80C6-7DC570C01159}" destId="{62E27E8F-771E-46D7-B858-9880CFEE36E3}" srcOrd="1" destOrd="0" presId="urn:microsoft.com/office/officeart/2011/layout/TabList"/>
    <dgm:cxn modelId="{B4AF49AF-4522-420C-95B2-C70C8CCAFFD4}" type="presParOf" srcId="{9E07B638-94D8-47D6-80C6-7DC570C01159}" destId="{38FCEEB2-B7A8-4CF3-8346-5AB8D3A33EAE}" srcOrd="2" destOrd="0" presId="urn:microsoft.com/office/officeart/2011/layout/TabList"/>
    <dgm:cxn modelId="{B0F02219-F0DB-4E77-AA10-ADC27F6417FB}" type="presParOf" srcId="{C07C72E1-8946-4A67-B575-12348A8B0E77}" destId="{7DAD8CDA-080E-4957-9C00-AC2B85C1B77E}" srcOrd="4" destOrd="0" presId="urn:microsoft.com/office/officeart/2011/layout/TabList"/>
    <dgm:cxn modelId="{241900AA-3140-49DC-9CD0-DA82625C0576}" type="presParOf" srcId="{C07C72E1-8946-4A67-B575-12348A8B0E77}" destId="{8185B154-E1D1-4A95-86E4-0EA7946B6108}" srcOrd="5" destOrd="0" presId="urn:microsoft.com/office/officeart/2011/layout/TabList"/>
    <dgm:cxn modelId="{5D5ED321-1138-4077-AD8E-059D9F76894C}" type="presParOf" srcId="{8185B154-E1D1-4A95-86E4-0EA7946B6108}" destId="{EE356C9F-DBEE-4638-95E4-A78DA3AA80B2}" srcOrd="0" destOrd="0" presId="urn:microsoft.com/office/officeart/2011/layout/TabList"/>
    <dgm:cxn modelId="{C70C5B12-18F2-40D1-8170-3FB1B271D32C}" type="presParOf" srcId="{8185B154-E1D1-4A95-86E4-0EA7946B6108}" destId="{EB93E89F-DCBC-4D51-BA8C-F6A6F6DC25FF}" srcOrd="1" destOrd="0" presId="urn:microsoft.com/office/officeart/2011/layout/TabList"/>
    <dgm:cxn modelId="{AAF3E259-378D-45DE-BBF2-0D1533FE50E3}" type="presParOf" srcId="{8185B154-E1D1-4A95-86E4-0EA7946B6108}" destId="{24C7EB12-AC75-4170-BF07-DC06000DB1C1}" srcOrd="2" destOrd="0" presId="urn:microsoft.com/office/officeart/2011/layout/TabList"/>
    <dgm:cxn modelId="{76813BBB-E2A6-464D-BD7C-57DE71045A05}" type="presParOf" srcId="{C07C72E1-8946-4A67-B575-12348A8B0E77}" destId="{768F4D72-1472-44EA-B3A1-DD5D0E2D44C1}" srcOrd="6" destOrd="0" presId="urn:microsoft.com/office/officeart/2011/layout/TabList"/>
    <dgm:cxn modelId="{3C69C17D-E4EC-49FE-BE8E-F8195C78A47A}" type="presParOf" srcId="{C07C72E1-8946-4A67-B575-12348A8B0E77}" destId="{A3A68C73-077D-4D22-AA0A-1308B6D1186E}" srcOrd="7" destOrd="0" presId="urn:microsoft.com/office/officeart/2011/layout/TabList"/>
    <dgm:cxn modelId="{EDC65585-B4E8-417A-99D9-B9E27B46B147}" type="presParOf" srcId="{A3A68C73-077D-4D22-AA0A-1308B6D1186E}" destId="{C5C1265A-6A99-439D-B937-6C4D17951352}" srcOrd="0" destOrd="0" presId="urn:microsoft.com/office/officeart/2011/layout/TabList"/>
    <dgm:cxn modelId="{0F3AC5B5-2B4E-4060-90A5-748FED3DEC1E}" type="presParOf" srcId="{A3A68C73-077D-4D22-AA0A-1308B6D1186E}" destId="{23D8524F-A131-4C36-A49B-4F84012A205D}" srcOrd="1" destOrd="0" presId="urn:microsoft.com/office/officeart/2011/layout/TabList"/>
    <dgm:cxn modelId="{A988E01B-F8FD-4029-AA4D-75DB25AEA22A}" type="presParOf" srcId="{A3A68C73-077D-4D22-AA0A-1308B6D1186E}" destId="{0A07B719-8896-4116-9B26-C461B61B40B9}" srcOrd="2" destOrd="0" presId="urn:microsoft.com/office/officeart/2011/layout/TabList"/>
    <dgm:cxn modelId="{3EB9E783-FEA8-47A5-A358-423380EFAB3D}" type="presParOf" srcId="{C07C72E1-8946-4A67-B575-12348A8B0E77}" destId="{5AF83423-4332-412F-BED6-5C175E5B096A}" srcOrd="8" destOrd="0" presId="urn:microsoft.com/office/officeart/2011/layout/TabList"/>
    <dgm:cxn modelId="{B310BBD8-521F-42B1-9AF2-7D03DCCE3A0B}" type="presParOf" srcId="{C07C72E1-8946-4A67-B575-12348A8B0E77}" destId="{1E58E233-2BC2-4887-ACE6-B82B2A9B210F}" srcOrd="9" destOrd="0" presId="urn:microsoft.com/office/officeart/2011/layout/TabList"/>
    <dgm:cxn modelId="{98810123-0F95-4987-85B8-813FB58A5D00}" type="presParOf" srcId="{1E58E233-2BC2-4887-ACE6-B82B2A9B210F}" destId="{C10546B4-EB01-4833-97B8-61B480352990}" srcOrd="0" destOrd="0" presId="urn:microsoft.com/office/officeart/2011/layout/TabList"/>
    <dgm:cxn modelId="{60FD30F3-EE22-443D-9EF3-8125A61999A1}" type="presParOf" srcId="{1E58E233-2BC2-4887-ACE6-B82B2A9B210F}" destId="{46600959-3008-4580-B476-19BF6C7ACEF8}" srcOrd="1" destOrd="0" presId="urn:microsoft.com/office/officeart/2011/layout/TabList"/>
    <dgm:cxn modelId="{8D2F51C7-EE0F-470D-BC44-A37507D83440}" type="presParOf" srcId="{1E58E233-2BC2-4887-ACE6-B82B2A9B210F}" destId="{35B606C2-C459-4D33-A1E2-1AF8DFCFEDE2}"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21FF179-FA98-47E7-BE58-1514FBB2580E}" type="doc">
      <dgm:prSet loTypeId="urn:microsoft.com/office/officeart/2005/8/layout/vList4" loCatId="list" qsTypeId="urn:microsoft.com/office/officeart/2005/8/quickstyle/simple1" qsCatId="simple" csTypeId="urn:microsoft.com/office/officeart/2005/8/colors/accent0_2" csCatId="mainScheme" phldr="1"/>
      <dgm:spPr/>
      <dgm:t>
        <a:bodyPr/>
        <a:lstStyle/>
        <a:p>
          <a:endParaRPr lang="en-IN"/>
        </a:p>
      </dgm:t>
    </dgm:pt>
    <dgm:pt modelId="{D7889422-1F07-4A36-A19B-8DC2D5444241}">
      <dgm:prSet phldrT="[Text]" custT="1"/>
      <dgm:spPr/>
      <dgm:t>
        <a:bodyPr/>
        <a:lstStyle/>
        <a:p>
          <a:pPr algn="l"/>
          <a:r>
            <a:rPr lang="en-US" sz="2800" b="0" i="0" dirty="0">
              <a:latin typeface="Segoe UI Semilight" panose="020B0402040204020203" pitchFamily="34" charset="0"/>
              <a:cs typeface="Segoe UI Semilight" panose="020B0402040204020203" pitchFamily="34" charset="0"/>
            </a:rPr>
            <a:t>Incorrect GST Rate in Taxes and Duties Ledger </a:t>
          </a:r>
          <a:endParaRPr lang="en-IN" sz="2800" b="0" i="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custT="1"/>
      <dgm:spPr/>
      <dgm:t>
        <a:bodyPr/>
        <a:lstStyle/>
        <a:p>
          <a:pPr>
            <a:buFontTx/>
            <a:buNone/>
          </a:pPr>
          <a:r>
            <a:rPr lang="en-US" sz="2400" b="1" i="0" dirty="0">
              <a:latin typeface="Segoe UI Semilight" panose="020B0402040204020203" pitchFamily="34" charset="0"/>
              <a:cs typeface="Segoe UI Semilight" panose="020B0402040204020203" pitchFamily="34" charset="0"/>
            </a:rPr>
            <a:t>Possible Cause: </a:t>
          </a:r>
        </a:p>
        <a:p>
          <a:pPr>
            <a:buFontTx/>
            <a:buNone/>
          </a:pPr>
          <a:r>
            <a:rPr lang="en-US" sz="2000" b="0" i="0" dirty="0">
              <a:latin typeface="Segoe UI Semilight" panose="020B0402040204020203" pitchFamily="34" charset="0"/>
              <a:cs typeface="Segoe UI Semilight" panose="020B0402040204020203" pitchFamily="34" charset="0"/>
            </a:rPr>
            <a:t>GST rates are considered from the Stock Item and then the Sales or Purchase Ledger. When GST ledgers under Duties &amp; Taxes, have specified GST rates in the ledger, and . when we use those ledgers in a voucher along with the stock items in which the rates are specified, GST does not get calculated due to conflicting GST rates in the master. </a:t>
          </a:r>
          <a:endParaRPr lang="en-IN" sz="2000" dirty="0">
            <a:latin typeface="Segoe UI Semilight" panose="020B0402040204020203" pitchFamily="34" charset="0"/>
            <a:cs typeface="Segoe UI Semilight" panose="020B0402040204020203" pitchFamily="34" charset="0"/>
          </a:endParaRPr>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690A8B64-9157-4E8D-B10E-F94FFEB24317}">
      <dgm:prSet phldrT="[Text]" custT="1"/>
      <dgm:spPr/>
      <dgm:t>
        <a:bodyPr/>
        <a:lstStyle/>
        <a:p>
          <a:pPr>
            <a:buFontTx/>
            <a:buNone/>
          </a:pPr>
          <a:r>
            <a:rPr lang="en-US" sz="2400" b="1" dirty="0">
              <a:latin typeface="Segoe UI Semilight" panose="020B0402040204020203" pitchFamily="34" charset="0"/>
              <a:cs typeface="Segoe UI Semilight" panose="020B0402040204020203" pitchFamily="34" charset="0"/>
            </a:rPr>
            <a:t>Resolution: </a:t>
          </a:r>
        </a:p>
        <a:p>
          <a:pPr>
            <a:buFontTx/>
            <a:buNone/>
          </a:pPr>
          <a:r>
            <a:rPr lang="en-US" sz="2000" dirty="0">
              <a:latin typeface="Segoe UI Semilight" panose="020B0402040204020203" pitchFamily="34" charset="0"/>
              <a:cs typeface="Segoe UI Semilight" panose="020B0402040204020203" pitchFamily="34" charset="0"/>
            </a:rPr>
            <a:t>Use Common Ledger or GST Rates configured as per stock item masters</a:t>
          </a:r>
          <a:endParaRPr lang="en-IN" sz="2000" dirty="0">
            <a:latin typeface="Segoe UI Semilight" panose="020B0402040204020203" pitchFamily="34" charset="0"/>
            <a:cs typeface="Segoe UI Semilight" panose="020B0402040204020203" pitchFamily="34" charset="0"/>
          </a:endParaRPr>
        </a:p>
      </dgm:t>
    </dgm:pt>
    <dgm:pt modelId="{B676C212-8A5E-4F77-8960-80447C0B1246}" type="parTrans" cxnId="{C20D1537-644B-4650-BB9F-5F76E5605CF6}">
      <dgm:prSet/>
      <dgm:spPr/>
      <dgm:t>
        <a:bodyPr/>
        <a:lstStyle/>
        <a:p>
          <a:endParaRPr lang="en-IN"/>
        </a:p>
      </dgm:t>
    </dgm:pt>
    <dgm:pt modelId="{CE3814E6-04A5-451C-B090-61A4DA6EE64A}" type="sibTrans" cxnId="{C20D1537-644B-4650-BB9F-5F76E5605CF6}">
      <dgm:prSet/>
      <dgm:spPr/>
      <dgm:t>
        <a:bodyPr/>
        <a:lstStyle/>
        <a:p>
          <a:endParaRPr lang="en-IN"/>
        </a:p>
      </dgm:t>
    </dgm:pt>
    <dgm:pt modelId="{44FED4C9-5BB4-436D-A2F5-68420095EF90}" type="pres">
      <dgm:prSet presAssocID="{821FF179-FA98-47E7-BE58-1514FBB2580E}" presName="linear" presStyleCnt="0">
        <dgm:presLayoutVars>
          <dgm:dir/>
          <dgm:resizeHandles val="exact"/>
        </dgm:presLayoutVars>
      </dgm:prSet>
      <dgm:spPr/>
    </dgm:pt>
    <dgm:pt modelId="{F5AFBD5C-7CB6-4048-92AD-238C81CC08B5}" type="pres">
      <dgm:prSet presAssocID="{D7889422-1F07-4A36-A19B-8DC2D5444241}" presName="comp" presStyleCnt="0"/>
      <dgm:spPr/>
    </dgm:pt>
    <dgm:pt modelId="{A97D046F-A3CE-440B-A393-F7A607234EFC}" type="pres">
      <dgm:prSet presAssocID="{D7889422-1F07-4A36-A19B-8DC2D5444241}" presName="box" presStyleLbl="node1" presStyleIdx="0" presStyleCnt="1"/>
      <dgm:spPr/>
    </dgm:pt>
    <dgm:pt modelId="{D0D4C5F9-BE5F-4162-A574-445434E984F5}" type="pres">
      <dgm:prSet presAssocID="{D7889422-1F07-4A36-A19B-8DC2D5444241}" presName="img" presStyleLbl="fgImgPlace1" presStyleIdx="0" presStyleCnt="1"/>
      <dgm:spPr/>
    </dgm:pt>
    <dgm:pt modelId="{6EE4E302-3E97-4DEA-992C-83F3B99C97CB}" type="pres">
      <dgm:prSet presAssocID="{D7889422-1F07-4A36-A19B-8DC2D5444241}" presName="text" presStyleLbl="node1" presStyleIdx="0" presStyleCnt="1">
        <dgm:presLayoutVars>
          <dgm:bulletEnabled val="1"/>
        </dgm:presLayoutVars>
      </dgm:prSet>
      <dgm:spPr/>
    </dgm:pt>
  </dgm:ptLst>
  <dgm:cxnLst>
    <dgm:cxn modelId="{1830F51E-B8AD-4AC1-BD0F-BE244CAAA92E}" srcId="{D7889422-1F07-4A36-A19B-8DC2D5444241}" destId="{2508A94F-7D41-45BE-9D0D-049D4CE14F30}" srcOrd="0" destOrd="0" parTransId="{39FAE840-89C3-41CA-8667-6BB925002F00}" sibTransId="{079F65E2-6E23-4373-9EBC-341B2494B17E}"/>
    <dgm:cxn modelId="{B251F322-48A3-4C5F-8397-4C630D53C612}" type="presOf" srcId="{D7889422-1F07-4A36-A19B-8DC2D5444241}" destId="{A97D046F-A3CE-440B-A393-F7A607234EFC}" srcOrd="0" destOrd="0" presId="urn:microsoft.com/office/officeart/2005/8/layout/vList4"/>
    <dgm:cxn modelId="{C20D1537-644B-4650-BB9F-5F76E5605CF6}" srcId="{D7889422-1F07-4A36-A19B-8DC2D5444241}" destId="{690A8B64-9157-4E8D-B10E-F94FFEB24317}" srcOrd="1" destOrd="0" parTransId="{B676C212-8A5E-4F77-8960-80447C0B1246}" sibTransId="{CE3814E6-04A5-451C-B090-61A4DA6EE64A}"/>
    <dgm:cxn modelId="{36DDA37D-BCEF-4E14-B8D1-C3EF19693223}" type="presOf" srcId="{821FF179-FA98-47E7-BE58-1514FBB2580E}" destId="{44FED4C9-5BB4-436D-A2F5-68420095EF90}" srcOrd="0" destOrd="0" presId="urn:microsoft.com/office/officeart/2005/8/layout/vList4"/>
    <dgm:cxn modelId="{0546618A-0306-44A4-8E32-A5BCD6903141}" type="presOf" srcId="{D7889422-1F07-4A36-A19B-8DC2D5444241}" destId="{6EE4E302-3E97-4DEA-992C-83F3B99C97CB}" srcOrd="1" destOrd="0" presId="urn:microsoft.com/office/officeart/2005/8/layout/vList4"/>
    <dgm:cxn modelId="{7F72B48E-1D1C-4695-81A5-83FD01D492A6}" type="presOf" srcId="{690A8B64-9157-4E8D-B10E-F94FFEB24317}" destId="{6EE4E302-3E97-4DEA-992C-83F3B99C97CB}" srcOrd="1" destOrd="2" presId="urn:microsoft.com/office/officeart/2005/8/layout/vList4"/>
    <dgm:cxn modelId="{A2BE919A-AAD3-457D-B93C-74081B175749}" type="presOf" srcId="{2508A94F-7D41-45BE-9D0D-049D4CE14F30}" destId="{6EE4E302-3E97-4DEA-992C-83F3B99C97CB}" srcOrd="1" destOrd="1" presId="urn:microsoft.com/office/officeart/2005/8/layout/vList4"/>
    <dgm:cxn modelId="{1651E1D2-00DF-437F-924C-8350B0520104}" type="presOf" srcId="{690A8B64-9157-4E8D-B10E-F94FFEB24317}" destId="{A97D046F-A3CE-440B-A393-F7A607234EFC}" srcOrd="0" destOrd="2" presId="urn:microsoft.com/office/officeart/2005/8/layout/vList4"/>
    <dgm:cxn modelId="{470929E7-35FD-4781-A209-EF312F996CAC}" type="presOf" srcId="{2508A94F-7D41-45BE-9D0D-049D4CE14F30}" destId="{A97D046F-A3CE-440B-A393-F7A607234EFC}" srcOrd="0" destOrd="1" presId="urn:microsoft.com/office/officeart/2005/8/layout/vList4"/>
    <dgm:cxn modelId="{F4F8EBF8-8EA7-4907-B561-83E784E8017A}" srcId="{821FF179-FA98-47E7-BE58-1514FBB2580E}" destId="{D7889422-1F07-4A36-A19B-8DC2D5444241}" srcOrd="0" destOrd="0" parTransId="{0E243EB5-EA34-4ECA-8A74-CCAA2F5CAE21}" sibTransId="{B7DDAEDE-6B01-4CD6-B283-DCB18DE8C94B}"/>
    <dgm:cxn modelId="{F19CEF7C-169F-4082-A192-0CC593C820D8}" type="presParOf" srcId="{44FED4C9-5BB4-436D-A2F5-68420095EF90}" destId="{F5AFBD5C-7CB6-4048-92AD-238C81CC08B5}" srcOrd="0" destOrd="0" presId="urn:microsoft.com/office/officeart/2005/8/layout/vList4"/>
    <dgm:cxn modelId="{80588437-F66A-4014-988A-DBC2B5DCDD13}" type="presParOf" srcId="{F5AFBD5C-7CB6-4048-92AD-238C81CC08B5}" destId="{A97D046F-A3CE-440B-A393-F7A607234EFC}" srcOrd="0" destOrd="0" presId="urn:microsoft.com/office/officeart/2005/8/layout/vList4"/>
    <dgm:cxn modelId="{AB3D13D7-2C0C-46A4-BA77-15C0EC827684}" type="presParOf" srcId="{F5AFBD5C-7CB6-4048-92AD-238C81CC08B5}" destId="{D0D4C5F9-BE5F-4162-A574-445434E984F5}" srcOrd="1" destOrd="0" presId="urn:microsoft.com/office/officeart/2005/8/layout/vList4"/>
    <dgm:cxn modelId="{8185D173-83FE-4483-8D68-0E8877CDC0B6}" type="presParOf" srcId="{F5AFBD5C-7CB6-4048-92AD-238C81CC08B5}" destId="{6EE4E302-3E97-4DEA-992C-83F3B99C97CB}"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821FF179-FA98-47E7-BE58-1514FBB2580E}" type="doc">
      <dgm:prSet loTypeId="urn:microsoft.com/office/officeart/2005/8/layout/hierarchy4" loCatId="list" qsTypeId="urn:microsoft.com/office/officeart/2005/8/quickstyle/3d3" qsCatId="3D" csTypeId="urn:microsoft.com/office/officeart/2005/8/colors/colorful2" csCatId="colorful" phldr="1"/>
      <dgm:spPr/>
      <dgm:t>
        <a:bodyPr/>
        <a:lstStyle/>
        <a:p>
          <a:endParaRPr lang="en-IN"/>
        </a:p>
      </dgm:t>
    </dgm:pt>
    <dgm:pt modelId="{D7889422-1F07-4A36-A19B-8DC2D5444241}">
      <dgm:prSet phldrT="[Text]" custT="1"/>
      <dgm:spPr/>
      <dgm:t>
        <a:bodyPr/>
        <a:lstStyle/>
        <a:p>
          <a:r>
            <a:rPr lang="en-US" sz="2800" b="0" i="0" dirty="0">
              <a:latin typeface="Segoe UI Semilight" panose="020B0402040204020203" pitchFamily="34" charset="0"/>
              <a:cs typeface="Segoe UI Semilight" panose="020B0402040204020203" pitchFamily="34" charset="0"/>
            </a:rPr>
            <a:t>Assessee of Other Territory Enabled</a:t>
          </a:r>
          <a:endParaRPr lang="en-IN" sz="2800" b="0" i="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custT="1"/>
      <dgm:spPr/>
      <dgm:t>
        <a:bodyPr/>
        <a:lstStyle/>
        <a:p>
          <a:pPr>
            <a:buFontTx/>
            <a:buNone/>
          </a:pPr>
          <a:r>
            <a:rPr lang="en-US" sz="1800" b="0" i="0" dirty="0">
              <a:latin typeface="Segoe UI Semilight" panose="020B0402040204020203" pitchFamily="34" charset="0"/>
              <a:cs typeface="Segoe UI Semilight" panose="020B0402040204020203" pitchFamily="34" charset="0"/>
            </a:rPr>
            <a:t>Possible Cause: If an assessee of another territory is enabled, then IGST is applicable. However, when the user selects SGST and CGST ledgers considering the local party, then GST does not get calculated.</a:t>
          </a:r>
          <a:endParaRPr lang="en-IN" sz="1800" dirty="0">
            <a:latin typeface="Segoe UI Semilight" panose="020B0402040204020203" pitchFamily="34" charset="0"/>
            <a:cs typeface="Segoe UI Semilight" panose="020B0402040204020203" pitchFamily="34" charset="0"/>
          </a:endParaRPr>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690A8B64-9157-4E8D-B10E-F94FFEB24317}">
      <dgm:prSet phldrT="[Text]" custT="1"/>
      <dgm:spPr/>
      <dgm:t>
        <a:bodyPr/>
        <a:lstStyle/>
        <a:p>
          <a:pPr>
            <a:buFontTx/>
            <a:buNone/>
          </a:pPr>
          <a:r>
            <a:rPr lang="en-US" sz="1800" dirty="0">
              <a:latin typeface="Segoe UI Semilight" panose="020B0402040204020203" pitchFamily="34" charset="0"/>
              <a:cs typeface="Segoe UI Semilight" panose="020B0402040204020203" pitchFamily="34" charset="0"/>
            </a:rPr>
            <a:t>Resolution: If GST is not calculated for any vouchers even though the hierarchy is proper, then check in F11 GST details &gt; whether Assessee of Other Territory is enabled, if so disable the same!</a:t>
          </a:r>
          <a:endParaRPr lang="en-IN" sz="1800" dirty="0">
            <a:latin typeface="Segoe UI Semilight" panose="020B0402040204020203" pitchFamily="34" charset="0"/>
            <a:cs typeface="Segoe UI Semilight" panose="020B0402040204020203" pitchFamily="34" charset="0"/>
          </a:endParaRPr>
        </a:p>
      </dgm:t>
    </dgm:pt>
    <dgm:pt modelId="{B676C212-8A5E-4F77-8960-80447C0B1246}" type="parTrans" cxnId="{C20D1537-644B-4650-BB9F-5F76E5605CF6}">
      <dgm:prSet/>
      <dgm:spPr/>
      <dgm:t>
        <a:bodyPr/>
        <a:lstStyle/>
        <a:p>
          <a:endParaRPr lang="en-IN"/>
        </a:p>
      </dgm:t>
    </dgm:pt>
    <dgm:pt modelId="{CE3814E6-04A5-451C-B090-61A4DA6EE64A}" type="sibTrans" cxnId="{C20D1537-644B-4650-BB9F-5F76E5605CF6}">
      <dgm:prSet/>
      <dgm:spPr/>
      <dgm:t>
        <a:bodyPr/>
        <a:lstStyle/>
        <a:p>
          <a:endParaRPr lang="en-IN"/>
        </a:p>
      </dgm:t>
    </dgm:pt>
    <dgm:pt modelId="{B79B73A8-62CB-404B-83D4-7B59F46D62DC}">
      <dgm:prSet phldrT="[Text]"/>
      <dgm:spPr/>
      <dgm:t>
        <a:bodyPr/>
        <a:lstStyle/>
        <a:p>
          <a:pPr>
            <a:buFont typeface="+mj-lt"/>
            <a:buAutoNum type="arabicPeriod"/>
          </a:pPr>
          <a:r>
            <a:rPr lang="en-US" dirty="0">
              <a:latin typeface="Segoe UI Semilight" panose="020B0402040204020203" pitchFamily="34" charset="0"/>
              <a:cs typeface="Segoe UI Semilight" panose="020B0402040204020203" pitchFamily="34" charset="0"/>
            </a:rPr>
            <a:t>If it is happening for a specific party, check GST Tax Analysis &gt; Refer to Party details screen Place of supply will be shown “Other Territory”. </a:t>
          </a:r>
          <a:endParaRPr lang="en-IN" dirty="0">
            <a:latin typeface="Segoe UI Semilight" panose="020B0402040204020203" pitchFamily="34" charset="0"/>
            <a:cs typeface="Segoe UI Semilight" panose="020B0402040204020203" pitchFamily="34" charset="0"/>
          </a:endParaRPr>
        </a:p>
      </dgm:t>
    </dgm:pt>
    <dgm:pt modelId="{A6C57AB3-B7DA-48F1-A291-E464266D6349}" type="parTrans" cxnId="{6B03555A-F5C2-4B44-9E4F-35A246F8CFC7}">
      <dgm:prSet/>
      <dgm:spPr/>
      <dgm:t>
        <a:bodyPr/>
        <a:lstStyle/>
        <a:p>
          <a:endParaRPr lang="en-IN"/>
        </a:p>
      </dgm:t>
    </dgm:pt>
    <dgm:pt modelId="{766BAD77-558A-4898-984F-F888F3CD5582}" type="sibTrans" cxnId="{6B03555A-F5C2-4B44-9E4F-35A246F8CFC7}">
      <dgm:prSet/>
      <dgm:spPr/>
      <dgm:t>
        <a:bodyPr/>
        <a:lstStyle/>
        <a:p>
          <a:endParaRPr lang="en-IN"/>
        </a:p>
      </dgm:t>
    </dgm:pt>
    <dgm:pt modelId="{CA03B4DE-C09E-4D68-A076-F50A40295E46}">
      <dgm:prSet phldrT="[Text]"/>
      <dgm:spPr/>
      <dgm:t>
        <a:bodyPr/>
        <a:lstStyle/>
        <a:p>
          <a:pPr>
            <a:buFont typeface="+mj-lt"/>
            <a:buAutoNum type="alphaLcParenR"/>
          </a:pPr>
          <a:r>
            <a:rPr lang="en-US" dirty="0">
              <a:latin typeface="Segoe UI Semilight" panose="020B0402040204020203" pitchFamily="34" charset="0"/>
              <a:cs typeface="Segoe UI Semilight" panose="020B0402040204020203" pitchFamily="34" charset="0"/>
            </a:rPr>
            <a:t>The party is Local and needs to charge CGST+SGST, then disable “Assessee of other territory in Party Master</a:t>
          </a:r>
          <a:endParaRPr lang="en-IN" dirty="0">
            <a:latin typeface="Segoe UI Semilight" panose="020B0402040204020203" pitchFamily="34" charset="0"/>
            <a:cs typeface="Segoe UI Semilight" panose="020B0402040204020203" pitchFamily="34" charset="0"/>
          </a:endParaRPr>
        </a:p>
      </dgm:t>
    </dgm:pt>
    <dgm:pt modelId="{775D21C3-5024-4048-AB57-B58DB46C2C84}" type="parTrans" cxnId="{97269BD4-4B27-44B3-B128-F493B50C4C7C}">
      <dgm:prSet/>
      <dgm:spPr/>
      <dgm:t>
        <a:bodyPr/>
        <a:lstStyle/>
        <a:p>
          <a:endParaRPr lang="en-IN"/>
        </a:p>
      </dgm:t>
    </dgm:pt>
    <dgm:pt modelId="{B2046C08-73E9-4129-9213-F399DA7399E0}" type="sibTrans" cxnId="{97269BD4-4B27-44B3-B128-F493B50C4C7C}">
      <dgm:prSet/>
      <dgm:spPr/>
      <dgm:t>
        <a:bodyPr/>
        <a:lstStyle/>
        <a:p>
          <a:endParaRPr lang="en-IN"/>
        </a:p>
      </dgm:t>
    </dgm:pt>
    <dgm:pt modelId="{B73155C7-0B82-4507-B7D7-9B3EE51DF300}">
      <dgm:prSet phldrT="[Text]"/>
      <dgm:spPr/>
      <dgm:t>
        <a:bodyPr/>
        <a:lstStyle/>
        <a:p>
          <a:pPr>
            <a:buFont typeface="+mj-lt"/>
            <a:buAutoNum type="alphaLcParenR"/>
          </a:pPr>
          <a:r>
            <a:rPr lang="en-US" dirty="0">
              <a:latin typeface="Segoe UI Semilight" panose="020B0402040204020203" pitchFamily="34" charset="0"/>
              <a:cs typeface="Segoe UI Semilight" panose="020B0402040204020203" pitchFamily="34" charset="0"/>
            </a:rPr>
            <a:t>If the Party is from Assessee of Other territory, then charge IGST</a:t>
          </a:r>
          <a:endParaRPr lang="en-IN" dirty="0">
            <a:latin typeface="Segoe UI Semilight" panose="020B0402040204020203" pitchFamily="34" charset="0"/>
            <a:cs typeface="Segoe UI Semilight" panose="020B0402040204020203" pitchFamily="34" charset="0"/>
          </a:endParaRPr>
        </a:p>
      </dgm:t>
    </dgm:pt>
    <dgm:pt modelId="{54116530-4648-4EF7-8C53-3905556DAB69}" type="parTrans" cxnId="{43DB8437-3AE7-4CAB-83DF-7D5BC1B9CEB5}">
      <dgm:prSet/>
      <dgm:spPr/>
      <dgm:t>
        <a:bodyPr/>
        <a:lstStyle/>
        <a:p>
          <a:endParaRPr lang="en-IN"/>
        </a:p>
      </dgm:t>
    </dgm:pt>
    <dgm:pt modelId="{7CC2F93A-E8E1-4EFF-A5EB-1D334C5BE0D7}" type="sibTrans" cxnId="{43DB8437-3AE7-4CAB-83DF-7D5BC1B9CEB5}">
      <dgm:prSet/>
      <dgm:spPr/>
      <dgm:t>
        <a:bodyPr/>
        <a:lstStyle/>
        <a:p>
          <a:endParaRPr lang="en-IN"/>
        </a:p>
      </dgm:t>
    </dgm:pt>
    <dgm:pt modelId="{5A9D94A1-E3A9-4955-8699-1C4B395C5B1A}" type="pres">
      <dgm:prSet presAssocID="{821FF179-FA98-47E7-BE58-1514FBB2580E}" presName="Name0" presStyleCnt="0">
        <dgm:presLayoutVars>
          <dgm:chPref val="1"/>
          <dgm:dir/>
          <dgm:animOne val="branch"/>
          <dgm:animLvl val="lvl"/>
          <dgm:resizeHandles/>
        </dgm:presLayoutVars>
      </dgm:prSet>
      <dgm:spPr/>
    </dgm:pt>
    <dgm:pt modelId="{CAE70350-95B1-4A00-8001-C3F1119CDA7B}" type="pres">
      <dgm:prSet presAssocID="{D7889422-1F07-4A36-A19B-8DC2D5444241}" presName="vertOne" presStyleCnt="0"/>
      <dgm:spPr/>
    </dgm:pt>
    <dgm:pt modelId="{C17795AA-D8BE-4401-A889-4E966C614858}" type="pres">
      <dgm:prSet presAssocID="{D7889422-1F07-4A36-A19B-8DC2D5444241}" presName="txOne" presStyleLbl="node0" presStyleIdx="0" presStyleCnt="1">
        <dgm:presLayoutVars>
          <dgm:chPref val="3"/>
        </dgm:presLayoutVars>
      </dgm:prSet>
      <dgm:spPr/>
    </dgm:pt>
    <dgm:pt modelId="{1B902FF7-009D-4D81-9058-02C834473C04}" type="pres">
      <dgm:prSet presAssocID="{D7889422-1F07-4A36-A19B-8DC2D5444241}" presName="parTransOne" presStyleCnt="0"/>
      <dgm:spPr/>
    </dgm:pt>
    <dgm:pt modelId="{38479D99-34F1-4F62-A5DB-5194D73055B1}" type="pres">
      <dgm:prSet presAssocID="{D7889422-1F07-4A36-A19B-8DC2D5444241}" presName="horzOne" presStyleCnt="0"/>
      <dgm:spPr/>
    </dgm:pt>
    <dgm:pt modelId="{E2E814DD-64DC-4D3F-BB38-FFF9FA18F7E0}" type="pres">
      <dgm:prSet presAssocID="{2508A94F-7D41-45BE-9D0D-049D4CE14F30}" presName="vertTwo" presStyleCnt="0"/>
      <dgm:spPr/>
    </dgm:pt>
    <dgm:pt modelId="{A9017AFA-908E-45D6-87FE-E689DB5CC5B4}" type="pres">
      <dgm:prSet presAssocID="{2508A94F-7D41-45BE-9D0D-049D4CE14F30}" presName="txTwo" presStyleLbl="node2" presStyleIdx="0" presStyleCnt="3" custScaleY="325076">
        <dgm:presLayoutVars>
          <dgm:chPref val="3"/>
        </dgm:presLayoutVars>
      </dgm:prSet>
      <dgm:spPr/>
    </dgm:pt>
    <dgm:pt modelId="{F3D58727-2138-415A-82E0-2270BDFAA27B}" type="pres">
      <dgm:prSet presAssocID="{2508A94F-7D41-45BE-9D0D-049D4CE14F30}" presName="horzTwo" presStyleCnt="0"/>
      <dgm:spPr/>
    </dgm:pt>
    <dgm:pt modelId="{84248171-375C-4C88-85E0-E74146D08BAB}" type="pres">
      <dgm:prSet presAssocID="{079F65E2-6E23-4373-9EBC-341B2494B17E}" presName="sibSpaceTwo" presStyleCnt="0"/>
      <dgm:spPr/>
    </dgm:pt>
    <dgm:pt modelId="{31CB64D9-3251-4699-ACF0-4CABF3628199}" type="pres">
      <dgm:prSet presAssocID="{690A8B64-9157-4E8D-B10E-F94FFEB24317}" presName="vertTwo" presStyleCnt="0"/>
      <dgm:spPr/>
    </dgm:pt>
    <dgm:pt modelId="{D134565E-B7FE-4F5A-BD04-467E1E44210A}" type="pres">
      <dgm:prSet presAssocID="{690A8B64-9157-4E8D-B10E-F94FFEB24317}" presName="txTwo" presStyleLbl="node2" presStyleIdx="1" presStyleCnt="3" custScaleY="308086">
        <dgm:presLayoutVars>
          <dgm:chPref val="3"/>
        </dgm:presLayoutVars>
      </dgm:prSet>
      <dgm:spPr/>
    </dgm:pt>
    <dgm:pt modelId="{8BEFDC98-F491-4E1F-9FCF-860BDA0C212F}" type="pres">
      <dgm:prSet presAssocID="{690A8B64-9157-4E8D-B10E-F94FFEB24317}" presName="horzTwo" presStyleCnt="0"/>
      <dgm:spPr/>
    </dgm:pt>
    <dgm:pt modelId="{66172184-8B7C-4A79-A985-60A346082516}" type="pres">
      <dgm:prSet presAssocID="{CE3814E6-04A5-451C-B090-61A4DA6EE64A}" presName="sibSpaceTwo" presStyleCnt="0"/>
      <dgm:spPr/>
    </dgm:pt>
    <dgm:pt modelId="{10D0E98E-CA1F-4E1B-A8A0-4D0125A6BB02}" type="pres">
      <dgm:prSet presAssocID="{B79B73A8-62CB-404B-83D4-7B59F46D62DC}" presName="vertTwo" presStyleCnt="0"/>
      <dgm:spPr/>
    </dgm:pt>
    <dgm:pt modelId="{C9A50C21-EA78-4EB6-B84B-B8388442F4FB}" type="pres">
      <dgm:prSet presAssocID="{B79B73A8-62CB-404B-83D4-7B59F46D62DC}" presName="txTwo" presStyleLbl="node2" presStyleIdx="2" presStyleCnt="3" custLinFactY="33534" custLinFactNeighborX="300" custLinFactNeighborY="100000">
        <dgm:presLayoutVars>
          <dgm:chPref val="3"/>
        </dgm:presLayoutVars>
      </dgm:prSet>
      <dgm:spPr/>
    </dgm:pt>
    <dgm:pt modelId="{B31F7414-1D1B-4ABC-BB99-B4EEA4CA8A7C}" type="pres">
      <dgm:prSet presAssocID="{B79B73A8-62CB-404B-83D4-7B59F46D62DC}" presName="parTransTwo" presStyleCnt="0"/>
      <dgm:spPr/>
    </dgm:pt>
    <dgm:pt modelId="{0B26D031-0083-45E0-BBFB-E36329A2DDAF}" type="pres">
      <dgm:prSet presAssocID="{B79B73A8-62CB-404B-83D4-7B59F46D62DC}" presName="horzTwo" presStyleCnt="0"/>
      <dgm:spPr/>
    </dgm:pt>
    <dgm:pt modelId="{081330F0-0861-4414-95D1-50E9E1365325}" type="pres">
      <dgm:prSet presAssocID="{CA03B4DE-C09E-4D68-A076-F50A40295E46}" presName="vertThree" presStyleCnt="0"/>
      <dgm:spPr/>
    </dgm:pt>
    <dgm:pt modelId="{AC970B0F-0EEC-4344-A770-28B6699C291C}" type="pres">
      <dgm:prSet presAssocID="{CA03B4DE-C09E-4D68-A076-F50A40295E46}" presName="txThree" presStyleLbl="node3" presStyleIdx="0" presStyleCnt="2" custLinFactNeighborX="1805" custLinFactNeighborY="51496">
        <dgm:presLayoutVars>
          <dgm:chPref val="3"/>
        </dgm:presLayoutVars>
      </dgm:prSet>
      <dgm:spPr/>
    </dgm:pt>
    <dgm:pt modelId="{37998FE4-3BFF-41BB-B575-98C9D3F34BDD}" type="pres">
      <dgm:prSet presAssocID="{CA03B4DE-C09E-4D68-A076-F50A40295E46}" presName="horzThree" presStyleCnt="0"/>
      <dgm:spPr/>
    </dgm:pt>
    <dgm:pt modelId="{3B673972-4093-4180-9D4E-AC5D2B068F66}" type="pres">
      <dgm:prSet presAssocID="{B2046C08-73E9-4129-9213-F399DA7399E0}" presName="sibSpaceThree" presStyleCnt="0"/>
      <dgm:spPr/>
    </dgm:pt>
    <dgm:pt modelId="{CD8733D6-DB49-4158-AEF0-E5F8C04BD614}" type="pres">
      <dgm:prSet presAssocID="{B73155C7-0B82-4507-B7D7-9B3EE51DF300}" presName="vertThree" presStyleCnt="0"/>
      <dgm:spPr/>
    </dgm:pt>
    <dgm:pt modelId="{15627A5F-BD57-47C1-B4C7-848B5E13CA3C}" type="pres">
      <dgm:prSet presAssocID="{B73155C7-0B82-4507-B7D7-9B3EE51DF300}" presName="txThree" presStyleLbl="node3" presStyleIdx="1" presStyleCnt="2" custLinFactNeighborX="612" custLinFactNeighborY="50907">
        <dgm:presLayoutVars>
          <dgm:chPref val="3"/>
        </dgm:presLayoutVars>
      </dgm:prSet>
      <dgm:spPr/>
    </dgm:pt>
    <dgm:pt modelId="{D957FD1A-D95D-4554-A14C-FDE0843D4DCE}" type="pres">
      <dgm:prSet presAssocID="{B73155C7-0B82-4507-B7D7-9B3EE51DF300}" presName="horzThree" presStyleCnt="0"/>
      <dgm:spPr/>
    </dgm:pt>
  </dgm:ptLst>
  <dgm:cxnLst>
    <dgm:cxn modelId="{1830F51E-B8AD-4AC1-BD0F-BE244CAAA92E}" srcId="{D7889422-1F07-4A36-A19B-8DC2D5444241}" destId="{2508A94F-7D41-45BE-9D0D-049D4CE14F30}" srcOrd="0" destOrd="0" parTransId="{39FAE840-89C3-41CA-8667-6BB925002F00}" sibTransId="{079F65E2-6E23-4373-9EBC-341B2494B17E}"/>
    <dgm:cxn modelId="{2124932A-E81B-41C8-A964-1C98C031A7E4}" type="presOf" srcId="{821FF179-FA98-47E7-BE58-1514FBB2580E}" destId="{5A9D94A1-E3A9-4955-8699-1C4B395C5B1A}" srcOrd="0" destOrd="0" presId="urn:microsoft.com/office/officeart/2005/8/layout/hierarchy4"/>
    <dgm:cxn modelId="{C20D1537-644B-4650-BB9F-5F76E5605CF6}" srcId="{D7889422-1F07-4A36-A19B-8DC2D5444241}" destId="{690A8B64-9157-4E8D-B10E-F94FFEB24317}" srcOrd="1" destOrd="0" parTransId="{B676C212-8A5E-4F77-8960-80447C0B1246}" sibTransId="{CE3814E6-04A5-451C-B090-61A4DA6EE64A}"/>
    <dgm:cxn modelId="{43DB8437-3AE7-4CAB-83DF-7D5BC1B9CEB5}" srcId="{B79B73A8-62CB-404B-83D4-7B59F46D62DC}" destId="{B73155C7-0B82-4507-B7D7-9B3EE51DF300}" srcOrd="1" destOrd="0" parTransId="{54116530-4648-4EF7-8C53-3905556DAB69}" sibTransId="{7CC2F93A-E8E1-4EFF-A5EB-1D334C5BE0D7}"/>
    <dgm:cxn modelId="{2C153B53-1DF8-47D2-82AA-9B66D14FA469}" type="presOf" srcId="{B73155C7-0B82-4507-B7D7-9B3EE51DF300}" destId="{15627A5F-BD57-47C1-B4C7-848B5E13CA3C}" srcOrd="0" destOrd="0" presId="urn:microsoft.com/office/officeart/2005/8/layout/hierarchy4"/>
    <dgm:cxn modelId="{6B03555A-F5C2-4B44-9E4F-35A246F8CFC7}" srcId="{D7889422-1F07-4A36-A19B-8DC2D5444241}" destId="{B79B73A8-62CB-404B-83D4-7B59F46D62DC}" srcOrd="2" destOrd="0" parTransId="{A6C57AB3-B7DA-48F1-A291-E464266D6349}" sibTransId="{766BAD77-558A-4898-984F-F888F3CD5582}"/>
    <dgm:cxn modelId="{9A9F1C7C-C530-41B4-9B84-1D6A5A2BFA2D}" type="presOf" srcId="{690A8B64-9157-4E8D-B10E-F94FFEB24317}" destId="{D134565E-B7FE-4F5A-BD04-467E1E44210A}" srcOrd="0" destOrd="0" presId="urn:microsoft.com/office/officeart/2005/8/layout/hierarchy4"/>
    <dgm:cxn modelId="{89BE3E92-54E1-4257-BB91-E214F391924F}" type="presOf" srcId="{D7889422-1F07-4A36-A19B-8DC2D5444241}" destId="{C17795AA-D8BE-4401-A889-4E966C614858}" srcOrd="0" destOrd="0" presId="urn:microsoft.com/office/officeart/2005/8/layout/hierarchy4"/>
    <dgm:cxn modelId="{553D4BD4-2914-415F-B0AC-963ACCD93ECD}" type="presOf" srcId="{B79B73A8-62CB-404B-83D4-7B59F46D62DC}" destId="{C9A50C21-EA78-4EB6-B84B-B8388442F4FB}" srcOrd="0" destOrd="0" presId="urn:microsoft.com/office/officeart/2005/8/layout/hierarchy4"/>
    <dgm:cxn modelId="{97269BD4-4B27-44B3-B128-F493B50C4C7C}" srcId="{B79B73A8-62CB-404B-83D4-7B59F46D62DC}" destId="{CA03B4DE-C09E-4D68-A076-F50A40295E46}" srcOrd="0" destOrd="0" parTransId="{775D21C3-5024-4048-AB57-B58DB46C2C84}" sibTransId="{B2046C08-73E9-4129-9213-F399DA7399E0}"/>
    <dgm:cxn modelId="{776C0FD7-1419-4822-BE88-421AC8124D82}" type="presOf" srcId="{2508A94F-7D41-45BE-9D0D-049D4CE14F30}" destId="{A9017AFA-908E-45D6-87FE-E689DB5CC5B4}" srcOrd="0" destOrd="0" presId="urn:microsoft.com/office/officeart/2005/8/layout/hierarchy4"/>
    <dgm:cxn modelId="{A88BCFE0-D24A-476B-B84A-8458F86345F6}" type="presOf" srcId="{CA03B4DE-C09E-4D68-A076-F50A40295E46}" destId="{AC970B0F-0EEC-4344-A770-28B6699C291C}" srcOrd="0" destOrd="0" presId="urn:microsoft.com/office/officeart/2005/8/layout/hierarchy4"/>
    <dgm:cxn modelId="{F4F8EBF8-8EA7-4907-B561-83E784E8017A}" srcId="{821FF179-FA98-47E7-BE58-1514FBB2580E}" destId="{D7889422-1F07-4A36-A19B-8DC2D5444241}" srcOrd="0" destOrd="0" parTransId="{0E243EB5-EA34-4ECA-8A74-CCAA2F5CAE21}" sibTransId="{B7DDAEDE-6B01-4CD6-B283-DCB18DE8C94B}"/>
    <dgm:cxn modelId="{173C93FB-0013-4686-B3D7-12E25CAE6D6E}" type="presParOf" srcId="{5A9D94A1-E3A9-4955-8699-1C4B395C5B1A}" destId="{CAE70350-95B1-4A00-8001-C3F1119CDA7B}" srcOrd="0" destOrd="0" presId="urn:microsoft.com/office/officeart/2005/8/layout/hierarchy4"/>
    <dgm:cxn modelId="{D3CFFBC8-D8A0-42D3-A255-A72B428ADEEE}" type="presParOf" srcId="{CAE70350-95B1-4A00-8001-C3F1119CDA7B}" destId="{C17795AA-D8BE-4401-A889-4E966C614858}" srcOrd="0" destOrd="0" presId="urn:microsoft.com/office/officeart/2005/8/layout/hierarchy4"/>
    <dgm:cxn modelId="{386B8F92-7F12-4E3A-8591-652B921B520C}" type="presParOf" srcId="{CAE70350-95B1-4A00-8001-C3F1119CDA7B}" destId="{1B902FF7-009D-4D81-9058-02C834473C04}" srcOrd="1" destOrd="0" presId="urn:microsoft.com/office/officeart/2005/8/layout/hierarchy4"/>
    <dgm:cxn modelId="{4FE0BD80-E028-4E4F-8FDD-7AE682142E52}" type="presParOf" srcId="{CAE70350-95B1-4A00-8001-C3F1119CDA7B}" destId="{38479D99-34F1-4F62-A5DB-5194D73055B1}" srcOrd="2" destOrd="0" presId="urn:microsoft.com/office/officeart/2005/8/layout/hierarchy4"/>
    <dgm:cxn modelId="{B7696D41-12FA-405A-A378-00E56B926908}" type="presParOf" srcId="{38479D99-34F1-4F62-A5DB-5194D73055B1}" destId="{E2E814DD-64DC-4D3F-BB38-FFF9FA18F7E0}" srcOrd="0" destOrd="0" presId="urn:microsoft.com/office/officeart/2005/8/layout/hierarchy4"/>
    <dgm:cxn modelId="{DE4EC34F-8684-4131-8B39-009EE4E279D2}" type="presParOf" srcId="{E2E814DD-64DC-4D3F-BB38-FFF9FA18F7E0}" destId="{A9017AFA-908E-45D6-87FE-E689DB5CC5B4}" srcOrd="0" destOrd="0" presId="urn:microsoft.com/office/officeart/2005/8/layout/hierarchy4"/>
    <dgm:cxn modelId="{B29B831C-C974-4B87-8F2E-B5F8FD2CF506}" type="presParOf" srcId="{E2E814DD-64DC-4D3F-BB38-FFF9FA18F7E0}" destId="{F3D58727-2138-415A-82E0-2270BDFAA27B}" srcOrd="1" destOrd="0" presId="urn:microsoft.com/office/officeart/2005/8/layout/hierarchy4"/>
    <dgm:cxn modelId="{6C38AC5C-526A-4275-987A-30CDCE8A16DE}" type="presParOf" srcId="{38479D99-34F1-4F62-A5DB-5194D73055B1}" destId="{84248171-375C-4C88-85E0-E74146D08BAB}" srcOrd="1" destOrd="0" presId="urn:microsoft.com/office/officeart/2005/8/layout/hierarchy4"/>
    <dgm:cxn modelId="{FC355A32-3B92-48CF-BD11-563D42EFEBFA}" type="presParOf" srcId="{38479D99-34F1-4F62-A5DB-5194D73055B1}" destId="{31CB64D9-3251-4699-ACF0-4CABF3628199}" srcOrd="2" destOrd="0" presId="urn:microsoft.com/office/officeart/2005/8/layout/hierarchy4"/>
    <dgm:cxn modelId="{104F3950-0D96-4198-B5F7-897FAC7F3C21}" type="presParOf" srcId="{31CB64D9-3251-4699-ACF0-4CABF3628199}" destId="{D134565E-B7FE-4F5A-BD04-467E1E44210A}" srcOrd="0" destOrd="0" presId="urn:microsoft.com/office/officeart/2005/8/layout/hierarchy4"/>
    <dgm:cxn modelId="{CD8EC9FF-CF28-483E-BC32-7CF400A3EC5B}" type="presParOf" srcId="{31CB64D9-3251-4699-ACF0-4CABF3628199}" destId="{8BEFDC98-F491-4E1F-9FCF-860BDA0C212F}" srcOrd="1" destOrd="0" presId="urn:microsoft.com/office/officeart/2005/8/layout/hierarchy4"/>
    <dgm:cxn modelId="{C985A0CC-7252-4F8D-8DBD-1F5409808914}" type="presParOf" srcId="{38479D99-34F1-4F62-A5DB-5194D73055B1}" destId="{66172184-8B7C-4A79-A985-60A346082516}" srcOrd="3" destOrd="0" presId="urn:microsoft.com/office/officeart/2005/8/layout/hierarchy4"/>
    <dgm:cxn modelId="{E7515244-CE60-469F-9B59-4CA42FC3C89C}" type="presParOf" srcId="{38479D99-34F1-4F62-A5DB-5194D73055B1}" destId="{10D0E98E-CA1F-4E1B-A8A0-4D0125A6BB02}" srcOrd="4" destOrd="0" presId="urn:microsoft.com/office/officeart/2005/8/layout/hierarchy4"/>
    <dgm:cxn modelId="{A931293C-0808-46B3-9223-3538A474EC0A}" type="presParOf" srcId="{10D0E98E-CA1F-4E1B-A8A0-4D0125A6BB02}" destId="{C9A50C21-EA78-4EB6-B84B-B8388442F4FB}" srcOrd="0" destOrd="0" presId="urn:microsoft.com/office/officeart/2005/8/layout/hierarchy4"/>
    <dgm:cxn modelId="{7A018180-A49A-4744-B242-8563A4694709}" type="presParOf" srcId="{10D0E98E-CA1F-4E1B-A8A0-4D0125A6BB02}" destId="{B31F7414-1D1B-4ABC-BB99-B4EEA4CA8A7C}" srcOrd="1" destOrd="0" presId="urn:microsoft.com/office/officeart/2005/8/layout/hierarchy4"/>
    <dgm:cxn modelId="{B0E543A7-5C10-4CCB-9611-A75F31082BBE}" type="presParOf" srcId="{10D0E98E-CA1F-4E1B-A8A0-4D0125A6BB02}" destId="{0B26D031-0083-45E0-BBFB-E36329A2DDAF}" srcOrd="2" destOrd="0" presId="urn:microsoft.com/office/officeart/2005/8/layout/hierarchy4"/>
    <dgm:cxn modelId="{6830C6A8-B9E4-435C-8A43-F45357C2C575}" type="presParOf" srcId="{0B26D031-0083-45E0-BBFB-E36329A2DDAF}" destId="{081330F0-0861-4414-95D1-50E9E1365325}" srcOrd="0" destOrd="0" presId="urn:microsoft.com/office/officeart/2005/8/layout/hierarchy4"/>
    <dgm:cxn modelId="{7B4C89BF-259A-4B5F-A517-F2DFEBA0DAF4}" type="presParOf" srcId="{081330F0-0861-4414-95D1-50E9E1365325}" destId="{AC970B0F-0EEC-4344-A770-28B6699C291C}" srcOrd="0" destOrd="0" presId="urn:microsoft.com/office/officeart/2005/8/layout/hierarchy4"/>
    <dgm:cxn modelId="{92A1EC88-8A1E-4CA2-8C86-8A60BB26ED7C}" type="presParOf" srcId="{081330F0-0861-4414-95D1-50E9E1365325}" destId="{37998FE4-3BFF-41BB-B575-98C9D3F34BDD}" srcOrd="1" destOrd="0" presId="urn:microsoft.com/office/officeart/2005/8/layout/hierarchy4"/>
    <dgm:cxn modelId="{A94C0331-5753-4618-BBE5-9FF9D2510CE4}" type="presParOf" srcId="{0B26D031-0083-45E0-BBFB-E36329A2DDAF}" destId="{3B673972-4093-4180-9D4E-AC5D2B068F66}" srcOrd="1" destOrd="0" presId="urn:microsoft.com/office/officeart/2005/8/layout/hierarchy4"/>
    <dgm:cxn modelId="{A67EC5F2-3821-4918-9C33-44077341B002}" type="presParOf" srcId="{0B26D031-0083-45E0-BBFB-E36329A2DDAF}" destId="{CD8733D6-DB49-4158-AEF0-E5F8C04BD614}" srcOrd="2" destOrd="0" presId="urn:microsoft.com/office/officeart/2005/8/layout/hierarchy4"/>
    <dgm:cxn modelId="{933EA386-A513-42F1-A3B6-1B375916FB78}" type="presParOf" srcId="{CD8733D6-DB49-4158-AEF0-E5F8C04BD614}" destId="{15627A5F-BD57-47C1-B4C7-848B5E13CA3C}" srcOrd="0" destOrd="0" presId="urn:microsoft.com/office/officeart/2005/8/layout/hierarchy4"/>
    <dgm:cxn modelId="{5DB4C17E-A3ED-45DE-9082-DCEF006C798C}" type="presParOf" srcId="{CD8733D6-DB49-4158-AEF0-E5F8C04BD614}" destId="{D957FD1A-D95D-4554-A14C-FDE0843D4DCE}"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821FF179-FA98-47E7-BE58-1514FBB2580E}"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en-IN"/>
        </a:p>
      </dgm:t>
    </dgm:pt>
    <dgm:pt modelId="{D7889422-1F07-4A36-A19B-8DC2D5444241}">
      <dgm:prSet phldrT="[Text]" custT="1"/>
      <dgm:spPr/>
      <dgm:t>
        <a:bodyPr/>
        <a:lstStyle/>
        <a:p>
          <a:r>
            <a:rPr lang="en-US" sz="3200" b="0" i="0" dirty="0">
              <a:latin typeface="Segoe UI Semilight" panose="020B0402040204020203" pitchFamily="34" charset="0"/>
              <a:cs typeface="Segoe UI Semilight" panose="020B0402040204020203" pitchFamily="34" charset="0"/>
            </a:rPr>
            <a:t>GST ledger created under Indirect Expenses</a:t>
          </a:r>
          <a:endParaRPr lang="en-IN" sz="3200" b="0" i="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custT="1"/>
      <dgm:spPr/>
      <dgm:t>
        <a:bodyPr/>
        <a:lstStyle/>
        <a:p>
          <a:pPr>
            <a:buFontTx/>
            <a:buNone/>
          </a:pPr>
          <a:r>
            <a:rPr lang="en-US" sz="2400" b="0" i="0" dirty="0">
              <a:solidFill>
                <a:srgbClr val="C00000"/>
              </a:solidFill>
              <a:latin typeface="Segoe UI Semilight" panose="020B0402040204020203" pitchFamily="34" charset="0"/>
              <a:cs typeface="Segoe UI Semilight" panose="020B0402040204020203" pitchFamily="34" charset="0"/>
            </a:rPr>
            <a:t>Possible Cause:</a:t>
          </a:r>
          <a:endParaRPr lang="en-IN" sz="2400" dirty="0">
            <a:solidFill>
              <a:srgbClr val="C00000"/>
            </a:solidFill>
            <a:latin typeface="Segoe UI Semilight" panose="020B0402040204020203" pitchFamily="34" charset="0"/>
            <a:cs typeface="Segoe UI Semilight" panose="020B0402040204020203" pitchFamily="34" charset="0"/>
          </a:endParaRPr>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690A8B64-9157-4E8D-B10E-F94FFEB24317}">
      <dgm:prSet phldrT="[Text]" custT="1"/>
      <dgm:spPr/>
      <dgm:t>
        <a:bodyPr/>
        <a:lstStyle/>
        <a:p>
          <a:pPr>
            <a:buFontTx/>
            <a:buNone/>
          </a:pPr>
          <a:r>
            <a:rPr lang="en-US" sz="2400" dirty="0">
              <a:solidFill>
                <a:srgbClr val="00B050"/>
              </a:solidFill>
              <a:latin typeface="Segoe UI Semilight" panose="020B0402040204020203" pitchFamily="34" charset="0"/>
              <a:cs typeface="Segoe UI Semilight" panose="020B0402040204020203" pitchFamily="34" charset="0"/>
            </a:rPr>
            <a:t>Resolution:</a:t>
          </a:r>
          <a:endParaRPr lang="en-IN" sz="2400" dirty="0">
            <a:solidFill>
              <a:srgbClr val="00B050"/>
            </a:solidFill>
            <a:latin typeface="Segoe UI Semilight" panose="020B0402040204020203" pitchFamily="34" charset="0"/>
            <a:cs typeface="Segoe UI Semilight" panose="020B0402040204020203" pitchFamily="34" charset="0"/>
          </a:endParaRPr>
        </a:p>
      </dgm:t>
    </dgm:pt>
    <dgm:pt modelId="{B676C212-8A5E-4F77-8960-80447C0B1246}" type="parTrans" cxnId="{C20D1537-644B-4650-BB9F-5F76E5605CF6}">
      <dgm:prSet/>
      <dgm:spPr/>
      <dgm:t>
        <a:bodyPr/>
        <a:lstStyle/>
        <a:p>
          <a:endParaRPr lang="en-IN"/>
        </a:p>
      </dgm:t>
    </dgm:pt>
    <dgm:pt modelId="{CE3814E6-04A5-451C-B090-61A4DA6EE64A}" type="sibTrans" cxnId="{C20D1537-644B-4650-BB9F-5F76E5605CF6}">
      <dgm:prSet/>
      <dgm:spPr/>
      <dgm:t>
        <a:bodyPr/>
        <a:lstStyle/>
        <a:p>
          <a:endParaRPr lang="en-IN"/>
        </a:p>
      </dgm:t>
    </dgm:pt>
    <dgm:pt modelId="{2774DCB2-38BB-4169-83D8-54F7FB5066CF}">
      <dgm:prSet phldrT="[Text]" custT="1"/>
      <dgm:spPr/>
      <dgm:t>
        <a:bodyPr/>
        <a:lstStyle/>
        <a:p>
          <a:pPr>
            <a:buFontTx/>
            <a:buNone/>
          </a:pPr>
          <a:endParaRPr lang="en-IN" sz="2400" dirty="0">
            <a:solidFill>
              <a:schemeClr val="tx1"/>
            </a:solidFill>
            <a:latin typeface="Segoe UI Semilight" panose="020B0402040204020203" pitchFamily="34" charset="0"/>
            <a:cs typeface="Segoe UI Semilight" panose="020B0402040204020203" pitchFamily="34" charset="0"/>
          </a:endParaRPr>
        </a:p>
      </dgm:t>
    </dgm:pt>
    <dgm:pt modelId="{05BB6AF0-A67B-4124-98B9-C073F864EAF8}" type="parTrans" cxnId="{81F00B66-F419-41BA-96D3-3E55AEEE1085}">
      <dgm:prSet/>
      <dgm:spPr/>
      <dgm:t>
        <a:bodyPr/>
        <a:lstStyle/>
        <a:p>
          <a:endParaRPr lang="en-IN"/>
        </a:p>
      </dgm:t>
    </dgm:pt>
    <dgm:pt modelId="{CADFD48F-E040-45D2-A99E-3104A8014D43}" type="sibTrans" cxnId="{81F00B66-F419-41BA-96D3-3E55AEEE1085}">
      <dgm:prSet/>
      <dgm:spPr/>
      <dgm:t>
        <a:bodyPr/>
        <a:lstStyle/>
        <a:p>
          <a:endParaRPr lang="en-IN"/>
        </a:p>
      </dgm:t>
    </dgm:pt>
    <dgm:pt modelId="{B607A003-D5E4-4779-AE71-7D59099B9FB2}">
      <dgm:prSet phldrT="[Text]" custT="1"/>
      <dgm:spPr/>
      <dgm:t>
        <a:bodyPr/>
        <a:lstStyle/>
        <a:p>
          <a:pPr>
            <a:buFontTx/>
            <a:buNone/>
          </a:pPr>
          <a:r>
            <a:rPr lang="en-US" sz="2400" b="0" i="0" dirty="0">
              <a:latin typeface="Segoe UI Semilight" panose="020B0402040204020203" pitchFamily="34" charset="0"/>
              <a:cs typeface="Segoe UI Semilight" panose="020B0402040204020203" pitchFamily="34" charset="0"/>
            </a:rPr>
            <a:t>Ledger for GST, be it SGST, CGST, or IGST, you need to create it under Duties &amp; Taxes so that the GST gets calculated during voucher creation and the tax amounts appear correctly in all the GST reports. However, when you create the ledger under Indirect Expenses, GST does not get calculated.</a:t>
          </a:r>
          <a:endParaRPr lang="en-IN" sz="2400" dirty="0">
            <a:latin typeface="Segoe UI Semilight" panose="020B0402040204020203" pitchFamily="34" charset="0"/>
            <a:cs typeface="Segoe UI Semilight" panose="020B0402040204020203" pitchFamily="34" charset="0"/>
          </a:endParaRPr>
        </a:p>
      </dgm:t>
    </dgm:pt>
    <dgm:pt modelId="{49B285A1-E881-44B4-B102-B0EA39F7236C}" type="parTrans" cxnId="{9863D797-96AA-451F-B46E-7F4009ABBA9C}">
      <dgm:prSet/>
      <dgm:spPr/>
      <dgm:t>
        <a:bodyPr/>
        <a:lstStyle/>
        <a:p>
          <a:endParaRPr lang="en-IN"/>
        </a:p>
      </dgm:t>
    </dgm:pt>
    <dgm:pt modelId="{3DA2A708-C42A-4C4E-993B-481353529758}" type="sibTrans" cxnId="{9863D797-96AA-451F-B46E-7F4009ABBA9C}">
      <dgm:prSet/>
      <dgm:spPr/>
      <dgm:t>
        <a:bodyPr/>
        <a:lstStyle/>
        <a:p>
          <a:endParaRPr lang="en-IN"/>
        </a:p>
      </dgm:t>
    </dgm:pt>
    <dgm:pt modelId="{D5B2B90E-EED8-4E36-A180-BDE0F4596109}">
      <dgm:prSet phldrT="[Text]" custT="1"/>
      <dgm:spPr/>
      <dgm:t>
        <a:bodyPr/>
        <a:lstStyle/>
        <a:p>
          <a:pPr>
            <a:buFontTx/>
            <a:buNone/>
          </a:pPr>
          <a:r>
            <a:rPr lang="en-US" sz="2400" dirty="0">
              <a:latin typeface="Segoe UI Semilight" panose="020B0402040204020203" pitchFamily="34" charset="0"/>
              <a:cs typeface="Segoe UI Semilight" panose="020B0402040204020203" pitchFamily="34" charset="0"/>
            </a:rPr>
            <a:t>Ensure that the ledger belongs to the Duties &amp; Taxes group.</a:t>
          </a:r>
          <a:endParaRPr lang="en-IN" sz="2400" dirty="0">
            <a:latin typeface="Segoe UI Semilight" panose="020B0402040204020203" pitchFamily="34" charset="0"/>
            <a:cs typeface="Segoe UI Semilight" panose="020B0402040204020203" pitchFamily="34" charset="0"/>
          </a:endParaRPr>
        </a:p>
      </dgm:t>
    </dgm:pt>
    <dgm:pt modelId="{9AF16D51-C636-47C5-A156-81DE9D991A53}" type="parTrans" cxnId="{6B6F38F6-FEAB-4375-9BA0-A347B70720DB}">
      <dgm:prSet/>
      <dgm:spPr/>
      <dgm:t>
        <a:bodyPr/>
        <a:lstStyle/>
        <a:p>
          <a:endParaRPr lang="en-IN"/>
        </a:p>
      </dgm:t>
    </dgm:pt>
    <dgm:pt modelId="{689BF60D-F051-4D71-91E7-DDA871B9C14B}" type="sibTrans" cxnId="{6B6F38F6-FEAB-4375-9BA0-A347B70720DB}">
      <dgm:prSet/>
      <dgm:spPr/>
      <dgm:t>
        <a:bodyPr/>
        <a:lstStyle/>
        <a:p>
          <a:endParaRPr lang="en-IN"/>
        </a:p>
      </dgm:t>
    </dgm:pt>
    <dgm:pt modelId="{D0F8A883-285F-44E3-81F2-663453910B0D}" type="pres">
      <dgm:prSet presAssocID="{821FF179-FA98-47E7-BE58-1514FBB2580E}" presName="Name0" presStyleCnt="0">
        <dgm:presLayoutVars>
          <dgm:dir/>
          <dgm:animLvl val="lvl"/>
          <dgm:resizeHandles val="exact"/>
        </dgm:presLayoutVars>
      </dgm:prSet>
      <dgm:spPr/>
    </dgm:pt>
    <dgm:pt modelId="{1F7695E8-AC14-4CFB-B7FA-3FA49BD45265}" type="pres">
      <dgm:prSet presAssocID="{D7889422-1F07-4A36-A19B-8DC2D5444241}" presName="composite" presStyleCnt="0"/>
      <dgm:spPr/>
    </dgm:pt>
    <dgm:pt modelId="{E5961D1F-09F3-4425-91BB-1609761E6409}" type="pres">
      <dgm:prSet presAssocID="{D7889422-1F07-4A36-A19B-8DC2D5444241}" presName="parTx" presStyleLbl="alignNode1" presStyleIdx="0" presStyleCnt="1">
        <dgm:presLayoutVars>
          <dgm:chMax val="0"/>
          <dgm:chPref val="0"/>
          <dgm:bulletEnabled val="1"/>
        </dgm:presLayoutVars>
      </dgm:prSet>
      <dgm:spPr/>
    </dgm:pt>
    <dgm:pt modelId="{3EB2C4DB-0E86-48B7-BF6E-F92F91E91F5C}" type="pres">
      <dgm:prSet presAssocID="{D7889422-1F07-4A36-A19B-8DC2D5444241}" presName="desTx" presStyleLbl="alignAccFollowNode1" presStyleIdx="0" presStyleCnt="1">
        <dgm:presLayoutVars>
          <dgm:bulletEnabled val="1"/>
        </dgm:presLayoutVars>
      </dgm:prSet>
      <dgm:spPr/>
    </dgm:pt>
  </dgm:ptLst>
  <dgm:cxnLst>
    <dgm:cxn modelId="{1830F51E-B8AD-4AC1-BD0F-BE244CAAA92E}" srcId="{D7889422-1F07-4A36-A19B-8DC2D5444241}" destId="{2508A94F-7D41-45BE-9D0D-049D4CE14F30}" srcOrd="0" destOrd="0" parTransId="{39FAE840-89C3-41CA-8667-6BB925002F00}" sibTransId="{079F65E2-6E23-4373-9EBC-341B2494B17E}"/>
    <dgm:cxn modelId="{F44B022D-68F5-4FEF-8664-992761218D62}" type="presOf" srcId="{2774DCB2-38BB-4169-83D8-54F7FB5066CF}" destId="{3EB2C4DB-0E86-48B7-BF6E-F92F91E91F5C}" srcOrd="0" destOrd="2" presId="urn:microsoft.com/office/officeart/2005/8/layout/hList1"/>
    <dgm:cxn modelId="{6C60512D-B706-4BB3-BF1B-A6BCD775365C}" type="presOf" srcId="{690A8B64-9157-4E8D-B10E-F94FFEB24317}" destId="{3EB2C4DB-0E86-48B7-BF6E-F92F91E91F5C}" srcOrd="0" destOrd="3" presId="urn:microsoft.com/office/officeart/2005/8/layout/hList1"/>
    <dgm:cxn modelId="{94AEFB36-21B6-4347-A672-CC37CA5D45FB}" type="presOf" srcId="{D7889422-1F07-4A36-A19B-8DC2D5444241}" destId="{E5961D1F-09F3-4425-91BB-1609761E6409}" srcOrd="0" destOrd="0" presId="urn:microsoft.com/office/officeart/2005/8/layout/hList1"/>
    <dgm:cxn modelId="{C20D1537-644B-4650-BB9F-5F76E5605CF6}" srcId="{D7889422-1F07-4A36-A19B-8DC2D5444241}" destId="{690A8B64-9157-4E8D-B10E-F94FFEB24317}" srcOrd="3" destOrd="0" parTransId="{B676C212-8A5E-4F77-8960-80447C0B1246}" sibTransId="{CE3814E6-04A5-451C-B090-61A4DA6EE64A}"/>
    <dgm:cxn modelId="{81F00B66-F419-41BA-96D3-3E55AEEE1085}" srcId="{D7889422-1F07-4A36-A19B-8DC2D5444241}" destId="{2774DCB2-38BB-4169-83D8-54F7FB5066CF}" srcOrd="2" destOrd="0" parTransId="{05BB6AF0-A67B-4124-98B9-C073F864EAF8}" sibTransId="{CADFD48F-E040-45D2-A99E-3104A8014D43}"/>
    <dgm:cxn modelId="{72DC706F-9A51-4332-8E8B-6EF73A88B460}" type="presOf" srcId="{D5B2B90E-EED8-4E36-A180-BDE0F4596109}" destId="{3EB2C4DB-0E86-48B7-BF6E-F92F91E91F5C}" srcOrd="0" destOrd="4" presId="urn:microsoft.com/office/officeart/2005/8/layout/hList1"/>
    <dgm:cxn modelId="{9863D797-96AA-451F-B46E-7F4009ABBA9C}" srcId="{D7889422-1F07-4A36-A19B-8DC2D5444241}" destId="{B607A003-D5E4-4779-AE71-7D59099B9FB2}" srcOrd="1" destOrd="0" parTransId="{49B285A1-E881-44B4-B102-B0EA39F7236C}" sibTransId="{3DA2A708-C42A-4C4E-993B-481353529758}"/>
    <dgm:cxn modelId="{D69FBCB9-D53C-4FC4-97FB-7556CAFF4902}" type="presOf" srcId="{B607A003-D5E4-4779-AE71-7D59099B9FB2}" destId="{3EB2C4DB-0E86-48B7-BF6E-F92F91E91F5C}" srcOrd="0" destOrd="1" presId="urn:microsoft.com/office/officeart/2005/8/layout/hList1"/>
    <dgm:cxn modelId="{38024CC4-B65A-4CFB-9547-50C9EAF0FC41}" type="presOf" srcId="{821FF179-FA98-47E7-BE58-1514FBB2580E}" destId="{D0F8A883-285F-44E3-81F2-663453910B0D}" srcOrd="0" destOrd="0" presId="urn:microsoft.com/office/officeart/2005/8/layout/hList1"/>
    <dgm:cxn modelId="{DE4B82CF-7E32-4EC8-8A73-A24134753AEC}" type="presOf" srcId="{2508A94F-7D41-45BE-9D0D-049D4CE14F30}" destId="{3EB2C4DB-0E86-48B7-BF6E-F92F91E91F5C}" srcOrd="0" destOrd="0" presId="urn:microsoft.com/office/officeart/2005/8/layout/hList1"/>
    <dgm:cxn modelId="{6B6F38F6-FEAB-4375-9BA0-A347B70720DB}" srcId="{D7889422-1F07-4A36-A19B-8DC2D5444241}" destId="{D5B2B90E-EED8-4E36-A180-BDE0F4596109}" srcOrd="4" destOrd="0" parTransId="{9AF16D51-C636-47C5-A156-81DE9D991A53}" sibTransId="{689BF60D-F051-4D71-91E7-DDA871B9C14B}"/>
    <dgm:cxn modelId="{F4F8EBF8-8EA7-4907-B561-83E784E8017A}" srcId="{821FF179-FA98-47E7-BE58-1514FBB2580E}" destId="{D7889422-1F07-4A36-A19B-8DC2D5444241}" srcOrd="0" destOrd="0" parTransId="{0E243EB5-EA34-4ECA-8A74-CCAA2F5CAE21}" sibTransId="{B7DDAEDE-6B01-4CD6-B283-DCB18DE8C94B}"/>
    <dgm:cxn modelId="{20213D0F-C244-4F73-9E3D-D35F3F3FB046}" type="presParOf" srcId="{D0F8A883-285F-44E3-81F2-663453910B0D}" destId="{1F7695E8-AC14-4CFB-B7FA-3FA49BD45265}" srcOrd="0" destOrd="0" presId="urn:microsoft.com/office/officeart/2005/8/layout/hList1"/>
    <dgm:cxn modelId="{B8B1484A-E3AF-4CD0-A948-653F30A0BAC5}" type="presParOf" srcId="{1F7695E8-AC14-4CFB-B7FA-3FA49BD45265}" destId="{E5961D1F-09F3-4425-91BB-1609761E6409}" srcOrd="0" destOrd="0" presId="urn:microsoft.com/office/officeart/2005/8/layout/hList1"/>
    <dgm:cxn modelId="{D01132C9-0FB9-4052-B935-7EC4C9145423}" type="presParOf" srcId="{1F7695E8-AC14-4CFB-B7FA-3FA49BD45265}" destId="{3EB2C4DB-0E86-48B7-BF6E-F92F91E91F5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3.xml><?xml version="1.0" encoding="utf-8"?>
<dgm:dataModel xmlns:dgm="http://schemas.openxmlformats.org/drawingml/2006/diagram" xmlns:a="http://schemas.openxmlformats.org/drawingml/2006/main">
  <dgm:ptLst>
    <dgm:pt modelId="{821FF179-FA98-47E7-BE58-1514FBB2580E}" type="doc">
      <dgm:prSet loTypeId="urn:microsoft.com/office/officeart/2005/8/layout/vList2" loCatId="list" qsTypeId="urn:microsoft.com/office/officeart/2005/8/quickstyle/simple1" qsCatId="simple" csTypeId="urn:microsoft.com/office/officeart/2005/8/colors/accent2_5" csCatId="accent2" phldr="1"/>
      <dgm:spPr/>
      <dgm:t>
        <a:bodyPr/>
        <a:lstStyle/>
        <a:p>
          <a:endParaRPr lang="en-IN"/>
        </a:p>
      </dgm:t>
    </dgm:pt>
    <dgm:pt modelId="{D7889422-1F07-4A36-A19B-8DC2D5444241}">
      <dgm:prSet phldrT="[Text]" custT="1"/>
      <dgm:spPr>
        <a:solidFill>
          <a:schemeClr val="tx2">
            <a:lumMod val="60000"/>
            <a:lumOff val="40000"/>
            <a:alpha val="90000"/>
          </a:schemeClr>
        </a:solidFill>
      </dgm:spPr>
      <dgm:t>
        <a:bodyPr/>
        <a:lstStyle/>
        <a:p>
          <a:r>
            <a:rPr lang="en-US" sz="2400" dirty="0">
              <a:latin typeface="Segoe UI Semilight" panose="020B0402040204020203" pitchFamily="34" charset="0"/>
              <a:cs typeface="Segoe UI Semilight" panose="020B0402040204020203" pitchFamily="34" charset="0"/>
            </a:rPr>
            <a:t>RCM has been enabled for Ledger or Stock Item</a:t>
          </a:r>
          <a:endParaRPr lang="en-IN" sz="2400" b="0" i="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dgm:spPr/>
      <dgm:t>
        <a:bodyPr/>
        <a:lstStyle/>
        <a:p>
          <a:pPr>
            <a:buFontTx/>
            <a:buNone/>
          </a:pPr>
          <a:r>
            <a:rPr lang="en-US" b="0" i="0" dirty="0">
              <a:solidFill>
                <a:schemeClr val="accent2">
                  <a:lumMod val="75000"/>
                </a:schemeClr>
              </a:solidFill>
              <a:latin typeface="Segoe UI Semilight" panose="020B0402040204020203" pitchFamily="34" charset="0"/>
              <a:cs typeface="Segoe UI Semilight" panose="020B0402040204020203" pitchFamily="34" charset="0"/>
            </a:rPr>
            <a:t>Possible Cause: </a:t>
          </a:r>
          <a:r>
            <a:rPr lang="en-US" b="0" i="0" dirty="0">
              <a:solidFill>
                <a:schemeClr val="tx1"/>
              </a:solidFill>
              <a:latin typeface="Segoe UI Semilight" panose="020B0402040204020203" pitchFamily="34" charset="0"/>
              <a:cs typeface="Segoe UI Semilight" panose="020B0402040204020203" pitchFamily="34" charset="0"/>
            </a:rPr>
            <a:t>If the accounting ledger or stock item used has been configured with RCM, wherein the recipient of the goods/service is liable to pay tax, hence GST will not calculate automatically. </a:t>
          </a:r>
          <a:endParaRPr lang="en-IN" dirty="0">
            <a:solidFill>
              <a:schemeClr val="tx1"/>
            </a:solidFill>
            <a:latin typeface="Segoe UI Semilight" panose="020B0402040204020203" pitchFamily="34" charset="0"/>
            <a:cs typeface="Segoe UI Semilight" panose="020B0402040204020203" pitchFamily="34" charset="0"/>
          </a:endParaRPr>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8B0C7572-30EE-40FF-9055-15ABA3F323BD}">
      <dgm:prSet phldrT="[Text]"/>
      <dgm:spPr/>
      <dgm:t>
        <a:bodyPr/>
        <a:lstStyle/>
        <a:p>
          <a:pPr>
            <a:buFont typeface="+mj-lt"/>
            <a:buAutoNum type="arabicPeriod"/>
          </a:pPr>
          <a:r>
            <a:rPr lang="en-US" dirty="0">
              <a:latin typeface="Segoe UI Semilight" panose="020B0402040204020203" pitchFamily="34" charset="0"/>
              <a:cs typeface="Segoe UI Semilight" panose="020B0402040204020203" pitchFamily="34" charset="0"/>
            </a:rPr>
            <a:t>Check whether “Amount of Tax Subject to reverse charge” is shown in Tax Analysis. </a:t>
          </a:r>
          <a:endParaRPr lang="en-IN" dirty="0">
            <a:latin typeface="Segoe UI Semilight" panose="020B0402040204020203" pitchFamily="34" charset="0"/>
            <a:cs typeface="Segoe UI Semilight" panose="020B0402040204020203" pitchFamily="34" charset="0"/>
          </a:endParaRPr>
        </a:p>
      </dgm:t>
    </dgm:pt>
    <dgm:pt modelId="{3A12BA8E-2716-40E1-BF11-93E7FF4B893C}" type="parTrans" cxnId="{BDC132EB-C202-4B7F-B67C-D8D4A56DFEAF}">
      <dgm:prSet/>
      <dgm:spPr/>
      <dgm:t>
        <a:bodyPr/>
        <a:lstStyle/>
        <a:p>
          <a:endParaRPr lang="en-IN"/>
        </a:p>
      </dgm:t>
    </dgm:pt>
    <dgm:pt modelId="{6A595DB1-07EC-4815-A8CD-BACEF8CEE7B4}" type="sibTrans" cxnId="{BDC132EB-C202-4B7F-B67C-D8D4A56DFEAF}">
      <dgm:prSet/>
      <dgm:spPr/>
      <dgm:t>
        <a:bodyPr/>
        <a:lstStyle/>
        <a:p>
          <a:endParaRPr lang="en-IN"/>
        </a:p>
      </dgm:t>
    </dgm:pt>
    <dgm:pt modelId="{3B8F0805-CC4F-4049-A90C-B92D4C07866F}">
      <dgm:prSet phldrT="[Text]"/>
      <dgm:spPr/>
      <dgm:t>
        <a:bodyPr/>
        <a:lstStyle/>
        <a:p>
          <a:pPr>
            <a:buFont typeface="+mj-lt"/>
            <a:buAutoNum type="arabicPeriod"/>
          </a:pPr>
          <a:r>
            <a:rPr lang="en-US" dirty="0">
              <a:latin typeface="Segoe UI Semilight" panose="020B0402040204020203" pitchFamily="34" charset="0"/>
              <a:cs typeface="Segoe UI Semilight" panose="020B0402040204020203" pitchFamily="34" charset="0"/>
            </a:rPr>
            <a:t> Check whether it’s an RCM transaction if “Yes” then GST will not calculate</a:t>
          </a:r>
          <a:endParaRPr lang="en-IN" dirty="0">
            <a:latin typeface="Segoe UI Semilight" panose="020B0402040204020203" pitchFamily="34" charset="0"/>
            <a:cs typeface="Segoe UI Semilight" panose="020B0402040204020203" pitchFamily="34" charset="0"/>
          </a:endParaRPr>
        </a:p>
      </dgm:t>
    </dgm:pt>
    <dgm:pt modelId="{7E64A5F3-8B4D-43F4-A2DE-27032B3C3CB6}" type="parTrans" cxnId="{9D7EE81E-D935-4E37-8A7C-83CD23195097}">
      <dgm:prSet/>
      <dgm:spPr/>
      <dgm:t>
        <a:bodyPr/>
        <a:lstStyle/>
        <a:p>
          <a:endParaRPr lang="en-IN"/>
        </a:p>
      </dgm:t>
    </dgm:pt>
    <dgm:pt modelId="{E3350506-02FD-4D14-BE13-E5E9CC124E11}" type="sibTrans" cxnId="{9D7EE81E-D935-4E37-8A7C-83CD23195097}">
      <dgm:prSet/>
      <dgm:spPr/>
      <dgm:t>
        <a:bodyPr/>
        <a:lstStyle/>
        <a:p>
          <a:endParaRPr lang="en-IN"/>
        </a:p>
      </dgm:t>
    </dgm:pt>
    <dgm:pt modelId="{2DA21192-34E7-453C-A5DD-FFCF7BB93CE8}">
      <dgm:prSet phldrT="[Text]"/>
      <dgm:spPr/>
      <dgm:t>
        <a:bodyPr/>
        <a:lstStyle/>
        <a:p>
          <a:pPr>
            <a:buFont typeface="+mj-lt"/>
            <a:buAutoNum type="alphaLcParenR"/>
          </a:pPr>
          <a:r>
            <a:rPr lang="en-US" dirty="0">
              <a:latin typeface="Segoe UI Semilight" panose="020B0402040204020203" pitchFamily="34" charset="0"/>
              <a:cs typeface="Segoe UI Semilight" panose="020B0402040204020203" pitchFamily="34" charset="0"/>
            </a:rPr>
            <a:t> If the “Source of GST Rate details. If Stock item – Go to Stock item master disable RCM with a proper applicability date</a:t>
          </a:r>
          <a:endParaRPr lang="en-IN" dirty="0">
            <a:latin typeface="Segoe UI Semilight" panose="020B0402040204020203" pitchFamily="34" charset="0"/>
            <a:cs typeface="Segoe UI Semilight" panose="020B0402040204020203" pitchFamily="34" charset="0"/>
          </a:endParaRPr>
        </a:p>
      </dgm:t>
    </dgm:pt>
    <dgm:pt modelId="{B963249B-4B99-49E7-9485-529DAF0174ED}" type="parTrans" cxnId="{782EC582-DB16-41E4-9C80-0770D1BF73D3}">
      <dgm:prSet/>
      <dgm:spPr/>
      <dgm:t>
        <a:bodyPr/>
        <a:lstStyle/>
        <a:p>
          <a:endParaRPr lang="en-IN"/>
        </a:p>
      </dgm:t>
    </dgm:pt>
    <dgm:pt modelId="{6CB55ACA-37F8-4D20-9C3F-88FA56C5F54C}" type="sibTrans" cxnId="{782EC582-DB16-41E4-9C80-0770D1BF73D3}">
      <dgm:prSet/>
      <dgm:spPr/>
      <dgm:t>
        <a:bodyPr/>
        <a:lstStyle/>
        <a:p>
          <a:endParaRPr lang="en-IN"/>
        </a:p>
      </dgm:t>
    </dgm:pt>
    <dgm:pt modelId="{562A8888-F5CF-40A0-BA9A-83DF85FD5AD8}">
      <dgm:prSet phldrT="[Text]"/>
      <dgm:spPr/>
      <dgm:t>
        <a:bodyPr/>
        <a:lstStyle/>
        <a:p>
          <a:pPr>
            <a:buFont typeface="+mj-lt"/>
            <a:buAutoNum type="arabicPeriod"/>
          </a:pPr>
          <a:r>
            <a:rPr lang="en-US" dirty="0">
              <a:latin typeface="Segoe UI Semilight" panose="020B0402040204020203" pitchFamily="34" charset="0"/>
              <a:cs typeface="Segoe UI Semilight" panose="020B0402040204020203" pitchFamily="34" charset="0"/>
            </a:rPr>
            <a:t> If No, then check;</a:t>
          </a:r>
          <a:endParaRPr lang="en-IN" dirty="0">
            <a:latin typeface="Segoe UI Semilight" panose="020B0402040204020203" pitchFamily="34" charset="0"/>
            <a:cs typeface="Segoe UI Semilight" panose="020B0402040204020203" pitchFamily="34" charset="0"/>
          </a:endParaRPr>
        </a:p>
      </dgm:t>
    </dgm:pt>
    <dgm:pt modelId="{8DDEEF14-5432-4023-AAB7-DDBAE1931490}" type="parTrans" cxnId="{FBC83ACD-08BD-4EAF-AEEF-E5E2A608F708}">
      <dgm:prSet/>
      <dgm:spPr/>
      <dgm:t>
        <a:bodyPr/>
        <a:lstStyle/>
        <a:p>
          <a:endParaRPr lang="en-IN"/>
        </a:p>
      </dgm:t>
    </dgm:pt>
    <dgm:pt modelId="{2500AD00-E7AB-4784-8AC7-A035874E7461}" type="sibTrans" cxnId="{FBC83ACD-08BD-4EAF-AEEF-E5E2A608F708}">
      <dgm:prSet/>
      <dgm:spPr/>
      <dgm:t>
        <a:bodyPr/>
        <a:lstStyle/>
        <a:p>
          <a:endParaRPr lang="en-IN"/>
        </a:p>
      </dgm:t>
    </dgm:pt>
    <dgm:pt modelId="{2B21D928-165D-49C9-B41A-D1DD6A8AFF00}">
      <dgm:prSet phldrT="[Text]"/>
      <dgm:spPr/>
      <dgm:t>
        <a:bodyPr/>
        <a:lstStyle/>
        <a:p>
          <a:pPr>
            <a:buFont typeface="+mj-lt"/>
            <a:buAutoNum type="alphaLcParenR"/>
          </a:pPr>
          <a:r>
            <a:rPr lang="en-US" dirty="0">
              <a:latin typeface="Segoe UI Semilight" panose="020B0402040204020203" pitchFamily="34" charset="0"/>
              <a:cs typeface="Segoe UI Semilight" panose="020B0402040204020203" pitchFamily="34" charset="0"/>
            </a:rPr>
            <a:t> If the “Source of GST Rate details. If Ledger – Go to Ledger master disable RCM with a proper applicability date (if required create New Common Sales Ledger)</a:t>
          </a:r>
          <a:endParaRPr lang="en-IN" dirty="0">
            <a:latin typeface="Segoe UI Semilight" panose="020B0402040204020203" pitchFamily="34" charset="0"/>
            <a:cs typeface="Segoe UI Semilight" panose="020B0402040204020203" pitchFamily="34" charset="0"/>
          </a:endParaRPr>
        </a:p>
      </dgm:t>
    </dgm:pt>
    <dgm:pt modelId="{B0B1DAC0-D4CC-45B8-B37F-5E7E831E1B79}" type="parTrans" cxnId="{85EA5E39-13A8-445C-9CDB-8B8939444953}">
      <dgm:prSet/>
      <dgm:spPr/>
      <dgm:t>
        <a:bodyPr/>
        <a:lstStyle/>
        <a:p>
          <a:endParaRPr lang="en-IN"/>
        </a:p>
      </dgm:t>
    </dgm:pt>
    <dgm:pt modelId="{6666B765-DAAF-4023-839D-50E6DA90EB9A}" type="sibTrans" cxnId="{85EA5E39-13A8-445C-9CDB-8B8939444953}">
      <dgm:prSet/>
      <dgm:spPr/>
      <dgm:t>
        <a:bodyPr/>
        <a:lstStyle/>
        <a:p>
          <a:endParaRPr lang="en-IN"/>
        </a:p>
      </dgm:t>
    </dgm:pt>
    <dgm:pt modelId="{1913BC6D-9601-44A7-B476-0BDF37C537AA}">
      <dgm:prSet phldrT="[Text]"/>
      <dgm:spPr/>
      <dgm:t>
        <a:bodyPr/>
        <a:lstStyle/>
        <a:p>
          <a:pPr>
            <a:buFontTx/>
            <a:buNone/>
          </a:pPr>
          <a:r>
            <a:rPr lang="en-US" dirty="0">
              <a:solidFill>
                <a:srgbClr val="00B050"/>
              </a:solidFill>
              <a:latin typeface="Segoe UI Semilight" panose="020B0402040204020203" pitchFamily="34" charset="0"/>
              <a:cs typeface="Segoe UI Semilight" panose="020B0402040204020203" pitchFamily="34" charset="0"/>
            </a:rPr>
            <a:t>Resolution:</a:t>
          </a:r>
          <a:endParaRPr lang="en-IN" dirty="0">
            <a:solidFill>
              <a:schemeClr val="tx1"/>
            </a:solidFill>
            <a:latin typeface="Segoe UI Semilight" panose="020B0402040204020203" pitchFamily="34" charset="0"/>
            <a:cs typeface="Segoe UI Semilight" panose="020B0402040204020203" pitchFamily="34" charset="0"/>
          </a:endParaRPr>
        </a:p>
      </dgm:t>
    </dgm:pt>
    <dgm:pt modelId="{2B7F5C4F-A7ED-459B-ABF8-AFC377E06604}" type="parTrans" cxnId="{6BBDADF1-A241-4354-A8A1-20E996AF7F11}">
      <dgm:prSet/>
      <dgm:spPr/>
      <dgm:t>
        <a:bodyPr/>
        <a:lstStyle/>
        <a:p>
          <a:endParaRPr lang="en-IN"/>
        </a:p>
      </dgm:t>
    </dgm:pt>
    <dgm:pt modelId="{90DDF354-644F-4750-ADC1-F33F7CA791FA}" type="sibTrans" cxnId="{6BBDADF1-A241-4354-A8A1-20E996AF7F11}">
      <dgm:prSet/>
      <dgm:spPr/>
      <dgm:t>
        <a:bodyPr/>
        <a:lstStyle/>
        <a:p>
          <a:endParaRPr lang="en-IN"/>
        </a:p>
      </dgm:t>
    </dgm:pt>
    <dgm:pt modelId="{FAC5545D-0FE6-400B-8317-8A3D18D54480}" type="pres">
      <dgm:prSet presAssocID="{821FF179-FA98-47E7-BE58-1514FBB2580E}" presName="linear" presStyleCnt="0">
        <dgm:presLayoutVars>
          <dgm:animLvl val="lvl"/>
          <dgm:resizeHandles val="exact"/>
        </dgm:presLayoutVars>
      </dgm:prSet>
      <dgm:spPr/>
    </dgm:pt>
    <dgm:pt modelId="{6BBEE5C0-7C58-4372-B071-49A328C842B5}" type="pres">
      <dgm:prSet presAssocID="{D7889422-1F07-4A36-A19B-8DC2D5444241}" presName="parentText" presStyleLbl="node1" presStyleIdx="0" presStyleCnt="1">
        <dgm:presLayoutVars>
          <dgm:chMax val="0"/>
          <dgm:bulletEnabled val="1"/>
        </dgm:presLayoutVars>
      </dgm:prSet>
      <dgm:spPr/>
    </dgm:pt>
    <dgm:pt modelId="{3B28952D-DD86-47C5-B75C-D5A669C485B5}" type="pres">
      <dgm:prSet presAssocID="{D7889422-1F07-4A36-A19B-8DC2D5444241}" presName="childText" presStyleLbl="revTx" presStyleIdx="0" presStyleCnt="1">
        <dgm:presLayoutVars>
          <dgm:bulletEnabled val="1"/>
        </dgm:presLayoutVars>
      </dgm:prSet>
      <dgm:spPr/>
    </dgm:pt>
  </dgm:ptLst>
  <dgm:cxnLst>
    <dgm:cxn modelId="{D4217D06-8E62-472F-8E50-B5D4A3EEDF9A}" type="presOf" srcId="{821FF179-FA98-47E7-BE58-1514FBB2580E}" destId="{FAC5545D-0FE6-400B-8317-8A3D18D54480}" srcOrd="0" destOrd="0" presId="urn:microsoft.com/office/officeart/2005/8/layout/vList2"/>
    <dgm:cxn modelId="{9D7EE81E-D935-4E37-8A7C-83CD23195097}" srcId="{1913BC6D-9601-44A7-B476-0BDF37C537AA}" destId="{3B8F0805-CC4F-4049-A90C-B92D4C07866F}" srcOrd="1" destOrd="0" parTransId="{7E64A5F3-8B4D-43F4-A2DE-27032B3C3CB6}" sibTransId="{E3350506-02FD-4D14-BE13-E5E9CC124E11}"/>
    <dgm:cxn modelId="{1830F51E-B8AD-4AC1-BD0F-BE244CAAA92E}" srcId="{D7889422-1F07-4A36-A19B-8DC2D5444241}" destId="{2508A94F-7D41-45BE-9D0D-049D4CE14F30}" srcOrd="0" destOrd="0" parTransId="{39FAE840-89C3-41CA-8667-6BB925002F00}" sibTransId="{079F65E2-6E23-4373-9EBC-341B2494B17E}"/>
    <dgm:cxn modelId="{85EA5E39-13A8-445C-9CDB-8B8939444953}" srcId="{562A8888-F5CF-40A0-BA9A-83DF85FD5AD8}" destId="{2B21D928-165D-49C9-B41A-D1DD6A8AFF00}" srcOrd="1" destOrd="0" parTransId="{B0B1DAC0-D4CC-45B8-B37F-5E7E831E1B79}" sibTransId="{6666B765-DAAF-4023-839D-50E6DA90EB9A}"/>
    <dgm:cxn modelId="{ADC5B84D-2114-4A1E-900D-A694EF51352D}" type="presOf" srcId="{2DA21192-34E7-453C-A5DD-FFCF7BB93CE8}" destId="{3B28952D-DD86-47C5-B75C-D5A669C485B5}" srcOrd="0" destOrd="5" presId="urn:microsoft.com/office/officeart/2005/8/layout/vList2"/>
    <dgm:cxn modelId="{782EC582-DB16-41E4-9C80-0770D1BF73D3}" srcId="{562A8888-F5CF-40A0-BA9A-83DF85FD5AD8}" destId="{2DA21192-34E7-453C-A5DD-FFCF7BB93CE8}" srcOrd="0" destOrd="0" parTransId="{B963249B-4B99-49E7-9485-529DAF0174ED}" sibTransId="{6CB55ACA-37F8-4D20-9C3F-88FA56C5F54C}"/>
    <dgm:cxn modelId="{D2EC9B83-CB6A-449A-ABC4-2643858BB24C}" type="presOf" srcId="{2B21D928-165D-49C9-B41A-D1DD6A8AFF00}" destId="{3B28952D-DD86-47C5-B75C-D5A669C485B5}" srcOrd="0" destOrd="6" presId="urn:microsoft.com/office/officeart/2005/8/layout/vList2"/>
    <dgm:cxn modelId="{ED8C47B2-A7B8-4636-996B-2AFDBBF94F78}" type="presOf" srcId="{562A8888-F5CF-40A0-BA9A-83DF85FD5AD8}" destId="{3B28952D-DD86-47C5-B75C-D5A669C485B5}" srcOrd="0" destOrd="4" presId="urn:microsoft.com/office/officeart/2005/8/layout/vList2"/>
    <dgm:cxn modelId="{58FC1CC6-2F21-43B6-8513-48B4BCE7A665}" type="presOf" srcId="{1913BC6D-9601-44A7-B476-0BDF37C537AA}" destId="{3B28952D-DD86-47C5-B75C-D5A669C485B5}" srcOrd="0" destOrd="1" presId="urn:microsoft.com/office/officeart/2005/8/layout/vList2"/>
    <dgm:cxn modelId="{AF25F7CC-7EA3-494E-B340-8A6F370EAC58}" type="presOf" srcId="{2508A94F-7D41-45BE-9D0D-049D4CE14F30}" destId="{3B28952D-DD86-47C5-B75C-D5A669C485B5}" srcOrd="0" destOrd="0" presId="urn:microsoft.com/office/officeart/2005/8/layout/vList2"/>
    <dgm:cxn modelId="{FBC83ACD-08BD-4EAF-AEEF-E5E2A608F708}" srcId="{1913BC6D-9601-44A7-B476-0BDF37C537AA}" destId="{562A8888-F5CF-40A0-BA9A-83DF85FD5AD8}" srcOrd="2" destOrd="0" parTransId="{8DDEEF14-5432-4023-AAB7-DDBAE1931490}" sibTransId="{2500AD00-E7AB-4784-8AC7-A035874E7461}"/>
    <dgm:cxn modelId="{20A478D4-7E5E-4F8A-B96F-DB44E0592667}" type="presOf" srcId="{D7889422-1F07-4A36-A19B-8DC2D5444241}" destId="{6BBEE5C0-7C58-4372-B071-49A328C842B5}" srcOrd="0" destOrd="0" presId="urn:microsoft.com/office/officeart/2005/8/layout/vList2"/>
    <dgm:cxn modelId="{74071EDC-0345-47C4-BD5E-199D65BDFC1B}" type="presOf" srcId="{8B0C7572-30EE-40FF-9055-15ABA3F323BD}" destId="{3B28952D-DD86-47C5-B75C-D5A669C485B5}" srcOrd="0" destOrd="2" presId="urn:microsoft.com/office/officeart/2005/8/layout/vList2"/>
    <dgm:cxn modelId="{BDC132EB-C202-4B7F-B67C-D8D4A56DFEAF}" srcId="{1913BC6D-9601-44A7-B476-0BDF37C537AA}" destId="{8B0C7572-30EE-40FF-9055-15ABA3F323BD}" srcOrd="0" destOrd="0" parTransId="{3A12BA8E-2716-40E1-BF11-93E7FF4B893C}" sibTransId="{6A595DB1-07EC-4815-A8CD-BACEF8CEE7B4}"/>
    <dgm:cxn modelId="{6BBDADF1-A241-4354-A8A1-20E996AF7F11}" srcId="{D7889422-1F07-4A36-A19B-8DC2D5444241}" destId="{1913BC6D-9601-44A7-B476-0BDF37C537AA}" srcOrd="1" destOrd="0" parTransId="{2B7F5C4F-A7ED-459B-ABF8-AFC377E06604}" sibTransId="{90DDF354-644F-4750-ADC1-F33F7CA791FA}"/>
    <dgm:cxn modelId="{DD4663F3-384D-4193-ACF7-BD2B68D324E9}" type="presOf" srcId="{3B8F0805-CC4F-4049-A90C-B92D4C07866F}" destId="{3B28952D-DD86-47C5-B75C-D5A669C485B5}" srcOrd="0" destOrd="3" presId="urn:microsoft.com/office/officeart/2005/8/layout/vList2"/>
    <dgm:cxn modelId="{F4F8EBF8-8EA7-4907-B561-83E784E8017A}" srcId="{821FF179-FA98-47E7-BE58-1514FBB2580E}" destId="{D7889422-1F07-4A36-A19B-8DC2D5444241}" srcOrd="0" destOrd="0" parTransId="{0E243EB5-EA34-4ECA-8A74-CCAA2F5CAE21}" sibTransId="{B7DDAEDE-6B01-4CD6-B283-DCB18DE8C94B}"/>
    <dgm:cxn modelId="{8B02D144-6A6D-4650-8A53-56C7CA5D172F}" type="presParOf" srcId="{FAC5545D-0FE6-400B-8317-8A3D18D54480}" destId="{6BBEE5C0-7C58-4372-B071-49A328C842B5}" srcOrd="0" destOrd="0" presId="urn:microsoft.com/office/officeart/2005/8/layout/vList2"/>
    <dgm:cxn modelId="{FF841893-3319-4124-956B-5B3AFF8E829D}" type="presParOf" srcId="{FAC5545D-0FE6-400B-8317-8A3D18D54480}" destId="{3B28952D-DD86-47C5-B75C-D5A669C485B5}"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821FF179-FA98-47E7-BE58-1514FBB2580E}" type="doc">
      <dgm:prSet loTypeId="urn:microsoft.com/office/officeart/2005/8/layout/list1" loCatId="list" qsTypeId="urn:microsoft.com/office/officeart/2005/8/quickstyle/simple1" qsCatId="simple" csTypeId="urn:microsoft.com/office/officeart/2005/8/colors/accent1_5" csCatId="accent1" phldr="1"/>
      <dgm:spPr/>
      <dgm:t>
        <a:bodyPr/>
        <a:lstStyle/>
        <a:p>
          <a:endParaRPr lang="en-IN"/>
        </a:p>
      </dgm:t>
    </dgm:pt>
    <dgm:pt modelId="{D7889422-1F07-4A36-A19B-8DC2D5444241}">
      <dgm:prSet phldrT="[Text]" custT="1"/>
      <dgm:spPr/>
      <dgm:t>
        <a:bodyPr/>
        <a:lstStyle/>
        <a:p>
          <a:r>
            <a:rPr lang="en-US" sz="2400" dirty="0">
              <a:latin typeface="Segoe UI Semilight" panose="020B0402040204020203" pitchFamily="34" charset="0"/>
              <a:cs typeface="Segoe UI Semilight" panose="020B0402040204020203" pitchFamily="34" charset="0"/>
            </a:rPr>
            <a:t>The same GST Rate calculated / HSN is shown for all items, WHY?</a:t>
          </a:r>
          <a:endParaRPr lang="en-IN" sz="2400" dirty="0">
            <a:latin typeface="Segoe UI Semilight" panose="020B0402040204020203" pitchFamily="34" charset="0"/>
            <a:cs typeface="Segoe UI Semilight" panose="020B0402040204020203" pitchFamily="34" charset="0"/>
          </a:endParaRPr>
        </a:p>
      </dgm:t>
    </dgm:pt>
    <dgm:pt modelId="{0E243EB5-EA34-4ECA-8A74-CCAA2F5CAE21}" type="parTrans" cxnId="{F4F8EBF8-8EA7-4907-B561-83E784E8017A}">
      <dgm:prSet/>
      <dgm:spPr/>
      <dgm:t>
        <a:bodyPr/>
        <a:lstStyle/>
        <a:p>
          <a:endParaRPr lang="en-IN"/>
        </a:p>
      </dgm:t>
    </dgm:pt>
    <dgm:pt modelId="{B7DDAEDE-6B01-4CD6-B283-DCB18DE8C94B}" type="sibTrans" cxnId="{F4F8EBF8-8EA7-4907-B561-83E784E8017A}">
      <dgm:prSet/>
      <dgm:spPr/>
      <dgm:t>
        <a:bodyPr/>
        <a:lstStyle/>
        <a:p>
          <a:endParaRPr lang="en-IN"/>
        </a:p>
      </dgm:t>
    </dgm:pt>
    <dgm:pt modelId="{2508A94F-7D41-45BE-9D0D-049D4CE14F30}">
      <dgm:prSet phldrT="[Text]"/>
      <dgm:spPr/>
      <dgm:t>
        <a:bodyPr/>
        <a:lstStyle/>
        <a:p>
          <a:pPr>
            <a:buFont typeface="Arial" panose="020B0604020202020204" pitchFamily="34" charset="0"/>
            <a:buNone/>
          </a:pPr>
          <a:r>
            <a:rPr lang="en-US" b="0" i="0" dirty="0">
              <a:solidFill>
                <a:schemeClr val="accent2">
                  <a:lumMod val="75000"/>
                </a:schemeClr>
              </a:solidFill>
              <a:latin typeface="Segoe UI Semilight" panose="020B0402040204020203" pitchFamily="34" charset="0"/>
              <a:cs typeface="Segoe UI Semilight" panose="020B0402040204020203" pitchFamily="34" charset="0"/>
            </a:rPr>
            <a:t>Possible Cause:</a:t>
          </a:r>
          <a:endParaRPr lang="en-IN" dirty="0">
            <a:solidFill>
              <a:schemeClr val="accent2">
                <a:lumMod val="75000"/>
              </a:schemeClr>
            </a:solidFill>
            <a:latin typeface="Segoe UI Semilight" panose="020B0402040204020203" pitchFamily="34" charset="0"/>
            <a:cs typeface="Segoe UI Semilight" panose="020B0402040204020203" pitchFamily="34" charset="0"/>
          </a:endParaRPr>
        </a:p>
      </dgm:t>
    </dgm:pt>
    <dgm:pt modelId="{39FAE840-89C3-41CA-8667-6BB925002F00}" type="parTrans" cxnId="{1830F51E-B8AD-4AC1-BD0F-BE244CAAA92E}">
      <dgm:prSet/>
      <dgm:spPr/>
      <dgm:t>
        <a:bodyPr/>
        <a:lstStyle/>
        <a:p>
          <a:endParaRPr lang="en-IN"/>
        </a:p>
      </dgm:t>
    </dgm:pt>
    <dgm:pt modelId="{079F65E2-6E23-4373-9EBC-341B2494B17E}" type="sibTrans" cxnId="{1830F51E-B8AD-4AC1-BD0F-BE244CAAA92E}">
      <dgm:prSet/>
      <dgm:spPr/>
      <dgm:t>
        <a:bodyPr/>
        <a:lstStyle/>
        <a:p>
          <a:endParaRPr lang="en-IN"/>
        </a:p>
      </dgm:t>
    </dgm:pt>
    <dgm:pt modelId="{69E19B71-3C05-40AD-AEC9-196D452E5FD3}">
      <dgm:prSet phldrT="[Text]"/>
      <dgm:spPr/>
      <dgm:t>
        <a:bodyPr/>
        <a:lstStyle/>
        <a:p>
          <a:pPr>
            <a:buFont typeface="Arial" panose="020B0604020202020204" pitchFamily="34" charset="0"/>
            <a:buNone/>
          </a:pPr>
          <a:r>
            <a:rPr lang="en-US" dirty="0">
              <a:solidFill>
                <a:srgbClr val="00B050"/>
              </a:solidFill>
              <a:latin typeface="Segoe UI Semilight" panose="020B0402040204020203" pitchFamily="34" charset="0"/>
              <a:cs typeface="Segoe UI Semilight" panose="020B0402040204020203" pitchFamily="34" charset="0"/>
            </a:rPr>
            <a:t>Resolution</a:t>
          </a:r>
          <a:r>
            <a:rPr lang="en-US" dirty="0">
              <a:latin typeface="Segoe UI Semilight" panose="020B0402040204020203" pitchFamily="34" charset="0"/>
              <a:cs typeface="Segoe UI Semilight" panose="020B0402040204020203" pitchFamily="34" charset="0"/>
            </a:rPr>
            <a:t>:</a:t>
          </a:r>
          <a:endParaRPr lang="en-IN" dirty="0">
            <a:latin typeface="Segoe UI Semilight" panose="020B0402040204020203" pitchFamily="34" charset="0"/>
            <a:cs typeface="Segoe UI Semilight" panose="020B0402040204020203" pitchFamily="34" charset="0"/>
          </a:endParaRPr>
        </a:p>
      </dgm:t>
    </dgm:pt>
    <dgm:pt modelId="{3144A2F8-B66E-4013-8F33-9ECD7DE920F2}" type="parTrans" cxnId="{04C14D50-AD8E-45F7-A84F-D817BEF09BE7}">
      <dgm:prSet/>
      <dgm:spPr/>
      <dgm:t>
        <a:bodyPr/>
        <a:lstStyle/>
        <a:p>
          <a:endParaRPr lang="en-IN"/>
        </a:p>
      </dgm:t>
    </dgm:pt>
    <dgm:pt modelId="{A8F08521-AD2D-45AE-B7AD-1CDADDF13501}" type="sibTrans" cxnId="{04C14D50-AD8E-45F7-A84F-D817BEF09BE7}">
      <dgm:prSet/>
      <dgm:spPr/>
      <dgm:t>
        <a:bodyPr/>
        <a:lstStyle/>
        <a:p>
          <a:endParaRPr lang="en-IN"/>
        </a:p>
      </dgm:t>
    </dgm:pt>
    <dgm:pt modelId="{3EE25B5C-3F99-4F7E-9A94-6F77BDEDF957}">
      <dgm:prSet/>
      <dgm:spPr/>
      <dgm:t>
        <a:bodyPr/>
        <a:lstStyle/>
        <a:p>
          <a:pPr>
            <a:buFont typeface="+mj-lt"/>
            <a:buAutoNum type="alphaLcPeriod"/>
          </a:pPr>
          <a:r>
            <a:rPr lang="en-US" b="1" u="sng" dirty="0">
              <a:latin typeface="Segoe UI Semilight" panose="020B0402040204020203" pitchFamily="34" charset="0"/>
              <a:cs typeface="Segoe UI Semilight" panose="020B0402040204020203" pitchFamily="34" charset="0"/>
            </a:rPr>
            <a:t>Service business or not maintaining Inventory</a:t>
          </a:r>
          <a:r>
            <a:rPr lang="en-US" dirty="0">
              <a:latin typeface="Segoe UI Semilight" panose="020B0402040204020203" pitchFamily="34" charset="0"/>
              <a:cs typeface="Segoe UI Semilight" panose="020B0402040204020203" pitchFamily="34" charset="0"/>
            </a:rPr>
            <a:t>, you can opt for a Ledger hierarchy</a:t>
          </a:r>
          <a:endParaRPr lang="en-IN" dirty="0">
            <a:latin typeface="Segoe UI Semilight" panose="020B0402040204020203" pitchFamily="34" charset="0"/>
            <a:cs typeface="Segoe UI Semilight" panose="020B0402040204020203" pitchFamily="34" charset="0"/>
          </a:endParaRPr>
        </a:p>
      </dgm:t>
    </dgm:pt>
    <dgm:pt modelId="{F0FD596E-EA94-49E0-99C0-9940954E2E3F}" type="parTrans" cxnId="{525469D6-A298-44D1-AAB7-D2957D3CA05F}">
      <dgm:prSet/>
      <dgm:spPr/>
      <dgm:t>
        <a:bodyPr/>
        <a:lstStyle/>
        <a:p>
          <a:endParaRPr lang="en-IN"/>
        </a:p>
      </dgm:t>
    </dgm:pt>
    <dgm:pt modelId="{F122A1FC-44BA-466C-8261-398E0C33F07B}" type="sibTrans" cxnId="{525469D6-A298-44D1-AAB7-D2957D3CA05F}">
      <dgm:prSet/>
      <dgm:spPr/>
      <dgm:t>
        <a:bodyPr/>
        <a:lstStyle/>
        <a:p>
          <a:endParaRPr lang="en-IN"/>
        </a:p>
      </dgm:t>
    </dgm:pt>
    <dgm:pt modelId="{E4807F73-AA7C-461F-BA3C-C69440809C29}">
      <dgm:prSet/>
      <dgm:spPr/>
      <dgm:t>
        <a:bodyPr/>
        <a:lstStyle/>
        <a:p>
          <a:pPr>
            <a:buFont typeface="+mj-lt"/>
            <a:buNone/>
          </a:pPr>
          <a:r>
            <a:rPr lang="en-US" dirty="0">
              <a:latin typeface="Segoe UI Semilight" panose="020B0402040204020203" pitchFamily="34" charset="0"/>
              <a:cs typeface="Segoe UI Semilight" panose="020B0402040204020203" pitchFamily="34" charset="0"/>
            </a:rPr>
            <a:t>b. </a:t>
          </a:r>
          <a:r>
            <a:rPr lang="en-US" b="1" u="sng" dirty="0">
              <a:latin typeface="Segoe UI Semilight" panose="020B0402040204020203" pitchFamily="34" charset="0"/>
              <a:cs typeface="Segoe UI Semilight" panose="020B0402040204020203" pitchFamily="34" charset="0"/>
            </a:rPr>
            <a:t>Traders or Manufacturers</a:t>
          </a:r>
          <a:r>
            <a:rPr lang="en-US" dirty="0">
              <a:latin typeface="Segoe UI Semilight" panose="020B0402040204020203" pitchFamily="34" charset="0"/>
              <a:cs typeface="Segoe UI Semilight" panose="020B0402040204020203" pitchFamily="34" charset="0"/>
            </a:rPr>
            <a:t> who maintain a </a:t>
          </a:r>
          <a:r>
            <a:rPr lang="en-US" b="1" u="sng" dirty="0">
              <a:latin typeface="Segoe UI Semilight" panose="020B0402040204020203" pitchFamily="34" charset="0"/>
              <a:cs typeface="Segoe UI Semilight" panose="020B0402040204020203" pitchFamily="34" charset="0"/>
            </a:rPr>
            <a:t>complete Inventory </a:t>
          </a:r>
          <a:r>
            <a:rPr lang="en-US" dirty="0">
              <a:latin typeface="Segoe UI Semilight" panose="020B0402040204020203" pitchFamily="34" charset="0"/>
              <a:cs typeface="Segoe UI Semilight" panose="020B0402040204020203" pitchFamily="34" charset="0"/>
            </a:rPr>
            <a:t>can opt for the Stock Item hierarchy</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dgm:t>
    </dgm:pt>
    <dgm:pt modelId="{A17EE047-CEE3-444B-8163-198AA9943018}" type="parTrans" cxnId="{4BEEC338-F2E9-43F0-90A6-2AA2AF21C359}">
      <dgm:prSet/>
      <dgm:spPr/>
      <dgm:t>
        <a:bodyPr/>
        <a:lstStyle/>
        <a:p>
          <a:endParaRPr lang="en-IN"/>
        </a:p>
      </dgm:t>
    </dgm:pt>
    <dgm:pt modelId="{C3C457E3-6140-48F6-9BF4-E13810A8819D}" type="sibTrans" cxnId="{4BEEC338-F2E9-43F0-90A6-2AA2AF21C359}">
      <dgm:prSet/>
      <dgm:spPr/>
      <dgm:t>
        <a:bodyPr/>
        <a:lstStyle/>
        <a:p>
          <a:endParaRPr lang="en-IN"/>
        </a:p>
      </dgm:t>
    </dgm:pt>
    <dgm:pt modelId="{F3E46B5B-0E53-4716-A021-BB0EA897C62C}">
      <dgm:prSet/>
      <dgm:spPr/>
      <dgm:t>
        <a:bodyPr/>
        <a:lstStyle/>
        <a:p>
          <a:pPr>
            <a:buFont typeface="+mj-lt"/>
            <a:buNone/>
          </a:pP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Ledger</a:t>
          </a:r>
          <a:r>
            <a:rPr lang="en-US" dirty="0">
              <a:latin typeface="Segoe UI Semilight" panose="020B0402040204020203" pitchFamily="34" charset="0"/>
              <a:cs typeface="Segoe UI Semilight" panose="020B0402040204020203" pitchFamily="34" charset="0"/>
            </a:rPr>
            <a:t> &gt;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Accounting Group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Stock Item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Stock Group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Company</a:t>
          </a:r>
          <a:r>
            <a:rPr lang="en-US" dirty="0">
              <a:latin typeface="Segoe UI Semilight" panose="020B0402040204020203" pitchFamily="34" charset="0"/>
              <a:cs typeface="Segoe UI Semilight" panose="020B0402040204020203" pitchFamily="34" charset="0"/>
            </a:rPr>
            <a:t> </a:t>
          </a:r>
          <a:endParaRPr lang="en-IN" dirty="0">
            <a:latin typeface="Segoe UI Semilight" panose="020B0402040204020203" pitchFamily="34" charset="0"/>
            <a:cs typeface="Segoe UI Semilight" panose="020B0402040204020203" pitchFamily="34" charset="0"/>
          </a:endParaRPr>
        </a:p>
      </dgm:t>
    </dgm:pt>
    <dgm:pt modelId="{D5B9B6F1-65B7-4652-991A-6BD4B5E1DF61}" type="parTrans" cxnId="{08FC2CBA-186F-4ED3-9A23-303479A52EDC}">
      <dgm:prSet/>
      <dgm:spPr/>
      <dgm:t>
        <a:bodyPr/>
        <a:lstStyle/>
        <a:p>
          <a:endParaRPr lang="en-IN"/>
        </a:p>
      </dgm:t>
    </dgm:pt>
    <dgm:pt modelId="{0CF494D1-EA2A-491E-9CFF-03EA17947241}" type="sibTrans" cxnId="{08FC2CBA-186F-4ED3-9A23-303479A52EDC}">
      <dgm:prSet/>
      <dgm:spPr/>
      <dgm:t>
        <a:bodyPr/>
        <a:lstStyle/>
        <a:p>
          <a:endParaRPr lang="en-IN"/>
        </a:p>
      </dgm:t>
    </dgm:pt>
    <dgm:pt modelId="{AA1F5F8B-90BF-41E3-9675-538E876D4ADD}">
      <dgm:prSet phldrT="[Text]"/>
      <dgm:spPr/>
      <dgm:t>
        <a:bodyPr/>
        <a:lstStyle/>
        <a:p>
          <a:pPr>
            <a:buFont typeface="Arial" panose="020B0604020202020204" pitchFamily="34" charset="0"/>
            <a:buNone/>
          </a:pPr>
          <a:r>
            <a:rPr lang="en-US" b="0" i="0" dirty="0">
              <a:latin typeface="Segoe UI Semilight" panose="020B0402040204020203" pitchFamily="34" charset="0"/>
              <a:cs typeface="Segoe UI Semilight" panose="020B0402040204020203" pitchFamily="34" charset="0"/>
            </a:rPr>
            <a:t>The source of GST and HSN Details hierarchy is not in order</a:t>
          </a:r>
          <a:endParaRPr lang="en-IN" dirty="0">
            <a:latin typeface="Segoe UI Semilight" panose="020B0402040204020203" pitchFamily="34" charset="0"/>
            <a:cs typeface="Segoe UI Semilight" panose="020B0402040204020203" pitchFamily="34" charset="0"/>
          </a:endParaRPr>
        </a:p>
      </dgm:t>
    </dgm:pt>
    <dgm:pt modelId="{E5FD8F0C-D08F-4529-A069-D04F49FB037C}" type="parTrans" cxnId="{B79F703B-6AE2-47CE-87DD-E7B5B4344AA4}">
      <dgm:prSet/>
      <dgm:spPr/>
      <dgm:t>
        <a:bodyPr/>
        <a:lstStyle/>
        <a:p>
          <a:endParaRPr lang="en-IN"/>
        </a:p>
      </dgm:t>
    </dgm:pt>
    <dgm:pt modelId="{326F7487-EFBA-4F78-A7EC-D8B999814D8D}" type="sibTrans" cxnId="{B79F703B-6AE2-47CE-87DD-E7B5B4344AA4}">
      <dgm:prSet/>
      <dgm:spPr/>
      <dgm:t>
        <a:bodyPr/>
        <a:lstStyle/>
        <a:p>
          <a:endParaRPr lang="en-IN"/>
        </a:p>
      </dgm:t>
    </dgm:pt>
    <dgm:pt modelId="{48586F77-1A46-43D3-8F27-27E072C73D93}">
      <dgm:prSet phldrT="[Text]"/>
      <dgm:spPr/>
      <dgm:t>
        <a:bodyPr/>
        <a:lstStyle/>
        <a:p>
          <a:pPr>
            <a:buFont typeface="Arial" panose="020B0604020202020204" pitchFamily="34" charset="0"/>
            <a:buNone/>
          </a:pPr>
          <a:r>
            <a:rPr lang="en-US" dirty="0">
              <a:latin typeface="Segoe UI Semilight" panose="020B0402040204020203" pitchFamily="34" charset="0"/>
              <a:cs typeface="Segoe UI Semilight" panose="020B0402040204020203" pitchFamily="34" charset="0"/>
            </a:rPr>
            <a:t>Check GST Tax Analysis to know the needs of customers and then based on his business segment i.e.., </a:t>
          </a:r>
          <a:endParaRPr lang="en-IN" dirty="0">
            <a:latin typeface="Segoe UI Semilight" panose="020B0402040204020203" pitchFamily="34" charset="0"/>
            <a:cs typeface="Segoe UI Semilight" panose="020B0402040204020203" pitchFamily="34" charset="0"/>
          </a:endParaRPr>
        </a:p>
      </dgm:t>
    </dgm:pt>
    <dgm:pt modelId="{5B984AA6-D98C-4287-943B-02C8C1838795}" type="parTrans" cxnId="{A65AFE98-5A94-4CCE-86BB-AA85573407B2}">
      <dgm:prSet/>
      <dgm:spPr/>
      <dgm:t>
        <a:bodyPr/>
        <a:lstStyle/>
        <a:p>
          <a:endParaRPr lang="en-IN"/>
        </a:p>
      </dgm:t>
    </dgm:pt>
    <dgm:pt modelId="{0C8E6A03-D823-4AB4-817E-CE5CEAF8D1BA}" type="sibTrans" cxnId="{A65AFE98-5A94-4CCE-86BB-AA85573407B2}">
      <dgm:prSet/>
      <dgm:spPr/>
      <dgm:t>
        <a:bodyPr/>
        <a:lstStyle/>
        <a:p>
          <a:endParaRPr lang="en-IN"/>
        </a:p>
      </dgm:t>
    </dgm:pt>
    <dgm:pt modelId="{1BB1089D-BD3C-4DF9-B705-1E78DF857752}">
      <dgm:prSet/>
      <dgm:spPr/>
      <dgm:t>
        <a:bodyPr/>
        <a:lstStyle/>
        <a:p>
          <a:pPr>
            <a:buFont typeface="+mj-lt"/>
            <a:buNone/>
          </a:pP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Stock Item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Stock Group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Ledger</a:t>
          </a:r>
          <a:r>
            <a:rPr lang="en-US" dirty="0">
              <a:latin typeface="Segoe UI Semilight" panose="020B0402040204020203" pitchFamily="34" charset="0"/>
              <a:cs typeface="Segoe UI Semilight" panose="020B0402040204020203" pitchFamily="34" charset="0"/>
            </a:rPr>
            <a:t> &gt;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Accounting Group </a:t>
          </a:r>
          <a:r>
            <a:rPr lang="en-US" dirty="0">
              <a:latin typeface="Segoe UI Semilight" panose="020B0402040204020203" pitchFamily="34" charset="0"/>
              <a:cs typeface="Segoe UI Semilight" panose="020B0402040204020203" pitchFamily="34" charset="0"/>
            </a:rPr>
            <a:t>&gt;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Company</a:t>
          </a:r>
        </a:p>
      </dgm:t>
    </dgm:pt>
    <dgm:pt modelId="{C4A39563-ED22-44FC-ACF4-5CD499308AE1}" type="parTrans" cxnId="{C3E8A147-CA54-43A8-AF0A-C4F356CE4897}">
      <dgm:prSet/>
      <dgm:spPr/>
      <dgm:t>
        <a:bodyPr/>
        <a:lstStyle/>
        <a:p>
          <a:endParaRPr lang="en-IN"/>
        </a:p>
      </dgm:t>
    </dgm:pt>
    <dgm:pt modelId="{3E81DAF8-F17F-40C8-8CC9-E20DA07D7415}" type="sibTrans" cxnId="{C3E8A147-CA54-43A8-AF0A-C4F356CE4897}">
      <dgm:prSet/>
      <dgm:spPr/>
      <dgm:t>
        <a:bodyPr/>
        <a:lstStyle/>
        <a:p>
          <a:endParaRPr lang="en-IN"/>
        </a:p>
      </dgm:t>
    </dgm:pt>
    <dgm:pt modelId="{276891E3-BA8D-46C4-8043-F5169D6DE2AE}" type="pres">
      <dgm:prSet presAssocID="{821FF179-FA98-47E7-BE58-1514FBB2580E}" presName="linear" presStyleCnt="0">
        <dgm:presLayoutVars>
          <dgm:dir/>
          <dgm:animLvl val="lvl"/>
          <dgm:resizeHandles val="exact"/>
        </dgm:presLayoutVars>
      </dgm:prSet>
      <dgm:spPr/>
    </dgm:pt>
    <dgm:pt modelId="{2AF6F3ED-6954-4C77-B30C-61E216352C5E}" type="pres">
      <dgm:prSet presAssocID="{D7889422-1F07-4A36-A19B-8DC2D5444241}" presName="parentLin" presStyleCnt="0"/>
      <dgm:spPr/>
    </dgm:pt>
    <dgm:pt modelId="{101F11A4-4CAD-4CF9-AE3F-40DFE4526EE3}" type="pres">
      <dgm:prSet presAssocID="{D7889422-1F07-4A36-A19B-8DC2D5444241}" presName="parentLeftMargin" presStyleLbl="node1" presStyleIdx="0" presStyleCnt="1"/>
      <dgm:spPr/>
    </dgm:pt>
    <dgm:pt modelId="{A337D40B-E5A0-4DF4-A1A3-BC4BB0CB94A9}" type="pres">
      <dgm:prSet presAssocID="{D7889422-1F07-4A36-A19B-8DC2D5444241}" presName="parentText" presStyleLbl="node1" presStyleIdx="0" presStyleCnt="1" custScaleX="130525">
        <dgm:presLayoutVars>
          <dgm:chMax val="0"/>
          <dgm:bulletEnabled val="1"/>
        </dgm:presLayoutVars>
      </dgm:prSet>
      <dgm:spPr/>
    </dgm:pt>
    <dgm:pt modelId="{84CBF140-0356-40FB-A8A5-F6077C0D0DC4}" type="pres">
      <dgm:prSet presAssocID="{D7889422-1F07-4A36-A19B-8DC2D5444241}" presName="negativeSpace" presStyleCnt="0"/>
      <dgm:spPr/>
    </dgm:pt>
    <dgm:pt modelId="{A103882D-2689-40E6-B5C8-72BE790209F3}" type="pres">
      <dgm:prSet presAssocID="{D7889422-1F07-4A36-A19B-8DC2D5444241}" presName="childText" presStyleLbl="conFgAcc1" presStyleIdx="0" presStyleCnt="1">
        <dgm:presLayoutVars>
          <dgm:bulletEnabled val="1"/>
        </dgm:presLayoutVars>
      </dgm:prSet>
      <dgm:spPr/>
    </dgm:pt>
  </dgm:ptLst>
  <dgm:cxnLst>
    <dgm:cxn modelId="{D4B74618-9565-4889-96D2-EB34460E958A}" type="presOf" srcId="{D7889422-1F07-4A36-A19B-8DC2D5444241}" destId="{A337D40B-E5A0-4DF4-A1A3-BC4BB0CB94A9}" srcOrd="1" destOrd="0" presId="urn:microsoft.com/office/officeart/2005/8/layout/list1"/>
    <dgm:cxn modelId="{1830F51E-B8AD-4AC1-BD0F-BE244CAAA92E}" srcId="{D7889422-1F07-4A36-A19B-8DC2D5444241}" destId="{2508A94F-7D41-45BE-9D0D-049D4CE14F30}" srcOrd="0" destOrd="0" parTransId="{39FAE840-89C3-41CA-8667-6BB925002F00}" sibTransId="{079F65E2-6E23-4373-9EBC-341B2494B17E}"/>
    <dgm:cxn modelId="{A4AD1B24-756E-41F8-B653-CBC8D6BDF547}" type="presOf" srcId="{821FF179-FA98-47E7-BE58-1514FBB2580E}" destId="{276891E3-BA8D-46C4-8043-F5169D6DE2AE}" srcOrd="0" destOrd="0" presId="urn:microsoft.com/office/officeart/2005/8/layout/list1"/>
    <dgm:cxn modelId="{CE5D9C2C-8946-4C69-966B-7EA099E3F988}" type="presOf" srcId="{2508A94F-7D41-45BE-9D0D-049D4CE14F30}" destId="{A103882D-2689-40E6-B5C8-72BE790209F3}" srcOrd="0" destOrd="0" presId="urn:microsoft.com/office/officeart/2005/8/layout/list1"/>
    <dgm:cxn modelId="{4BEEC338-F2E9-43F0-90A6-2AA2AF21C359}" srcId="{D7889422-1F07-4A36-A19B-8DC2D5444241}" destId="{E4807F73-AA7C-461F-BA3C-C69440809C29}" srcOrd="5" destOrd="0" parTransId="{A17EE047-CEE3-444B-8163-198AA9943018}" sibTransId="{C3C457E3-6140-48F6-9BF4-E13810A8819D}"/>
    <dgm:cxn modelId="{B79F703B-6AE2-47CE-87DD-E7B5B4344AA4}" srcId="{D7889422-1F07-4A36-A19B-8DC2D5444241}" destId="{AA1F5F8B-90BF-41E3-9675-538E876D4ADD}" srcOrd="1" destOrd="0" parTransId="{E5FD8F0C-D08F-4529-A069-D04F49FB037C}" sibTransId="{326F7487-EFBA-4F78-A7EC-D8B999814D8D}"/>
    <dgm:cxn modelId="{C3E8A147-CA54-43A8-AF0A-C4F356CE4897}" srcId="{E4807F73-AA7C-461F-BA3C-C69440809C29}" destId="{1BB1089D-BD3C-4DF9-B705-1E78DF857752}" srcOrd="0" destOrd="0" parTransId="{C4A39563-ED22-44FC-ACF4-5CD499308AE1}" sibTransId="{3E81DAF8-F17F-40C8-8CC9-E20DA07D7415}"/>
    <dgm:cxn modelId="{92D53048-1847-475F-960E-4E7FB591A787}" type="presOf" srcId="{48586F77-1A46-43D3-8F27-27E072C73D93}" destId="{A103882D-2689-40E6-B5C8-72BE790209F3}" srcOrd="0" destOrd="3" presId="urn:microsoft.com/office/officeart/2005/8/layout/list1"/>
    <dgm:cxn modelId="{04C14D50-AD8E-45F7-A84F-D817BEF09BE7}" srcId="{D7889422-1F07-4A36-A19B-8DC2D5444241}" destId="{69E19B71-3C05-40AD-AEC9-196D452E5FD3}" srcOrd="2" destOrd="0" parTransId="{3144A2F8-B66E-4013-8F33-9ECD7DE920F2}" sibTransId="{A8F08521-AD2D-45AE-B7AD-1CDADDF13501}"/>
    <dgm:cxn modelId="{666ADE52-D7D8-4FA5-A73E-FCEF184A1E84}" type="presOf" srcId="{1BB1089D-BD3C-4DF9-B705-1E78DF857752}" destId="{A103882D-2689-40E6-B5C8-72BE790209F3}" srcOrd="0" destOrd="7" presId="urn:microsoft.com/office/officeart/2005/8/layout/list1"/>
    <dgm:cxn modelId="{3D607297-ED12-41AD-914B-B85305AE06A1}" type="presOf" srcId="{F3E46B5B-0E53-4716-A021-BB0EA897C62C}" destId="{A103882D-2689-40E6-B5C8-72BE790209F3}" srcOrd="0" destOrd="5" presId="urn:microsoft.com/office/officeart/2005/8/layout/list1"/>
    <dgm:cxn modelId="{A65AFE98-5A94-4CCE-86BB-AA85573407B2}" srcId="{D7889422-1F07-4A36-A19B-8DC2D5444241}" destId="{48586F77-1A46-43D3-8F27-27E072C73D93}" srcOrd="3" destOrd="0" parTransId="{5B984AA6-D98C-4287-943B-02C8C1838795}" sibTransId="{0C8E6A03-D823-4AB4-817E-CE5CEAF8D1BA}"/>
    <dgm:cxn modelId="{9911BA9A-5841-4385-ADD0-1162A856453D}" type="presOf" srcId="{AA1F5F8B-90BF-41E3-9675-538E876D4ADD}" destId="{A103882D-2689-40E6-B5C8-72BE790209F3}" srcOrd="0" destOrd="1" presId="urn:microsoft.com/office/officeart/2005/8/layout/list1"/>
    <dgm:cxn modelId="{08FC2CBA-186F-4ED3-9A23-303479A52EDC}" srcId="{3EE25B5C-3F99-4F7E-9A94-6F77BDEDF957}" destId="{F3E46B5B-0E53-4716-A021-BB0EA897C62C}" srcOrd="0" destOrd="0" parTransId="{D5B9B6F1-65B7-4652-991A-6BD4B5E1DF61}" sibTransId="{0CF494D1-EA2A-491E-9CFF-03EA17947241}"/>
    <dgm:cxn modelId="{ED057DD3-E044-4DDE-8704-0D7469F9615D}" type="presOf" srcId="{E4807F73-AA7C-461F-BA3C-C69440809C29}" destId="{A103882D-2689-40E6-B5C8-72BE790209F3}" srcOrd="0" destOrd="6" presId="urn:microsoft.com/office/officeart/2005/8/layout/list1"/>
    <dgm:cxn modelId="{525469D6-A298-44D1-AAB7-D2957D3CA05F}" srcId="{D7889422-1F07-4A36-A19B-8DC2D5444241}" destId="{3EE25B5C-3F99-4F7E-9A94-6F77BDEDF957}" srcOrd="4" destOrd="0" parTransId="{F0FD596E-EA94-49E0-99C0-9940954E2E3F}" sibTransId="{F122A1FC-44BA-466C-8261-398E0C33F07B}"/>
    <dgm:cxn modelId="{9348E5DB-F9F0-4834-A1BE-23AAE428BBAB}" type="presOf" srcId="{D7889422-1F07-4A36-A19B-8DC2D5444241}" destId="{101F11A4-4CAD-4CF9-AE3F-40DFE4526EE3}" srcOrd="0" destOrd="0" presId="urn:microsoft.com/office/officeart/2005/8/layout/list1"/>
    <dgm:cxn modelId="{F4F8EBF8-8EA7-4907-B561-83E784E8017A}" srcId="{821FF179-FA98-47E7-BE58-1514FBB2580E}" destId="{D7889422-1F07-4A36-A19B-8DC2D5444241}" srcOrd="0" destOrd="0" parTransId="{0E243EB5-EA34-4ECA-8A74-CCAA2F5CAE21}" sibTransId="{B7DDAEDE-6B01-4CD6-B283-DCB18DE8C94B}"/>
    <dgm:cxn modelId="{2430F6FA-E29E-49A1-B21B-CA1401382066}" type="presOf" srcId="{3EE25B5C-3F99-4F7E-9A94-6F77BDEDF957}" destId="{A103882D-2689-40E6-B5C8-72BE790209F3}" srcOrd="0" destOrd="4" presId="urn:microsoft.com/office/officeart/2005/8/layout/list1"/>
    <dgm:cxn modelId="{C79C57FC-8FCA-44F9-AA6C-AABE154ED7D9}" type="presOf" srcId="{69E19B71-3C05-40AD-AEC9-196D452E5FD3}" destId="{A103882D-2689-40E6-B5C8-72BE790209F3}" srcOrd="0" destOrd="2" presId="urn:microsoft.com/office/officeart/2005/8/layout/list1"/>
    <dgm:cxn modelId="{5FA48E84-9CB6-4CD0-99BC-E220889AC3C7}" type="presParOf" srcId="{276891E3-BA8D-46C4-8043-F5169D6DE2AE}" destId="{2AF6F3ED-6954-4C77-B30C-61E216352C5E}" srcOrd="0" destOrd="0" presId="urn:microsoft.com/office/officeart/2005/8/layout/list1"/>
    <dgm:cxn modelId="{66EA583A-7B52-488F-A670-5912015EA3F8}" type="presParOf" srcId="{2AF6F3ED-6954-4C77-B30C-61E216352C5E}" destId="{101F11A4-4CAD-4CF9-AE3F-40DFE4526EE3}" srcOrd="0" destOrd="0" presId="urn:microsoft.com/office/officeart/2005/8/layout/list1"/>
    <dgm:cxn modelId="{CF2F307C-5158-46CC-98C2-B369850629A8}" type="presParOf" srcId="{2AF6F3ED-6954-4C77-B30C-61E216352C5E}" destId="{A337D40B-E5A0-4DF4-A1A3-BC4BB0CB94A9}" srcOrd="1" destOrd="0" presId="urn:microsoft.com/office/officeart/2005/8/layout/list1"/>
    <dgm:cxn modelId="{CE7D8884-4FF4-4FC8-800B-6DB8BF4E7EBD}" type="presParOf" srcId="{276891E3-BA8D-46C4-8043-F5169D6DE2AE}" destId="{84CBF140-0356-40FB-A8A5-F6077C0D0DC4}" srcOrd="1" destOrd="0" presId="urn:microsoft.com/office/officeart/2005/8/layout/list1"/>
    <dgm:cxn modelId="{108575DE-090A-4B4C-8210-214B99E7AF1E}" type="presParOf" srcId="{276891E3-BA8D-46C4-8043-F5169D6DE2AE}" destId="{A103882D-2689-40E6-B5C8-72BE790209F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D9034E7-B008-4883-B684-D82F93063224}" type="doc">
      <dgm:prSet loTypeId="urn:microsoft.com/office/officeart/2005/8/layout/vList2" loCatId="list" qsTypeId="urn:microsoft.com/office/officeart/2005/8/quickstyle/simple5" qsCatId="simple" csTypeId="urn:microsoft.com/office/officeart/2005/8/colors/accent1_3" csCatId="accent1" phldr="1"/>
      <dgm:spPr/>
      <dgm:t>
        <a:bodyPr/>
        <a:lstStyle/>
        <a:p>
          <a:endParaRPr lang="en-US"/>
        </a:p>
      </dgm:t>
    </dgm:pt>
    <dgm:pt modelId="{3ECE96D1-C0E2-418B-8AAB-22A2CB11D888}">
      <dgm:prSet custT="1"/>
      <dgm:spPr/>
      <dgm:t>
        <a:bodyPr/>
        <a:lstStyle/>
        <a:p>
          <a:pPr>
            <a:defRPr b="1"/>
          </a:pPr>
          <a:r>
            <a:rPr lang="en-US" sz="1800" dirty="0">
              <a:latin typeface="Segoe UI Semilight" panose="020B0402040204020203" pitchFamily="34" charset="0"/>
              <a:cs typeface="Segoe UI Semilight" panose="020B0402040204020203" pitchFamily="34" charset="0"/>
            </a:rPr>
            <a:t>To record stock transfers or branch transfers in case of transfer of material from one branch to another. In such cases, GST applicability depends on whether the receiving branch has the same GSTIN or a different GSTIN.</a:t>
          </a:r>
        </a:p>
      </dgm:t>
    </dgm:pt>
    <dgm:pt modelId="{47BCB2BA-6835-4B92-BBDE-E0E4372F54F8}" type="parTrans" cxnId="{9F0F1991-BA4A-486C-BDCA-852DFA42E260}">
      <dgm:prSet/>
      <dgm:spPr/>
      <dgm:t>
        <a:bodyPr/>
        <a:lstStyle/>
        <a:p>
          <a:endParaRPr lang="en-US"/>
        </a:p>
      </dgm:t>
    </dgm:pt>
    <dgm:pt modelId="{942E5B34-6751-40FC-B6B7-52B54AAFD9A5}" type="sibTrans" cxnId="{9F0F1991-BA4A-486C-BDCA-852DFA42E260}">
      <dgm:prSet/>
      <dgm:spPr/>
      <dgm:t>
        <a:bodyPr/>
        <a:lstStyle/>
        <a:p>
          <a:endParaRPr lang="en-US"/>
        </a:p>
      </dgm:t>
    </dgm:pt>
    <dgm:pt modelId="{A077BD54-3C10-4FE4-864B-06FED0728F9A}">
      <dgm:prSet custT="1"/>
      <dgm:spPr/>
      <dgm:t>
        <a:bodyPr/>
        <a:lstStyle/>
        <a:p>
          <a:pPr>
            <a:defRPr b="1"/>
          </a:pPr>
          <a:r>
            <a:rPr lang="en-US" sz="1800" dirty="0">
              <a:latin typeface="Segoe UI Semilight" panose="020B0402040204020203" pitchFamily="34" charset="0"/>
              <a:cs typeface="Segoe UI Semilight" panose="020B0402040204020203" pitchFamily="34" charset="0"/>
            </a:rPr>
            <a:t>Stock transfer across branches includes scenarios such as:</a:t>
          </a:r>
        </a:p>
      </dgm:t>
    </dgm:pt>
    <dgm:pt modelId="{1A21A245-6041-4BF1-8864-9D2AB40D6B7D}" type="parTrans" cxnId="{1088985B-6F4A-4F2B-B312-24F6EA4A969E}">
      <dgm:prSet/>
      <dgm:spPr/>
      <dgm:t>
        <a:bodyPr/>
        <a:lstStyle/>
        <a:p>
          <a:endParaRPr lang="en-US"/>
        </a:p>
      </dgm:t>
    </dgm:pt>
    <dgm:pt modelId="{12A94D4B-EC2F-4048-9D7E-BCFB3B366E13}" type="sibTrans" cxnId="{1088985B-6F4A-4F2B-B312-24F6EA4A969E}">
      <dgm:prSet/>
      <dgm:spPr/>
      <dgm:t>
        <a:bodyPr/>
        <a:lstStyle/>
        <a:p>
          <a:endParaRPr lang="en-US"/>
        </a:p>
      </dgm:t>
    </dgm:pt>
    <dgm:pt modelId="{85295CB5-98C3-4A3B-8EE3-68269D892E04}">
      <dgm:prSet custT="1"/>
      <dgm:spPr/>
      <dgm:t>
        <a:bodyPr/>
        <a:lstStyle/>
        <a:p>
          <a:r>
            <a:rPr lang="en-US" sz="1800" dirty="0">
              <a:latin typeface="Segoe UI Semilight" panose="020B0402040204020203" pitchFamily="34" charset="0"/>
              <a:cs typeface="Segoe UI Semilight" panose="020B0402040204020203" pitchFamily="34" charset="0"/>
            </a:rPr>
            <a:t>Transfer of goods to another branch (including godown to godown) based on the demand</a:t>
          </a:r>
        </a:p>
      </dgm:t>
    </dgm:pt>
    <dgm:pt modelId="{7B47CF77-9542-4FCD-B742-7D715F7CCDA8}" type="parTrans" cxnId="{BE45F0F5-5EED-4367-A841-B6B358855906}">
      <dgm:prSet/>
      <dgm:spPr/>
      <dgm:t>
        <a:bodyPr/>
        <a:lstStyle/>
        <a:p>
          <a:endParaRPr lang="en-US"/>
        </a:p>
      </dgm:t>
    </dgm:pt>
    <dgm:pt modelId="{FF9A7493-4B54-46D0-8DA2-C13D72A902DA}" type="sibTrans" cxnId="{BE45F0F5-5EED-4367-A841-B6B358855906}">
      <dgm:prSet/>
      <dgm:spPr/>
      <dgm:t>
        <a:bodyPr/>
        <a:lstStyle/>
        <a:p>
          <a:endParaRPr lang="en-US"/>
        </a:p>
      </dgm:t>
    </dgm:pt>
    <dgm:pt modelId="{96507E2B-AFFC-493F-8C8B-7424C56135D6}">
      <dgm:prSet custT="1"/>
      <dgm:spPr/>
      <dgm:t>
        <a:bodyPr/>
        <a:lstStyle/>
        <a:p>
          <a:r>
            <a:rPr lang="en-US" sz="1800" dirty="0">
              <a:latin typeface="Segoe UI Semilight" panose="020B0402040204020203" pitchFamily="34" charset="0"/>
              <a:cs typeface="Segoe UI Semilight" panose="020B0402040204020203" pitchFamily="34" charset="0"/>
            </a:rPr>
            <a:t>Transfer of finished goods to godown or warehouse for further supply or distribution</a:t>
          </a:r>
        </a:p>
      </dgm:t>
    </dgm:pt>
    <dgm:pt modelId="{B2C08B9A-4F84-45DE-A8DC-A63DFA56BDF6}" type="parTrans" cxnId="{E4632B4A-FF48-40AD-8A9A-83CD1BD889D3}">
      <dgm:prSet/>
      <dgm:spPr/>
      <dgm:t>
        <a:bodyPr/>
        <a:lstStyle/>
        <a:p>
          <a:endParaRPr lang="en-US"/>
        </a:p>
      </dgm:t>
    </dgm:pt>
    <dgm:pt modelId="{FEDD3A3C-CC87-4966-A65F-05F7A6033DA0}" type="sibTrans" cxnId="{E4632B4A-FF48-40AD-8A9A-83CD1BD889D3}">
      <dgm:prSet/>
      <dgm:spPr/>
      <dgm:t>
        <a:bodyPr/>
        <a:lstStyle/>
        <a:p>
          <a:endParaRPr lang="en-US"/>
        </a:p>
      </dgm:t>
    </dgm:pt>
    <dgm:pt modelId="{2A65C96B-2A33-4457-8DA5-B4A16A5DBF0D}">
      <dgm:prSet custT="1"/>
      <dgm:spPr/>
      <dgm:t>
        <a:bodyPr/>
        <a:lstStyle/>
        <a:p>
          <a:r>
            <a:rPr lang="en-US" sz="1800" dirty="0">
              <a:latin typeface="Segoe UI Semilight" panose="020B0402040204020203" pitchFamily="34" charset="0"/>
              <a:cs typeface="Segoe UI Semilight" panose="020B0402040204020203" pitchFamily="34" charset="0"/>
            </a:rPr>
            <a:t>Transfer of semi-finished goods from the manufacturing unit to another unit for further processing</a:t>
          </a:r>
        </a:p>
      </dgm:t>
    </dgm:pt>
    <dgm:pt modelId="{45E32DA4-21D5-4403-A286-468C77A6DFC4}" type="parTrans" cxnId="{4AE8812F-F0D7-4270-8010-BC96630EF1A4}">
      <dgm:prSet/>
      <dgm:spPr/>
      <dgm:t>
        <a:bodyPr/>
        <a:lstStyle/>
        <a:p>
          <a:endParaRPr lang="en-US"/>
        </a:p>
      </dgm:t>
    </dgm:pt>
    <dgm:pt modelId="{341322B2-9269-47D4-8393-2F893ED8D207}" type="sibTrans" cxnId="{4AE8812F-F0D7-4270-8010-BC96630EF1A4}">
      <dgm:prSet/>
      <dgm:spPr/>
      <dgm:t>
        <a:bodyPr/>
        <a:lstStyle/>
        <a:p>
          <a:endParaRPr lang="en-US"/>
        </a:p>
      </dgm:t>
    </dgm:pt>
    <dgm:pt modelId="{BFC97CE0-463A-434A-A72A-D02DDAF83165}">
      <dgm:prSet custT="1"/>
      <dgm:spPr/>
      <dgm:t>
        <a:bodyPr/>
        <a:lstStyle/>
        <a:p>
          <a:pPr>
            <a:defRPr b="1"/>
          </a:pPr>
          <a:r>
            <a:rPr lang="en-US" sz="1800" dirty="0">
              <a:latin typeface="Segoe UI Semilight" panose="020B0402040204020203" pitchFamily="34" charset="0"/>
              <a:cs typeface="Segoe UI Semilight" panose="020B0402040204020203" pitchFamily="34" charset="0"/>
            </a:rPr>
            <a:t>Local transfer to a branch with same GSTIN – Record Receipt / Delivery Note</a:t>
          </a:r>
        </a:p>
      </dgm:t>
    </dgm:pt>
    <dgm:pt modelId="{761D90FA-201A-4C7A-9582-6E2F483424E6}" type="parTrans" cxnId="{185CB457-9EB3-4D35-B5FA-5F18E57EE225}">
      <dgm:prSet/>
      <dgm:spPr/>
      <dgm:t>
        <a:bodyPr/>
        <a:lstStyle/>
        <a:p>
          <a:endParaRPr lang="en-US"/>
        </a:p>
      </dgm:t>
    </dgm:pt>
    <dgm:pt modelId="{D31D2D62-1209-4E9F-96FD-4EAD9F4A474A}" type="sibTrans" cxnId="{185CB457-9EB3-4D35-B5FA-5F18E57EE225}">
      <dgm:prSet/>
      <dgm:spPr/>
      <dgm:t>
        <a:bodyPr/>
        <a:lstStyle/>
        <a:p>
          <a:endParaRPr lang="en-US"/>
        </a:p>
      </dgm:t>
    </dgm:pt>
    <dgm:pt modelId="{03FA47FB-CE69-44D3-8249-E8D94FB378B6}">
      <dgm:prSet custT="1"/>
      <dgm:spPr/>
      <dgm:t>
        <a:bodyPr/>
        <a:lstStyle/>
        <a:p>
          <a:pPr>
            <a:defRPr b="1"/>
          </a:pPr>
          <a:r>
            <a:rPr lang="en-IN" sz="1800" dirty="0">
              <a:latin typeface="Segoe UI Semilight" panose="020B0402040204020203" pitchFamily="34" charset="0"/>
              <a:cs typeface="Segoe UI Semilight" panose="020B0402040204020203" pitchFamily="34" charset="0"/>
            </a:rPr>
            <a:t>Interstate outward / inward branch transfer – Record Sales / Purchase with GST applicability</a:t>
          </a:r>
          <a:endParaRPr lang="en-US" sz="1800" dirty="0">
            <a:latin typeface="Segoe UI Semilight" panose="020B0402040204020203" pitchFamily="34" charset="0"/>
            <a:cs typeface="Segoe UI Semilight" panose="020B0402040204020203" pitchFamily="34" charset="0"/>
          </a:endParaRPr>
        </a:p>
      </dgm:t>
    </dgm:pt>
    <dgm:pt modelId="{A85D09A2-3876-4A36-8DE3-A876097DC7C0}" type="parTrans" cxnId="{2C160663-E4B2-4D44-BB23-06BC1CD6E51F}">
      <dgm:prSet/>
      <dgm:spPr/>
      <dgm:t>
        <a:bodyPr/>
        <a:lstStyle/>
        <a:p>
          <a:endParaRPr lang="en-US"/>
        </a:p>
      </dgm:t>
    </dgm:pt>
    <dgm:pt modelId="{ACABE84F-34D8-4916-B688-F939F1EAC9DE}" type="sibTrans" cxnId="{2C160663-E4B2-4D44-BB23-06BC1CD6E51F}">
      <dgm:prSet/>
      <dgm:spPr/>
      <dgm:t>
        <a:bodyPr/>
        <a:lstStyle/>
        <a:p>
          <a:endParaRPr lang="en-US"/>
        </a:p>
      </dgm:t>
    </dgm:pt>
    <dgm:pt modelId="{D0D6157A-4BD8-45ED-83FE-8A5772B22D82}" type="pres">
      <dgm:prSet presAssocID="{8D9034E7-B008-4883-B684-D82F93063224}" presName="linear" presStyleCnt="0">
        <dgm:presLayoutVars>
          <dgm:animLvl val="lvl"/>
          <dgm:resizeHandles val="exact"/>
        </dgm:presLayoutVars>
      </dgm:prSet>
      <dgm:spPr/>
    </dgm:pt>
    <dgm:pt modelId="{24A4AE5D-E6F4-4101-B50B-E5122A467971}" type="pres">
      <dgm:prSet presAssocID="{3ECE96D1-C0E2-418B-8AAB-22A2CB11D888}" presName="parentText" presStyleLbl="node1" presStyleIdx="0" presStyleCnt="4">
        <dgm:presLayoutVars>
          <dgm:chMax val="0"/>
          <dgm:bulletEnabled val="1"/>
        </dgm:presLayoutVars>
      </dgm:prSet>
      <dgm:spPr/>
    </dgm:pt>
    <dgm:pt modelId="{93395285-F6D8-4AE2-A884-1EF7360BBD77}" type="pres">
      <dgm:prSet presAssocID="{942E5B34-6751-40FC-B6B7-52B54AAFD9A5}" presName="spacer" presStyleCnt="0"/>
      <dgm:spPr/>
    </dgm:pt>
    <dgm:pt modelId="{2361E006-9D8D-4502-97E8-A228B57F22BA}" type="pres">
      <dgm:prSet presAssocID="{A077BD54-3C10-4FE4-864B-06FED0728F9A}" presName="parentText" presStyleLbl="node1" presStyleIdx="1" presStyleCnt="4">
        <dgm:presLayoutVars>
          <dgm:chMax val="0"/>
          <dgm:bulletEnabled val="1"/>
        </dgm:presLayoutVars>
      </dgm:prSet>
      <dgm:spPr/>
    </dgm:pt>
    <dgm:pt modelId="{31A180BF-C2A3-4206-ACBE-A00F1A21F7FD}" type="pres">
      <dgm:prSet presAssocID="{A077BD54-3C10-4FE4-864B-06FED0728F9A}" presName="childText" presStyleLbl="revTx" presStyleIdx="0" presStyleCnt="1">
        <dgm:presLayoutVars>
          <dgm:bulletEnabled val="1"/>
        </dgm:presLayoutVars>
      </dgm:prSet>
      <dgm:spPr/>
    </dgm:pt>
    <dgm:pt modelId="{2181A910-4B32-49CE-A8E9-89F5B8268B33}" type="pres">
      <dgm:prSet presAssocID="{BFC97CE0-463A-434A-A72A-D02DDAF83165}" presName="parentText" presStyleLbl="node1" presStyleIdx="2" presStyleCnt="4">
        <dgm:presLayoutVars>
          <dgm:chMax val="0"/>
          <dgm:bulletEnabled val="1"/>
        </dgm:presLayoutVars>
      </dgm:prSet>
      <dgm:spPr/>
    </dgm:pt>
    <dgm:pt modelId="{AD12F6FA-CF40-4E82-B6B9-5E74583FE154}" type="pres">
      <dgm:prSet presAssocID="{D31D2D62-1209-4E9F-96FD-4EAD9F4A474A}" presName="spacer" presStyleCnt="0"/>
      <dgm:spPr/>
    </dgm:pt>
    <dgm:pt modelId="{ACD44374-E305-4A0A-98AD-B68CA9397685}" type="pres">
      <dgm:prSet presAssocID="{03FA47FB-CE69-44D3-8249-E8D94FB378B6}" presName="parentText" presStyleLbl="node1" presStyleIdx="3" presStyleCnt="4">
        <dgm:presLayoutVars>
          <dgm:chMax val="0"/>
          <dgm:bulletEnabled val="1"/>
        </dgm:presLayoutVars>
      </dgm:prSet>
      <dgm:spPr/>
    </dgm:pt>
  </dgm:ptLst>
  <dgm:cxnLst>
    <dgm:cxn modelId="{07B18F16-880C-442B-B8D5-6522B2FDA83E}" type="presOf" srcId="{03FA47FB-CE69-44D3-8249-E8D94FB378B6}" destId="{ACD44374-E305-4A0A-98AD-B68CA9397685}" srcOrd="0" destOrd="0" presId="urn:microsoft.com/office/officeart/2005/8/layout/vList2"/>
    <dgm:cxn modelId="{C05C8717-49FE-4C3E-B5E2-87A6D87945C6}" type="presOf" srcId="{A077BD54-3C10-4FE4-864B-06FED0728F9A}" destId="{2361E006-9D8D-4502-97E8-A228B57F22BA}" srcOrd="0" destOrd="0" presId="urn:microsoft.com/office/officeart/2005/8/layout/vList2"/>
    <dgm:cxn modelId="{16BBC329-8153-402E-A047-A1396FC0ED8F}" type="presOf" srcId="{BFC97CE0-463A-434A-A72A-D02DDAF83165}" destId="{2181A910-4B32-49CE-A8E9-89F5B8268B33}" srcOrd="0" destOrd="0" presId="urn:microsoft.com/office/officeart/2005/8/layout/vList2"/>
    <dgm:cxn modelId="{4AE8812F-F0D7-4270-8010-BC96630EF1A4}" srcId="{A077BD54-3C10-4FE4-864B-06FED0728F9A}" destId="{2A65C96B-2A33-4457-8DA5-B4A16A5DBF0D}" srcOrd="2" destOrd="0" parTransId="{45E32DA4-21D5-4403-A286-468C77A6DFC4}" sibTransId="{341322B2-9269-47D4-8393-2F893ED8D207}"/>
    <dgm:cxn modelId="{0D8D0035-2E58-4653-B924-3B6ADAEDFE87}" type="presOf" srcId="{8D9034E7-B008-4883-B684-D82F93063224}" destId="{D0D6157A-4BD8-45ED-83FE-8A5772B22D82}" srcOrd="0" destOrd="0" presId="urn:microsoft.com/office/officeart/2005/8/layout/vList2"/>
    <dgm:cxn modelId="{1088985B-6F4A-4F2B-B312-24F6EA4A969E}" srcId="{8D9034E7-B008-4883-B684-D82F93063224}" destId="{A077BD54-3C10-4FE4-864B-06FED0728F9A}" srcOrd="1" destOrd="0" parTransId="{1A21A245-6041-4BF1-8864-9D2AB40D6B7D}" sibTransId="{12A94D4B-EC2F-4048-9D7E-BCFB3B366E13}"/>
    <dgm:cxn modelId="{2C160663-E4B2-4D44-BB23-06BC1CD6E51F}" srcId="{8D9034E7-B008-4883-B684-D82F93063224}" destId="{03FA47FB-CE69-44D3-8249-E8D94FB378B6}" srcOrd="3" destOrd="0" parTransId="{A85D09A2-3876-4A36-8DE3-A876097DC7C0}" sibTransId="{ACABE84F-34D8-4916-B688-F939F1EAC9DE}"/>
    <dgm:cxn modelId="{37B2FF65-B3DA-4FCA-BE3C-8A463F179D65}" type="presOf" srcId="{3ECE96D1-C0E2-418B-8AAB-22A2CB11D888}" destId="{24A4AE5D-E6F4-4101-B50B-E5122A467971}" srcOrd="0" destOrd="0" presId="urn:microsoft.com/office/officeart/2005/8/layout/vList2"/>
    <dgm:cxn modelId="{E4632B4A-FF48-40AD-8A9A-83CD1BD889D3}" srcId="{A077BD54-3C10-4FE4-864B-06FED0728F9A}" destId="{96507E2B-AFFC-493F-8C8B-7424C56135D6}" srcOrd="1" destOrd="0" parTransId="{B2C08B9A-4F84-45DE-A8DC-A63DFA56BDF6}" sibTransId="{FEDD3A3C-CC87-4966-A65F-05F7A6033DA0}"/>
    <dgm:cxn modelId="{185CB457-9EB3-4D35-B5FA-5F18E57EE225}" srcId="{8D9034E7-B008-4883-B684-D82F93063224}" destId="{BFC97CE0-463A-434A-A72A-D02DDAF83165}" srcOrd="2" destOrd="0" parTransId="{761D90FA-201A-4C7A-9582-6E2F483424E6}" sibTransId="{D31D2D62-1209-4E9F-96FD-4EAD9F4A474A}"/>
    <dgm:cxn modelId="{9F0F1991-BA4A-486C-BDCA-852DFA42E260}" srcId="{8D9034E7-B008-4883-B684-D82F93063224}" destId="{3ECE96D1-C0E2-418B-8AAB-22A2CB11D888}" srcOrd="0" destOrd="0" parTransId="{47BCB2BA-6835-4B92-BBDE-E0E4372F54F8}" sibTransId="{942E5B34-6751-40FC-B6B7-52B54AAFD9A5}"/>
    <dgm:cxn modelId="{2C5B9DAB-4836-49C2-9613-2AD9D1235DB1}" type="presOf" srcId="{96507E2B-AFFC-493F-8C8B-7424C56135D6}" destId="{31A180BF-C2A3-4206-ACBE-A00F1A21F7FD}" srcOrd="0" destOrd="1" presId="urn:microsoft.com/office/officeart/2005/8/layout/vList2"/>
    <dgm:cxn modelId="{D2B8B1E1-5C35-4735-AFF9-A22AB6AF9ABD}" type="presOf" srcId="{2A65C96B-2A33-4457-8DA5-B4A16A5DBF0D}" destId="{31A180BF-C2A3-4206-ACBE-A00F1A21F7FD}" srcOrd="0" destOrd="2" presId="urn:microsoft.com/office/officeart/2005/8/layout/vList2"/>
    <dgm:cxn modelId="{BE45F0F5-5EED-4367-A841-B6B358855906}" srcId="{A077BD54-3C10-4FE4-864B-06FED0728F9A}" destId="{85295CB5-98C3-4A3B-8EE3-68269D892E04}" srcOrd="0" destOrd="0" parTransId="{7B47CF77-9542-4FCD-B742-7D715F7CCDA8}" sibTransId="{FF9A7493-4B54-46D0-8DA2-C13D72A902DA}"/>
    <dgm:cxn modelId="{21B364FD-23AF-42D4-A88B-C00876F1D204}" type="presOf" srcId="{85295CB5-98C3-4A3B-8EE3-68269D892E04}" destId="{31A180BF-C2A3-4206-ACBE-A00F1A21F7FD}" srcOrd="0" destOrd="0" presId="urn:microsoft.com/office/officeart/2005/8/layout/vList2"/>
    <dgm:cxn modelId="{64CF7B5B-C8E1-46F7-881E-887B8B43B9E4}" type="presParOf" srcId="{D0D6157A-4BD8-45ED-83FE-8A5772B22D82}" destId="{24A4AE5D-E6F4-4101-B50B-E5122A467971}" srcOrd="0" destOrd="0" presId="urn:microsoft.com/office/officeart/2005/8/layout/vList2"/>
    <dgm:cxn modelId="{9DE12B2F-EC62-4C2B-ADE9-B3DF8514B794}" type="presParOf" srcId="{D0D6157A-4BD8-45ED-83FE-8A5772B22D82}" destId="{93395285-F6D8-4AE2-A884-1EF7360BBD77}" srcOrd="1" destOrd="0" presId="urn:microsoft.com/office/officeart/2005/8/layout/vList2"/>
    <dgm:cxn modelId="{3E63E724-5478-49CF-BEBB-D706BB0568EC}" type="presParOf" srcId="{D0D6157A-4BD8-45ED-83FE-8A5772B22D82}" destId="{2361E006-9D8D-4502-97E8-A228B57F22BA}" srcOrd="2" destOrd="0" presId="urn:microsoft.com/office/officeart/2005/8/layout/vList2"/>
    <dgm:cxn modelId="{58CE4305-1B2F-44F1-89BA-5F40BE5E4739}" type="presParOf" srcId="{D0D6157A-4BD8-45ED-83FE-8A5772B22D82}" destId="{31A180BF-C2A3-4206-ACBE-A00F1A21F7FD}" srcOrd="3" destOrd="0" presId="urn:microsoft.com/office/officeart/2005/8/layout/vList2"/>
    <dgm:cxn modelId="{29C27A2A-2650-4FC5-9690-2432C0F92C4A}" type="presParOf" srcId="{D0D6157A-4BD8-45ED-83FE-8A5772B22D82}" destId="{2181A910-4B32-49CE-A8E9-89F5B8268B33}" srcOrd="4" destOrd="0" presId="urn:microsoft.com/office/officeart/2005/8/layout/vList2"/>
    <dgm:cxn modelId="{E60430F1-0B19-44D8-8261-FC2181983ED8}" type="presParOf" srcId="{D0D6157A-4BD8-45ED-83FE-8A5772B22D82}" destId="{AD12F6FA-CF40-4E82-B6B9-5E74583FE154}" srcOrd="5" destOrd="0" presId="urn:microsoft.com/office/officeart/2005/8/layout/vList2"/>
    <dgm:cxn modelId="{39740F3D-828E-42D0-A528-963CC2A83E3D}" type="presParOf" srcId="{D0D6157A-4BD8-45ED-83FE-8A5772B22D82}" destId="{ACD44374-E305-4A0A-98AD-B68CA939768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A35DEA06-E3F5-4622-9BF9-0FD6981B8E74}" type="doc">
      <dgm:prSet loTypeId="urn:microsoft.com/office/officeart/2005/8/layout/hierarchy4" loCatId="list" qsTypeId="urn:microsoft.com/office/officeart/2005/8/quickstyle/simple1" qsCatId="simple" csTypeId="urn:microsoft.com/office/officeart/2005/8/colors/colorful5" csCatId="colorful" phldr="1"/>
      <dgm:spPr/>
      <dgm:t>
        <a:bodyPr/>
        <a:lstStyle/>
        <a:p>
          <a:endParaRPr lang="en-IN"/>
        </a:p>
      </dgm:t>
    </dgm:pt>
    <dgm:pt modelId="{47664675-82DC-477C-9618-282554365D2F}">
      <dgm:prSet phldrT="[Text]"/>
      <dgm:spPr/>
      <dgm:t>
        <a:bodyPr/>
        <a:lstStyle/>
        <a:p>
          <a:r>
            <a:rPr lang="en-US" b="0" i="0" dirty="0"/>
            <a:t>The </a:t>
          </a:r>
          <a:r>
            <a:rPr lang="en-US" b="1" i="0" dirty="0"/>
            <a:t>Marked for Deletion on Portal</a:t>
          </a:r>
          <a:r>
            <a:rPr lang="en-US" b="0" i="0" dirty="0"/>
            <a:t> section of </a:t>
          </a:r>
          <a:r>
            <a:rPr lang="en-US" b="1" i="0" dirty="0"/>
            <a:t>GSTR-1</a:t>
          </a:r>
          <a:r>
            <a:rPr lang="en-US" b="0" i="0" dirty="0"/>
            <a:t> provides an overall picture of the vouchers that have to be deleted from the portal, due to any changes in the transactions in your books. For such transactions, this section will help in identify the original entry on the portal so that you can re-upload the transaction with the revised details. In some cases, the transactions might accidentally appear in this section due to some changes in the transaction details which can be easily addressed in the below scenarios </a:t>
          </a:r>
          <a:endParaRPr lang="en-IN" dirty="0"/>
        </a:p>
      </dgm:t>
    </dgm:pt>
    <dgm:pt modelId="{88E53DA9-794E-4E51-9559-000A1FFC5E75}" type="parTrans" cxnId="{D682AC23-1186-464F-9067-809E8F37A7B3}">
      <dgm:prSet/>
      <dgm:spPr/>
      <dgm:t>
        <a:bodyPr/>
        <a:lstStyle/>
        <a:p>
          <a:endParaRPr lang="en-IN"/>
        </a:p>
      </dgm:t>
    </dgm:pt>
    <dgm:pt modelId="{14F0E10B-8341-4669-9B1F-DF7970CBA02B}" type="sibTrans" cxnId="{D682AC23-1186-464F-9067-809E8F37A7B3}">
      <dgm:prSet/>
      <dgm:spPr/>
      <dgm:t>
        <a:bodyPr/>
        <a:lstStyle/>
        <a:p>
          <a:endParaRPr lang="en-IN"/>
        </a:p>
      </dgm:t>
    </dgm:pt>
    <dgm:pt modelId="{848AA4B7-390B-4149-B599-24BC48B92077}">
      <dgm:prSet phldrT="[Text]" custT="1"/>
      <dgm:spPr/>
      <dgm:t>
        <a:bodyPr/>
        <a:lstStyle/>
        <a:p>
          <a:r>
            <a:rPr lang="en-IN" sz="1100" dirty="0">
              <a:latin typeface="Segoe UI Semilight" panose="020B0402040204020203" pitchFamily="34" charset="0"/>
              <a:cs typeface="Segoe UI Semilight" panose="020B0402040204020203" pitchFamily="34" charset="0"/>
            </a:rPr>
            <a:t>Change in Party / Party GSTIN</a:t>
          </a:r>
        </a:p>
        <a:p>
          <a:r>
            <a:rPr lang="en-US" sz="1100" dirty="0">
              <a:latin typeface="Segoe UI Semilight" panose="020B0402040204020203" pitchFamily="34" charset="0"/>
              <a:cs typeface="Segoe UI Semilight" panose="020B0402040204020203" pitchFamily="34" charset="0"/>
            </a:rPr>
            <a:t>Uncertain Transactions &gt; Mismatch in GST Master and Transaction / GST Registration details. </a:t>
          </a:r>
          <a:endParaRPr lang="en-IN" sz="1100" dirty="0">
            <a:latin typeface="Segoe UI Semilight" panose="020B0402040204020203" pitchFamily="34" charset="0"/>
            <a:cs typeface="Segoe UI Semilight" panose="020B0402040204020203" pitchFamily="34" charset="0"/>
          </a:endParaRPr>
        </a:p>
      </dgm:t>
    </dgm:pt>
    <dgm:pt modelId="{23979467-5D4E-4944-B574-6B9CE07D90B9}" type="parTrans" cxnId="{EA6FFE4E-DFE8-4DFD-A708-78A903C59B44}">
      <dgm:prSet/>
      <dgm:spPr/>
      <dgm:t>
        <a:bodyPr/>
        <a:lstStyle/>
        <a:p>
          <a:endParaRPr lang="en-IN"/>
        </a:p>
      </dgm:t>
    </dgm:pt>
    <dgm:pt modelId="{AF974C2F-465E-4D9B-BC0F-5FC37EBCFFB4}" type="sibTrans" cxnId="{EA6FFE4E-DFE8-4DFD-A708-78A903C59B44}">
      <dgm:prSet/>
      <dgm:spPr/>
      <dgm:t>
        <a:bodyPr/>
        <a:lstStyle/>
        <a:p>
          <a:endParaRPr lang="en-IN"/>
        </a:p>
      </dgm:t>
    </dgm:pt>
    <dgm:pt modelId="{EDA2366E-450D-4114-B42E-1A78333A777C}">
      <dgm:prSet phldrT="[Text]" custT="1"/>
      <dgm:spPr/>
      <dgm:t>
        <a:bodyPr/>
        <a:lstStyle/>
        <a:p>
          <a:r>
            <a:rPr lang="en-US" sz="1100" dirty="0">
              <a:latin typeface="Segoe UI Semilight" panose="020B0402040204020203" pitchFamily="34" charset="0"/>
              <a:cs typeface="Segoe UI Semilight" panose="020B0402040204020203" pitchFamily="34" charset="0"/>
            </a:rPr>
            <a:t>Deletion of transactions from books</a:t>
          </a:r>
        </a:p>
        <a:p>
          <a:r>
            <a:rPr lang="en-US" sz="1100" dirty="0">
              <a:latin typeface="Segoe UI Semilight" panose="020B0402040204020203" pitchFamily="34" charset="0"/>
              <a:cs typeface="Segoe UI Semilight" panose="020B0402040204020203" pitchFamily="34" charset="0"/>
            </a:rPr>
            <a:t>Validate whether return has been fixed and its not valid, then delete it</a:t>
          </a:r>
          <a:endParaRPr lang="en-IN" sz="1100" dirty="0">
            <a:latin typeface="Segoe UI Semilight" panose="020B0402040204020203" pitchFamily="34" charset="0"/>
            <a:cs typeface="Segoe UI Semilight" panose="020B0402040204020203" pitchFamily="34" charset="0"/>
          </a:endParaRPr>
        </a:p>
      </dgm:t>
    </dgm:pt>
    <dgm:pt modelId="{B57C67F6-FE28-413B-A5AE-9A026BB3AB85}" type="parTrans" cxnId="{C11AF3F8-9AE9-4585-9B21-16268EDD8B7F}">
      <dgm:prSet/>
      <dgm:spPr/>
      <dgm:t>
        <a:bodyPr/>
        <a:lstStyle/>
        <a:p>
          <a:endParaRPr lang="en-IN"/>
        </a:p>
      </dgm:t>
    </dgm:pt>
    <dgm:pt modelId="{25BF1105-3F33-4084-B108-6D486C8FA886}" type="sibTrans" cxnId="{C11AF3F8-9AE9-4585-9B21-16268EDD8B7F}">
      <dgm:prSet/>
      <dgm:spPr/>
      <dgm:t>
        <a:bodyPr/>
        <a:lstStyle/>
        <a:p>
          <a:endParaRPr lang="en-IN"/>
        </a:p>
      </dgm:t>
    </dgm:pt>
    <dgm:pt modelId="{805872B6-BA92-4D3C-AB3F-4498D6826C7E}">
      <dgm:prSet phldrT="[Text]" custT="1"/>
      <dgm:spPr/>
      <dgm:t>
        <a:bodyPr/>
        <a:lstStyle/>
        <a:p>
          <a:r>
            <a:rPr lang="en-IN" sz="1100" dirty="0">
              <a:latin typeface="Segoe UI Semilight" panose="020B0402040204020203" pitchFamily="34" charset="0"/>
              <a:cs typeface="Segoe UI Semilight" panose="020B0402040204020203" pitchFamily="34" charset="0"/>
            </a:rPr>
            <a:t>Change in GST amount</a:t>
          </a:r>
        </a:p>
        <a:p>
          <a:r>
            <a:rPr lang="en-US" sz="1100" dirty="0">
              <a:latin typeface="Segoe UI Semilight" panose="020B0402040204020203" pitchFamily="34" charset="0"/>
              <a:cs typeface="Segoe UI Semilight" panose="020B0402040204020203" pitchFamily="34" charset="0"/>
            </a:rPr>
            <a:t>Mismatch between the expected tax amount and the modified tax amount in transactions</a:t>
          </a:r>
          <a:endParaRPr lang="en-IN" sz="1100" dirty="0">
            <a:latin typeface="Segoe UI Semilight" panose="020B0402040204020203" pitchFamily="34" charset="0"/>
            <a:cs typeface="Segoe UI Semilight" panose="020B0402040204020203" pitchFamily="34" charset="0"/>
          </a:endParaRPr>
        </a:p>
      </dgm:t>
    </dgm:pt>
    <dgm:pt modelId="{FF8CBFF4-DE16-4B8E-8BAE-C30E625973E8}" type="sibTrans" cxnId="{E0EA5A92-6342-4C8F-BFFB-B927DC1F0AF3}">
      <dgm:prSet/>
      <dgm:spPr/>
      <dgm:t>
        <a:bodyPr/>
        <a:lstStyle/>
        <a:p>
          <a:endParaRPr lang="en-IN"/>
        </a:p>
      </dgm:t>
    </dgm:pt>
    <dgm:pt modelId="{BD244CB0-E5D0-4B23-8183-4F477EA92FCB}" type="parTrans" cxnId="{E0EA5A92-6342-4C8F-BFFB-B927DC1F0AF3}">
      <dgm:prSet/>
      <dgm:spPr/>
      <dgm:t>
        <a:bodyPr/>
        <a:lstStyle/>
        <a:p>
          <a:endParaRPr lang="en-IN"/>
        </a:p>
      </dgm:t>
    </dgm:pt>
    <dgm:pt modelId="{B0F5CC52-8E90-431B-AA04-AEEDD2F0CBE8}">
      <dgm:prSet custT="1"/>
      <dgm:spPr/>
      <dgm:t>
        <a:bodyPr/>
        <a:lstStyle/>
        <a:p>
          <a:r>
            <a:rPr lang="en-IN" sz="1100" dirty="0">
              <a:latin typeface="Segoe UI Semilight" panose="020B0402040204020203" pitchFamily="34" charset="0"/>
              <a:cs typeface="Segoe UI Semilight" panose="020B0402040204020203" pitchFamily="34" charset="0"/>
            </a:rPr>
            <a:t>Change in company GSTIN</a:t>
          </a:r>
        </a:p>
        <a:p>
          <a:r>
            <a:rPr lang="en-US" sz="1100" dirty="0">
              <a:latin typeface="Segoe UI Semilight" panose="020B0402040204020203" pitchFamily="34" charset="0"/>
              <a:cs typeface="Segoe UI Semilight" panose="020B0402040204020203" pitchFamily="34" charset="0"/>
            </a:rPr>
            <a:t>Uncertain Transactions &gt; Mismatch in GST Registration details between the GST registration master and the transactions or in cases wrongly specified then show GST registration details of the company are invalid or not specified</a:t>
          </a:r>
          <a:endParaRPr lang="en-IN" sz="1100" dirty="0">
            <a:latin typeface="Segoe UI Semilight" panose="020B0402040204020203" pitchFamily="34" charset="0"/>
            <a:cs typeface="Segoe UI Semilight" panose="020B0402040204020203" pitchFamily="34" charset="0"/>
          </a:endParaRPr>
        </a:p>
      </dgm:t>
    </dgm:pt>
    <dgm:pt modelId="{A9D20215-44F1-48A7-9F1F-C704FA2AC5A6}" type="parTrans" cxnId="{BDD211B2-D9ED-43A3-95E7-57868D51394F}">
      <dgm:prSet/>
      <dgm:spPr/>
      <dgm:t>
        <a:bodyPr/>
        <a:lstStyle/>
        <a:p>
          <a:endParaRPr lang="en-IN"/>
        </a:p>
      </dgm:t>
    </dgm:pt>
    <dgm:pt modelId="{E8CB28A5-9D9B-411F-A853-3CE5DBEA15B5}" type="sibTrans" cxnId="{BDD211B2-D9ED-43A3-95E7-57868D51394F}">
      <dgm:prSet/>
      <dgm:spPr/>
      <dgm:t>
        <a:bodyPr/>
        <a:lstStyle/>
        <a:p>
          <a:endParaRPr lang="en-IN"/>
        </a:p>
      </dgm:t>
    </dgm:pt>
    <dgm:pt modelId="{1B919912-B925-4BF9-BA1D-D1E083E70FD9}">
      <dgm:prSet phldrT="[Text]" custT="1"/>
      <dgm:spPr/>
      <dgm:t>
        <a:bodyPr/>
        <a:lstStyle/>
        <a:p>
          <a:r>
            <a:rPr lang="en-IN" sz="1100" dirty="0">
              <a:latin typeface="Segoe UI Semilight" panose="020B0402040204020203" pitchFamily="34" charset="0"/>
              <a:cs typeface="Segoe UI Semilight" panose="020B0402040204020203" pitchFamily="34" charset="0"/>
            </a:rPr>
            <a:t>Change in voucher number</a:t>
          </a:r>
        </a:p>
        <a:p>
          <a:r>
            <a:rPr lang="en-US" sz="1100" dirty="0">
              <a:latin typeface="Segoe UI Semilight" panose="020B0402040204020203" pitchFamily="34" charset="0"/>
              <a:cs typeface="Segoe UI Semilight" panose="020B0402040204020203" pitchFamily="34" charset="0"/>
            </a:rPr>
            <a:t>Voucher number will appear blank</a:t>
          </a:r>
          <a:endParaRPr lang="en-IN" sz="1100" dirty="0">
            <a:latin typeface="Segoe UI Semilight" panose="020B0402040204020203" pitchFamily="34" charset="0"/>
            <a:cs typeface="Segoe UI Semilight" panose="020B0402040204020203" pitchFamily="34" charset="0"/>
          </a:endParaRPr>
        </a:p>
      </dgm:t>
    </dgm:pt>
    <dgm:pt modelId="{F66E7F2B-FF7C-4B1F-A4DA-672E88F13A3A}" type="parTrans" cxnId="{224B60EF-0A7E-4ADE-A923-BD97E9728B4E}">
      <dgm:prSet/>
      <dgm:spPr/>
      <dgm:t>
        <a:bodyPr/>
        <a:lstStyle/>
        <a:p>
          <a:endParaRPr lang="en-IN"/>
        </a:p>
      </dgm:t>
    </dgm:pt>
    <dgm:pt modelId="{1C72C069-B9CC-4F6A-976D-4D7BBF61C85A}" type="sibTrans" cxnId="{224B60EF-0A7E-4ADE-A923-BD97E9728B4E}">
      <dgm:prSet/>
      <dgm:spPr/>
      <dgm:t>
        <a:bodyPr/>
        <a:lstStyle/>
        <a:p>
          <a:endParaRPr lang="en-IN"/>
        </a:p>
      </dgm:t>
    </dgm:pt>
    <dgm:pt modelId="{0956CCCF-2F38-4AC1-8D77-16771BB3BF13}" type="pres">
      <dgm:prSet presAssocID="{A35DEA06-E3F5-4622-9BF9-0FD6981B8E74}" presName="Name0" presStyleCnt="0">
        <dgm:presLayoutVars>
          <dgm:chPref val="1"/>
          <dgm:dir/>
          <dgm:animOne val="branch"/>
          <dgm:animLvl val="lvl"/>
          <dgm:resizeHandles/>
        </dgm:presLayoutVars>
      </dgm:prSet>
      <dgm:spPr/>
    </dgm:pt>
    <dgm:pt modelId="{BC223DFC-F265-472F-9465-FC82D09772C3}" type="pres">
      <dgm:prSet presAssocID="{47664675-82DC-477C-9618-282554365D2F}" presName="vertOne" presStyleCnt="0"/>
      <dgm:spPr/>
    </dgm:pt>
    <dgm:pt modelId="{530850D7-E36A-4C9B-AF73-1BA54A25DFDF}" type="pres">
      <dgm:prSet presAssocID="{47664675-82DC-477C-9618-282554365D2F}" presName="txOne" presStyleLbl="node0" presStyleIdx="0" presStyleCnt="1">
        <dgm:presLayoutVars>
          <dgm:chPref val="3"/>
        </dgm:presLayoutVars>
      </dgm:prSet>
      <dgm:spPr/>
    </dgm:pt>
    <dgm:pt modelId="{E58C9391-3DE7-4EAB-B91D-4B8D4FC57C9B}" type="pres">
      <dgm:prSet presAssocID="{47664675-82DC-477C-9618-282554365D2F}" presName="parTransOne" presStyleCnt="0"/>
      <dgm:spPr/>
    </dgm:pt>
    <dgm:pt modelId="{C722C2A5-88A7-4704-B543-37B02B93FD70}" type="pres">
      <dgm:prSet presAssocID="{47664675-82DC-477C-9618-282554365D2F}" presName="horzOne" presStyleCnt="0"/>
      <dgm:spPr/>
    </dgm:pt>
    <dgm:pt modelId="{F398A422-B404-4CD5-8878-20B6DECC2EBE}" type="pres">
      <dgm:prSet presAssocID="{B0F5CC52-8E90-431B-AA04-AEEDD2F0CBE8}" presName="vertTwo" presStyleCnt="0"/>
      <dgm:spPr/>
    </dgm:pt>
    <dgm:pt modelId="{D139E389-A81D-4209-BC7A-4FFA471AAFF7}" type="pres">
      <dgm:prSet presAssocID="{B0F5CC52-8E90-431B-AA04-AEEDD2F0CBE8}" presName="txTwo" presStyleLbl="node2" presStyleIdx="0" presStyleCnt="5" custScaleX="126046" custLinFactNeighborX="6026" custLinFactNeighborY="5">
        <dgm:presLayoutVars>
          <dgm:chPref val="3"/>
        </dgm:presLayoutVars>
      </dgm:prSet>
      <dgm:spPr/>
    </dgm:pt>
    <dgm:pt modelId="{F444656E-DE48-4C0E-A884-1D0E8D666D37}" type="pres">
      <dgm:prSet presAssocID="{B0F5CC52-8E90-431B-AA04-AEEDD2F0CBE8}" presName="horzTwo" presStyleCnt="0"/>
      <dgm:spPr/>
    </dgm:pt>
    <dgm:pt modelId="{53926A26-D4F6-45E1-8811-C20C307FB25C}" type="pres">
      <dgm:prSet presAssocID="{E8CB28A5-9D9B-411F-A853-3CE5DBEA15B5}" presName="sibSpaceTwo" presStyleCnt="0"/>
      <dgm:spPr/>
    </dgm:pt>
    <dgm:pt modelId="{A7E70D47-3E0A-4DC2-AA0B-491BD5FB604A}" type="pres">
      <dgm:prSet presAssocID="{848AA4B7-390B-4149-B599-24BC48B92077}" presName="vertTwo" presStyleCnt="0"/>
      <dgm:spPr/>
    </dgm:pt>
    <dgm:pt modelId="{3043B32A-4646-43EB-8705-662E0C9B2D16}" type="pres">
      <dgm:prSet presAssocID="{848AA4B7-390B-4149-B599-24BC48B92077}" presName="txTwo" presStyleLbl="node2" presStyleIdx="1" presStyleCnt="5">
        <dgm:presLayoutVars>
          <dgm:chPref val="3"/>
        </dgm:presLayoutVars>
      </dgm:prSet>
      <dgm:spPr/>
    </dgm:pt>
    <dgm:pt modelId="{CA0E79E4-74C1-41DB-9C8B-ACCFE99F00C8}" type="pres">
      <dgm:prSet presAssocID="{848AA4B7-390B-4149-B599-24BC48B92077}" presName="horzTwo" presStyleCnt="0"/>
      <dgm:spPr/>
    </dgm:pt>
    <dgm:pt modelId="{8EB66D6B-D7E2-4C3A-8382-6F62FA5B6FEF}" type="pres">
      <dgm:prSet presAssocID="{AF974C2F-465E-4D9B-BC0F-5FC37EBCFFB4}" presName="sibSpaceTwo" presStyleCnt="0"/>
      <dgm:spPr/>
    </dgm:pt>
    <dgm:pt modelId="{0D04ED06-D19F-40B5-800A-C1F34C525D87}" type="pres">
      <dgm:prSet presAssocID="{805872B6-BA92-4D3C-AB3F-4498D6826C7E}" presName="vertTwo" presStyleCnt="0"/>
      <dgm:spPr/>
    </dgm:pt>
    <dgm:pt modelId="{F10F9D10-BC2C-48B3-BC6F-C1620CFB169B}" type="pres">
      <dgm:prSet presAssocID="{805872B6-BA92-4D3C-AB3F-4498D6826C7E}" presName="txTwo" presStyleLbl="node2" presStyleIdx="2" presStyleCnt="5">
        <dgm:presLayoutVars>
          <dgm:chPref val="3"/>
        </dgm:presLayoutVars>
      </dgm:prSet>
      <dgm:spPr/>
    </dgm:pt>
    <dgm:pt modelId="{0F8F7471-7FB8-4D9E-B810-F7A6B930664D}" type="pres">
      <dgm:prSet presAssocID="{805872B6-BA92-4D3C-AB3F-4498D6826C7E}" presName="horzTwo" presStyleCnt="0"/>
      <dgm:spPr/>
    </dgm:pt>
    <dgm:pt modelId="{3AEB8E01-37AE-4CFF-BACC-7533499AAFBA}" type="pres">
      <dgm:prSet presAssocID="{FF8CBFF4-DE16-4B8E-8BAE-C30E625973E8}" presName="sibSpaceTwo" presStyleCnt="0"/>
      <dgm:spPr/>
    </dgm:pt>
    <dgm:pt modelId="{22776085-55CF-4921-A312-676F71478DA0}" type="pres">
      <dgm:prSet presAssocID="{1B919912-B925-4BF9-BA1D-D1E083E70FD9}" presName="vertTwo" presStyleCnt="0"/>
      <dgm:spPr/>
    </dgm:pt>
    <dgm:pt modelId="{56DE8DB8-EBE0-4ED0-B66E-5293DE047CE1}" type="pres">
      <dgm:prSet presAssocID="{1B919912-B925-4BF9-BA1D-D1E083E70FD9}" presName="txTwo" presStyleLbl="node2" presStyleIdx="3" presStyleCnt="5">
        <dgm:presLayoutVars>
          <dgm:chPref val="3"/>
        </dgm:presLayoutVars>
      </dgm:prSet>
      <dgm:spPr/>
    </dgm:pt>
    <dgm:pt modelId="{86F432DC-CD29-488C-905D-A4233239BB4E}" type="pres">
      <dgm:prSet presAssocID="{1B919912-B925-4BF9-BA1D-D1E083E70FD9}" presName="horzTwo" presStyleCnt="0"/>
      <dgm:spPr/>
    </dgm:pt>
    <dgm:pt modelId="{D07372E3-5C42-4D0F-9679-34A4437B69AB}" type="pres">
      <dgm:prSet presAssocID="{1C72C069-B9CC-4F6A-976D-4D7BBF61C85A}" presName="sibSpaceTwo" presStyleCnt="0"/>
      <dgm:spPr/>
    </dgm:pt>
    <dgm:pt modelId="{3F167C69-4BB5-41B8-B2AE-4D43A4DE40AE}" type="pres">
      <dgm:prSet presAssocID="{EDA2366E-450D-4114-B42E-1A78333A777C}" presName="vertTwo" presStyleCnt="0"/>
      <dgm:spPr/>
    </dgm:pt>
    <dgm:pt modelId="{DB572086-8252-4C9B-91DD-A6C229E2B4AB}" type="pres">
      <dgm:prSet presAssocID="{EDA2366E-450D-4114-B42E-1A78333A777C}" presName="txTwo" presStyleLbl="node2" presStyleIdx="4" presStyleCnt="5">
        <dgm:presLayoutVars>
          <dgm:chPref val="3"/>
        </dgm:presLayoutVars>
      </dgm:prSet>
      <dgm:spPr/>
    </dgm:pt>
    <dgm:pt modelId="{60442AB2-506E-4FA0-AA0B-CB87A63602C1}" type="pres">
      <dgm:prSet presAssocID="{EDA2366E-450D-4114-B42E-1A78333A777C}" presName="horzTwo" presStyleCnt="0"/>
      <dgm:spPr/>
    </dgm:pt>
  </dgm:ptLst>
  <dgm:cxnLst>
    <dgm:cxn modelId="{D682AC23-1186-464F-9067-809E8F37A7B3}" srcId="{A35DEA06-E3F5-4622-9BF9-0FD6981B8E74}" destId="{47664675-82DC-477C-9618-282554365D2F}" srcOrd="0" destOrd="0" parTransId="{88E53DA9-794E-4E51-9559-000A1FFC5E75}" sibTransId="{14F0E10B-8341-4669-9B1F-DF7970CBA02B}"/>
    <dgm:cxn modelId="{C5C7FE67-BE7A-47BB-9BEB-D1C31DEC8F5F}" type="presOf" srcId="{805872B6-BA92-4D3C-AB3F-4498D6826C7E}" destId="{F10F9D10-BC2C-48B3-BC6F-C1620CFB169B}" srcOrd="0" destOrd="0" presId="urn:microsoft.com/office/officeart/2005/8/layout/hierarchy4"/>
    <dgm:cxn modelId="{EA6FFE4E-DFE8-4DFD-A708-78A903C59B44}" srcId="{47664675-82DC-477C-9618-282554365D2F}" destId="{848AA4B7-390B-4149-B599-24BC48B92077}" srcOrd="1" destOrd="0" parTransId="{23979467-5D4E-4944-B574-6B9CE07D90B9}" sibTransId="{AF974C2F-465E-4D9B-BC0F-5FC37EBCFFB4}"/>
    <dgm:cxn modelId="{6AF2C24F-1B5C-428A-A613-12E8A56672BA}" type="presOf" srcId="{1B919912-B925-4BF9-BA1D-D1E083E70FD9}" destId="{56DE8DB8-EBE0-4ED0-B66E-5293DE047CE1}" srcOrd="0" destOrd="0" presId="urn:microsoft.com/office/officeart/2005/8/layout/hierarchy4"/>
    <dgm:cxn modelId="{EFFAEC50-586C-48AC-A362-6A6DEBE54EE2}" type="presOf" srcId="{B0F5CC52-8E90-431B-AA04-AEEDD2F0CBE8}" destId="{D139E389-A81D-4209-BC7A-4FFA471AAFF7}" srcOrd="0" destOrd="0" presId="urn:microsoft.com/office/officeart/2005/8/layout/hierarchy4"/>
    <dgm:cxn modelId="{82D4088A-A6D5-4AC3-BA2B-E45E301323B5}" type="presOf" srcId="{848AA4B7-390B-4149-B599-24BC48B92077}" destId="{3043B32A-4646-43EB-8705-662E0C9B2D16}" srcOrd="0" destOrd="0" presId="urn:microsoft.com/office/officeart/2005/8/layout/hierarchy4"/>
    <dgm:cxn modelId="{2D7B4A92-777C-41C0-A0A9-29503D9769FC}" type="presOf" srcId="{A35DEA06-E3F5-4622-9BF9-0FD6981B8E74}" destId="{0956CCCF-2F38-4AC1-8D77-16771BB3BF13}" srcOrd="0" destOrd="0" presId="urn:microsoft.com/office/officeart/2005/8/layout/hierarchy4"/>
    <dgm:cxn modelId="{E0EA5A92-6342-4C8F-BFFB-B927DC1F0AF3}" srcId="{47664675-82DC-477C-9618-282554365D2F}" destId="{805872B6-BA92-4D3C-AB3F-4498D6826C7E}" srcOrd="2" destOrd="0" parTransId="{BD244CB0-E5D0-4B23-8183-4F477EA92FCB}" sibTransId="{FF8CBFF4-DE16-4B8E-8BAE-C30E625973E8}"/>
    <dgm:cxn modelId="{834BFB9E-0B20-461F-84D0-B56162B01319}" type="presOf" srcId="{EDA2366E-450D-4114-B42E-1A78333A777C}" destId="{DB572086-8252-4C9B-91DD-A6C229E2B4AB}" srcOrd="0" destOrd="0" presId="urn:microsoft.com/office/officeart/2005/8/layout/hierarchy4"/>
    <dgm:cxn modelId="{BDD211B2-D9ED-43A3-95E7-57868D51394F}" srcId="{47664675-82DC-477C-9618-282554365D2F}" destId="{B0F5CC52-8E90-431B-AA04-AEEDD2F0CBE8}" srcOrd="0" destOrd="0" parTransId="{A9D20215-44F1-48A7-9F1F-C704FA2AC5A6}" sibTransId="{E8CB28A5-9D9B-411F-A853-3CE5DBEA15B5}"/>
    <dgm:cxn modelId="{A3EF8DEC-3B8B-4991-B7E5-0B28E55D50A3}" type="presOf" srcId="{47664675-82DC-477C-9618-282554365D2F}" destId="{530850D7-E36A-4C9B-AF73-1BA54A25DFDF}" srcOrd="0" destOrd="0" presId="urn:microsoft.com/office/officeart/2005/8/layout/hierarchy4"/>
    <dgm:cxn modelId="{224B60EF-0A7E-4ADE-A923-BD97E9728B4E}" srcId="{47664675-82DC-477C-9618-282554365D2F}" destId="{1B919912-B925-4BF9-BA1D-D1E083E70FD9}" srcOrd="3" destOrd="0" parTransId="{F66E7F2B-FF7C-4B1F-A4DA-672E88F13A3A}" sibTransId="{1C72C069-B9CC-4F6A-976D-4D7BBF61C85A}"/>
    <dgm:cxn modelId="{C11AF3F8-9AE9-4585-9B21-16268EDD8B7F}" srcId="{47664675-82DC-477C-9618-282554365D2F}" destId="{EDA2366E-450D-4114-B42E-1A78333A777C}" srcOrd="4" destOrd="0" parTransId="{B57C67F6-FE28-413B-A5AE-9A026BB3AB85}" sibTransId="{25BF1105-3F33-4084-B108-6D486C8FA886}"/>
    <dgm:cxn modelId="{3BF088DB-0441-442B-837A-5332474FE331}" type="presParOf" srcId="{0956CCCF-2F38-4AC1-8D77-16771BB3BF13}" destId="{BC223DFC-F265-472F-9465-FC82D09772C3}" srcOrd="0" destOrd="0" presId="urn:microsoft.com/office/officeart/2005/8/layout/hierarchy4"/>
    <dgm:cxn modelId="{E8672E1A-1904-4642-9432-ED75C3EBE228}" type="presParOf" srcId="{BC223DFC-F265-472F-9465-FC82D09772C3}" destId="{530850D7-E36A-4C9B-AF73-1BA54A25DFDF}" srcOrd="0" destOrd="0" presId="urn:microsoft.com/office/officeart/2005/8/layout/hierarchy4"/>
    <dgm:cxn modelId="{BFCB369F-8CB0-482C-B0E9-C563A1D800BC}" type="presParOf" srcId="{BC223DFC-F265-472F-9465-FC82D09772C3}" destId="{E58C9391-3DE7-4EAB-B91D-4B8D4FC57C9B}" srcOrd="1" destOrd="0" presId="urn:microsoft.com/office/officeart/2005/8/layout/hierarchy4"/>
    <dgm:cxn modelId="{BE4FE835-0DE3-4D68-82EC-E2E2C9B138FD}" type="presParOf" srcId="{BC223DFC-F265-472F-9465-FC82D09772C3}" destId="{C722C2A5-88A7-4704-B543-37B02B93FD70}" srcOrd="2" destOrd="0" presId="urn:microsoft.com/office/officeart/2005/8/layout/hierarchy4"/>
    <dgm:cxn modelId="{43A0DE66-18F6-4875-950B-BCD5358A7AC6}" type="presParOf" srcId="{C722C2A5-88A7-4704-B543-37B02B93FD70}" destId="{F398A422-B404-4CD5-8878-20B6DECC2EBE}" srcOrd="0" destOrd="0" presId="urn:microsoft.com/office/officeart/2005/8/layout/hierarchy4"/>
    <dgm:cxn modelId="{8913C772-1CFA-4550-B8A2-815219C622D3}" type="presParOf" srcId="{F398A422-B404-4CD5-8878-20B6DECC2EBE}" destId="{D139E389-A81D-4209-BC7A-4FFA471AAFF7}" srcOrd="0" destOrd="0" presId="urn:microsoft.com/office/officeart/2005/8/layout/hierarchy4"/>
    <dgm:cxn modelId="{A294F674-7913-4EC0-8260-E6AA1E75CE0F}" type="presParOf" srcId="{F398A422-B404-4CD5-8878-20B6DECC2EBE}" destId="{F444656E-DE48-4C0E-A884-1D0E8D666D37}" srcOrd="1" destOrd="0" presId="urn:microsoft.com/office/officeart/2005/8/layout/hierarchy4"/>
    <dgm:cxn modelId="{FE45CD7E-F062-49EB-9FF6-618EA5C7EA8C}" type="presParOf" srcId="{C722C2A5-88A7-4704-B543-37B02B93FD70}" destId="{53926A26-D4F6-45E1-8811-C20C307FB25C}" srcOrd="1" destOrd="0" presId="urn:microsoft.com/office/officeart/2005/8/layout/hierarchy4"/>
    <dgm:cxn modelId="{B0946664-4ABE-493D-A262-F656CB6F7369}" type="presParOf" srcId="{C722C2A5-88A7-4704-B543-37B02B93FD70}" destId="{A7E70D47-3E0A-4DC2-AA0B-491BD5FB604A}" srcOrd="2" destOrd="0" presId="urn:microsoft.com/office/officeart/2005/8/layout/hierarchy4"/>
    <dgm:cxn modelId="{D9A66B12-3F6F-4D24-B129-8522C129B9AE}" type="presParOf" srcId="{A7E70D47-3E0A-4DC2-AA0B-491BD5FB604A}" destId="{3043B32A-4646-43EB-8705-662E0C9B2D16}" srcOrd="0" destOrd="0" presId="urn:microsoft.com/office/officeart/2005/8/layout/hierarchy4"/>
    <dgm:cxn modelId="{DAD5C962-046B-4AB2-9BB3-8569DE882049}" type="presParOf" srcId="{A7E70D47-3E0A-4DC2-AA0B-491BD5FB604A}" destId="{CA0E79E4-74C1-41DB-9C8B-ACCFE99F00C8}" srcOrd="1" destOrd="0" presId="urn:microsoft.com/office/officeart/2005/8/layout/hierarchy4"/>
    <dgm:cxn modelId="{2F26E460-28C9-4913-929C-2BE8916A6B6E}" type="presParOf" srcId="{C722C2A5-88A7-4704-B543-37B02B93FD70}" destId="{8EB66D6B-D7E2-4C3A-8382-6F62FA5B6FEF}" srcOrd="3" destOrd="0" presId="urn:microsoft.com/office/officeart/2005/8/layout/hierarchy4"/>
    <dgm:cxn modelId="{B3C998E3-FBA8-4C58-A24F-B4872E1F0015}" type="presParOf" srcId="{C722C2A5-88A7-4704-B543-37B02B93FD70}" destId="{0D04ED06-D19F-40B5-800A-C1F34C525D87}" srcOrd="4" destOrd="0" presId="urn:microsoft.com/office/officeart/2005/8/layout/hierarchy4"/>
    <dgm:cxn modelId="{CC53091B-5951-49AE-B0DC-8E8FB942C20B}" type="presParOf" srcId="{0D04ED06-D19F-40B5-800A-C1F34C525D87}" destId="{F10F9D10-BC2C-48B3-BC6F-C1620CFB169B}" srcOrd="0" destOrd="0" presId="urn:microsoft.com/office/officeart/2005/8/layout/hierarchy4"/>
    <dgm:cxn modelId="{1232D84C-E69D-471A-9BCF-A4CDAEA9639A}" type="presParOf" srcId="{0D04ED06-D19F-40B5-800A-C1F34C525D87}" destId="{0F8F7471-7FB8-4D9E-B810-F7A6B930664D}" srcOrd="1" destOrd="0" presId="urn:microsoft.com/office/officeart/2005/8/layout/hierarchy4"/>
    <dgm:cxn modelId="{7E58EC6A-F48E-46DE-BD52-1E80218120CC}" type="presParOf" srcId="{C722C2A5-88A7-4704-B543-37B02B93FD70}" destId="{3AEB8E01-37AE-4CFF-BACC-7533499AAFBA}" srcOrd="5" destOrd="0" presId="urn:microsoft.com/office/officeart/2005/8/layout/hierarchy4"/>
    <dgm:cxn modelId="{1935A123-C3C8-4123-896A-F82C4B13D092}" type="presParOf" srcId="{C722C2A5-88A7-4704-B543-37B02B93FD70}" destId="{22776085-55CF-4921-A312-676F71478DA0}" srcOrd="6" destOrd="0" presId="urn:microsoft.com/office/officeart/2005/8/layout/hierarchy4"/>
    <dgm:cxn modelId="{DB71412B-6DC6-4BC6-87DC-67C4936602B9}" type="presParOf" srcId="{22776085-55CF-4921-A312-676F71478DA0}" destId="{56DE8DB8-EBE0-4ED0-B66E-5293DE047CE1}" srcOrd="0" destOrd="0" presId="urn:microsoft.com/office/officeart/2005/8/layout/hierarchy4"/>
    <dgm:cxn modelId="{AA57CCC3-D24D-4BD5-86C2-64FAC1108458}" type="presParOf" srcId="{22776085-55CF-4921-A312-676F71478DA0}" destId="{86F432DC-CD29-488C-905D-A4233239BB4E}" srcOrd="1" destOrd="0" presId="urn:microsoft.com/office/officeart/2005/8/layout/hierarchy4"/>
    <dgm:cxn modelId="{83A20CEA-9506-4870-A1DF-1332410862B9}" type="presParOf" srcId="{C722C2A5-88A7-4704-B543-37B02B93FD70}" destId="{D07372E3-5C42-4D0F-9679-34A4437B69AB}" srcOrd="7" destOrd="0" presId="urn:microsoft.com/office/officeart/2005/8/layout/hierarchy4"/>
    <dgm:cxn modelId="{333ED9A3-6FA4-4853-AA48-AFE9CA698EE2}" type="presParOf" srcId="{C722C2A5-88A7-4704-B543-37B02B93FD70}" destId="{3F167C69-4BB5-41B8-B2AE-4D43A4DE40AE}" srcOrd="8" destOrd="0" presId="urn:microsoft.com/office/officeart/2005/8/layout/hierarchy4"/>
    <dgm:cxn modelId="{7CAA297C-9A66-485E-89EB-BA572900E5CD}" type="presParOf" srcId="{3F167C69-4BB5-41B8-B2AE-4D43A4DE40AE}" destId="{DB572086-8252-4C9B-91DD-A6C229E2B4AB}" srcOrd="0" destOrd="0" presId="urn:microsoft.com/office/officeart/2005/8/layout/hierarchy4"/>
    <dgm:cxn modelId="{34C5F927-D83B-47DE-A949-07E5E538B770}" type="presParOf" srcId="{3F167C69-4BB5-41B8-B2AE-4D43A4DE40AE}" destId="{60442AB2-506E-4FA0-AA0B-CB87A63602C1}"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7.xml><?xml version="1.0" encoding="utf-8"?>
<dgm:dataModel xmlns:dgm="http://schemas.openxmlformats.org/drawingml/2006/diagram" xmlns:a="http://schemas.openxmlformats.org/drawingml/2006/main">
  <dgm:ptLst>
    <dgm:pt modelId="{5179E3D7-6135-4089-BCA9-65F637BC2AF3}" type="doc">
      <dgm:prSet loTypeId="urn:microsoft.com/office/officeart/2005/8/layout/hProcess3" loCatId="process" qsTypeId="urn:microsoft.com/office/officeart/2005/8/quickstyle/simple1" qsCatId="simple" csTypeId="urn:microsoft.com/office/officeart/2005/8/colors/colorful5" csCatId="colorful" phldr="1"/>
      <dgm:spPr/>
      <dgm:t>
        <a:bodyPr/>
        <a:lstStyle/>
        <a:p>
          <a:endParaRPr lang="en-IN"/>
        </a:p>
      </dgm:t>
    </dgm:pt>
    <dgm:pt modelId="{D9908B72-8B13-48E1-AD27-F12748507DCD}">
      <dgm:prSet phldrT="[Text]" custT="1"/>
      <dgm:spPr/>
      <dgm:t>
        <a:bodyPr/>
        <a:lstStyle/>
        <a:p>
          <a:r>
            <a:rPr lang="en-US" sz="1400" b="1" dirty="0">
              <a:latin typeface="Segoe UI Semilight" panose="020B0402040204020203" pitchFamily="34" charset="0"/>
              <a:cs typeface="Segoe UI Semilight" panose="020B0402040204020203" pitchFamily="34" charset="0"/>
            </a:rPr>
            <a:t>Data Readiness</a:t>
          </a:r>
          <a:endParaRPr lang="en-IN" sz="1400" b="1" dirty="0">
            <a:latin typeface="Segoe UI Semilight" panose="020B0402040204020203" pitchFamily="34" charset="0"/>
            <a:cs typeface="Segoe UI Semilight" panose="020B0402040204020203" pitchFamily="34" charset="0"/>
          </a:endParaRPr>
        </a:p>
      </dgm:t>
    </dgm:pt>
    <dgm:pt modelId="{9BE2F5F6-8E2D-479E-9A9E-B8A01BA01131}" type="parTrans" cxnId="{06EF52DF-50F6-4FF5-A6E5-A5ABC53FECC6}">
      <dgm:prSet/>
      <dgm:spPr/>
      <dgm:t>
        <a:bodyPr/>
        <a:lstStyle/>
        <a:p>
          <a:endParaRPr lang="en-IN"/>
        </a:p>
      </dgm:t>
    </dgm:pt>
    <dgm:pt modelId="{10F59FE6-B8E0-4D7E-B09F-DE26052605E7}" type="sibTrans" cxnId="{06EF52DF-50F6-4FF5-A6E5-A5ABC53FECC6}">
      <dgm:prSet/>
      <dgm:spPr/>
      <dgm:t>
        <a:bodyPr/>
        <a:lstStyle/>
        <a:p>
          <a:endParaRPr lang="en-IN"/>
        </a:p>
      </dgm:t>
    </dgm:pt>
    <dgm:pt modelId="{8054D478-7E7C-4697-98A4-A639F76AE1D3}">
      <dgm:prSet phldrT="[Text]" custT="1"/>
      <dgm:spPr/>
      <dgm:t>
        <a:bodyPr/>
        <a:lstStyle/>
        <a:p>
          <a:r>
            <a:rPr lang="en-US" sz="1200" dirty="0">
              <a:latin typeface="Segoe UI Semilight" panose="020B0402040204020203" pitchFamily="34" charset="0"/>
              <a:cs typeface="Segoe UI Semilight" panose="020B0402040204020203" pitchFamily="34" charset="0"/>
            </a:rPr>
            <a:t>Ensure all uncertain exceptions has been resolved and the right values have been participated in GSTR-1 Tables</a:t>
          </a:r>
          <a:endParaRPr lang="en-IN" sz="1200" dirty="0">
            <a:latin typeface="Segoe UI Semilight" panose="020B0402040204020203" pitchFamily="34" charset="0"/>
            <a:cs typeface="Segoe UI Semilight" panose="020B0402040204020203" pitchFamily="34" charset="0"/>
          </a:endParaRPr>
        </a:p>
      </dgm:t>
    </dgm:pt>
    <dgm:pt modelId="{34E341DF-BA8A-47EC-8837-91930DE9D48C}" type="parTrans" cxnId="{7EE2AAFF-C608-4E9E-A24E-08A084360587}">
      <dgm:prSet/>
      <dgm:spPr/>
      <dgm:t>
        <a:bodyPr/>
        <a:lstStyle/>
        <a:p>
          <a:endParaRPr lang="en-IN"/>
        </a:p>
      </dgm:t>
    </dgm:pt>
    <dgm:pt modelId="{6908A9E1-D3B4-432D-A105-8978BDDBF5EA}" type="sibTrans" cxnId="{7EE2AAFF-C608-4E9E-A24E-08A084360587}">
      <dgm:prSet/>
      <dgm:spPr/>
      <dgm:t>
        <a:bodyPr/>
        <a:lstStyle/>
        <a:p>
          <a:endParaRPr lang="en-IN"/>
        </a:p>
      </dgm:t>
    </dgm:pt>
    <dgm:pt modelId="{610D7EED-F1E1-4DAC-9127-F32D5520FC32}">
      <dgm:prSet phldrT="[Text]" custT="1"/>
      <dgm:spPr/>
      <dgm:t>
        <a:bodyPr/>
        <a:lstStyle/>
        <a:p>
          <a:r>
            <a:rPr lang="en-US" sz="1400" b="1" dirty="0">
              <a:latin typeface="Segoe UI Semilight" panose="020B0402040204020203" pitchFamily="34" charset="0"/>
              <a:cs typeface="Segoe UI Semilight" panose="020B0402040204020203" pitchFamily="34" charset="0"/>
            </a:rPr>
            <a:t>HSN Summary</a:t>
          </a:r>
          <a:endParaRPr lang="en-IN" sz="1400" b="1" dirty="0">
            <a:latin typeface="Segoe UI Semilight" panose="020B0402040204020203" pitchFamily="34" charset="0"/>
            <a:cs typeface="Segoe UI Semilight" panose="020B0402040204020203" pitchFamily="34" charset="0"/>
          </a:endParaRPr>
        </a:p>
      </dgm:t>
    </dgm:pt>
    <dgm:pt modelId="{88A49FD8-A9DE-4C65-8B3E-C670A73C23DD}" type="parTrans" cxnId="{E5091D7A-4A72-457F-BAA9-F5590FF7E543}">
      <dgm:prSet/>
      <dgm:spPr/>
      <dgm:t>
        <a:bodyPr/>
        <a:lstStyle/>
        <a:p>
          <a:endParaRPr lang="en-IN"/>
        </a:p>
      </dgm:t>
    </dgm:pt>
    <dgm:pt modelId="{66E89B06-1CC5-4186-8330-8EE3241ACBBF}" type="sibTrans" cxnId="{E5091D7A-4A72-457F-BAA9-F5590FF7E543}">
      <dgm:prSet/>
      <dgm:spPr/>
      <dgm:t>
        <a:bodyPr/>
        <a:lstStyle/>
        <a:p>
          <a:endParaRPr lang="en-IN"/>
        </a:p>
      </dgm:t>
    </dgm:pt>
    <dgm:pt modelId="{6F216145-A518-41A4-85DF-CDB255D8489A}">
      <dgm:prSet phldrT="[Text]" custT="1"/>
      <dgm:spPr/>
      <dgm:t>
        <a:bodyPr/>
        <a:lstStyle/>
        <a:p>
          <a:r>
            <a:rPr lang="en-US" sz="1200" dirty="0">
              <a:latin typeface="Segoe UI Semilight" panose="020B0402040204020203" pitchFamily="34" charset="0"/>
              <a:cs typeface="Segoe UI Semilight" panose="020B0402040204020203" pitchFamily="34" charset="0"/>
            </a:rPr>
            <a:t>Ensure a 6-digit HSN/SAC code has been mentioned for all Inventory masters if the turnover is &gt;5Cr</a:t>
          </a:r>
          <a:endParaRPr lang="en-IN" sz="1200" dirty="0">
            <a:latin typeface="Segoe UI Semilight" panose="020B0402040204020203" pitchFamily="34" charset="0"/>
            <a:cs typeface="Segoe UI Semilight" panose="020B0402040204020203" pitchFamily="34" charset="0"/>
          </a:endParaRPr>
        </a:p>
      </dgm:t>
    </dgm:pt>
    <dgm:pt modelId="{13343193-7CEF-4499-8028-D85C18C6AB0D}" type="parTrans" cxnId="{CA61C3F6-F57D-497B-963F-F5A3C26AB75F}">
      <dgm:prSet/>
      <dgm:spPr/>
      <dgm:t>
        <a:bodyPr/>
        <a:lstStyle/>
        <a:p>
          <a:endParaRPr lang="en-IN"/>
        </a:p>
      </dgm:t>
    </dgm:pt>
    <dgm:pt modelId="{0BABC516-B841-4CE2-A2C6-C050A5AB34AC}" type="sibTrans" cxnId="{CA61C3F6-F57D-497B-963F-F5A3C26AB75F}">
      <dgm:prSet/>
      <dgm:spPr/>
      <dgm:t>
        <a:bodyPr/>
        <a:lstStyle/>
        <a:p>
          <a:endParaRPr lang="en-IN"/>
        </a:p>
      </dgm:t>
    </dgm:pt>
    <dgm:pt modelId="{E4F69D76-7ABF-427D-93F4-F62D1D1D9906}">
      <dgm:prSet phldrT="[Text]" custT="1"/>
      <dgm:spPr/>
      <dgm:t>
        <a:bodyPr/>
        <a:lstStyle/>
        <a:p>
          <a:r>
            <a:rPr lang="en-US" sz="1400" b="1" dirty="0">
              <a:latin typeface="Segoe UI Semilight" panose="020B0402040204020203" pitchFamily="34" charset="0"/>
              <a:cs typeface="Segoe UI Semilight" panose="020B0402040204020203" pitchFamily="34" charset="0"/>
            </a:rPr>
            <a:t>Document Summary</a:t>
          </a:r>
          <a:endParaRPr lang="en-IN" sz="1400" b="1" dirty="0">
            <a:latin typeface="Segoe UI Semilight" panose="020B0402040204020203" pitchFamily="34" charset="0"/>
            <a:cs typeface="Segoe UI Semilight" panose="020B0402040204020203" pitchFamily="34" charset="0"/>
          </a:endParaRPr>
        </a:p>
      </dgm:t>
    </dgm:pt>
    <dgm:pt modelId="{735F5213-9C1F-44F0-8EB3-CA5DD4202A45}" type="parTrans" cxnId="{D51F5432-FE0E-4A64-AB40-0DD06FA69985}">
      <dgm:prSet/>
      <dgm:spPr/>
      <dgm:t>
        <a:bodyPr/>
        <a:lstStyle/>
        <a:p>
          <a:endParaRPr lang="en-IN"/>
        </a:p>
      </dgm:t>
    </dgm:pt>
    <dgm:pt modelId="{3901C0E1-810E-4C19-A0CA-67037ECFF4ED}" type="sibTrans" cxnId="{D51F5432-FE0E-4A64-AB40-0DD06FA69985}">
      <dgm:prSet/>
      <dgm:spPr/>
      <dgm:t>
        <a:bodyPr/>
        <a:lstStyle/>
        <a:p>
          <a:endParaRPr lang="en-IN"/>
        </a:p>
      </dgm:t>
    </dgm:pt>
    <dgm:pt modelId="{6CF4FAE7-21DB-4AB6-B1D8-D2EFCFD6474F}">
      <dgm:prSet phldrT="[Text]" custT="1"/>
      <dgm:spPr/>
      <dgm:t>
        <a:bodyPr/>
        <a:lstStyle/>
        <a:p>
          <a:r>
            <a:rPr lang="en-US" sz="1200" b="0" i="0" dirty="0">
              <a:latin typeface="Segoe UI Semilight" panose="020B0402040204020203" pitchFamily="34" charset="0"/>
              <a:cs typeface="Segoe UI Semilight" panose="020B0402040204020203" pitchFamily="34" charset="0"/>
            </a:rPr>
            <a:t>Displays the transaction count of voucher type used for each nature of documents recorded during the return period and has voucher number From &amp; To</a:t>
          </a:r>
          <a:endParaRPr lang="en-IN" sz="1200" dirty="0">
            <a:latin typeface="Segoe UI Semilight" panose="020B0402040204020203" pitchFamily="34" charset="0"/>
            <a:cs typeface="Segoe UI Semilight" panose="020B0402040204020203" pitchFamily="34" charset="0"/>
          </a:endParaRPr>
        </a:p>
      </dgm:t>
    </dgm:pt>
    <dgm:pt modelId="{9C004244-1250-476E-9840-6650F0A6C507}" type="parTrans" cxnId="{61EB33BB-5060-47E0-B67E-3F85760EF9F2}">
      <dgm:prSet/>
      <dgm:spPr/>
      <dgm:t>
        <a:bodyPr/>
        <a:lstStyle/>
        <a:p>
          <a:endParaRPr lang="en-IN"/>
        </a:p>
      </dgm:t>
    </dgm:pt>
    <dgm:pt modelId="{7DE6038C-D8F7-4C4D-9A02-20591550BC12}" type="sibTrans" cxnId="{61EB33BB-5060-47E0-B67E-3F85760EF9F2}">
      <dgm:prSet/>
      <dgm:spPr/>
      <dgm:t>
        <a:bodyPr/>
        <a:lstStyle/>
        <a:p>
          <a:endParaRPr lang="en-IN"/>
        </a:p>
      </dgm:t>
    </dgm:pt>
    <dgm:pt modelId="{E9BD0350-285F-43A0-93FD-A56DB848D37D}">
      <dgm:prSet phldrT="[Text]" custT="1"/>
      <dgm:spPr/>
      <dgm:t>
        <a:bodyPr/>
        <a:lstStyle/>
        <a:p>
          <a:r>
            <a:rPr lang="en-US" sz="1200" dirty="0">
              <a:latin typeface="Segoe UI Semilight" panose="020B0402040204020203" pitchFamily="34" charset="0"/>
              <a:cs typeface="Segoe UI Semilight" panose="020B0402040204020203" pitchFamily="34" charset="0"/>
            </a:rPr>
            <a:t>If the user has not provided HSN at each item master level and performs accept as is or the HSN summary for said master has negative values, then the HSN summary needs to be excluded while generating GSTR-1 and uploading the HSN summary on the portal manually. </a:t>
          </a:r>
          <a:endParaRPr lang="en-IN" sz="1200" dirty="0">
            <a:latin typeface="Segoe UI Semilight" panose="020B0402040204020203" pitchFamily="34" charset="0"/>
            <a:cs typeface="Segoe UI Semilight" panose="020B0402040204020203" pitchFamily="34" charset="0"/>
          </a:endParaRPr>
        </a:p>
      </dgm:t>
    </dgm:pt>
    <dgm:pt modelId="{43A02B61-EBFA-47F4-8E1A-AD49604FDBDE}" type="parTrans" cxnId="{AD70EB53-EA7A-446D-AEED-7142E3EBCC50}">
      <dgm:prSet/>
      <dgm:spPr/>
      <dgm:t>
        <a:bodyPr/>
        <a:lstStyle/>
        <a:p>
          <a:endParaRPr lang="en-IN"/>
        </a:p>
      </dgm:t>
    </dgm:pt>
    <dgm:pt modelId="{B15BEC9C-783E-4FBD-BFEF-42B496D9DA29}" type="sibTrans" cxnId="{AD70EB53-EA7A-446D-AEED-7142E3EBCC50}">
      <dgm:prSet/>
      <dgm:spPr/>
      <dgm:t>
        <a:bodyPr/>
        <a:lstStyle/>
        <a:p>
          <a:endParaRPr lang="en-IN"/>
        </a:p>
      </dgm:t>
    </dgm:pt>
    <dgm:pt modelId="{C7A0A583-86DB-4CF5-842A-CC926E87274F}">
      <dgm:prSet phldrT="[Text]" custT="1"/>
      <dgm:spPr/>
      <dgm:t>
        <a:bodyPr/>
        <a:lstStyle/>
        <a:p>
          <a:r>
            <a:rPr lang="en-US" sz="1400" b="1" dirty="0">
              <a:latin typeface="Segoe UI Semilight" panose="020B0402040204020203" pitchFamily="34" charset="0"/>
              <a:cs typeface="Segoe UI Semilight" panose="020B0402040204020203" pitchFamily="34" charset="0"/>
            </a:rPr>
            <a:t>Validate GSTIN</a:t>
          </a:r>
          <a:endParaRPr lang="en-IN" sz="1400" b="1" dirty="0">
            <a:latin typeface="Segoe UI Semilight" panose="020B0402040204020203" pitchFamily="34" charset="0"/>
            <a:cs typeface="Segoe UI Semilight" panose="020B0402040204020203" pitchFamily="34" charset="0"/>
          </a:endParaRPr>
        </a:p>
      </dgm:t>
    </dgm:pt>
    <dgm:pt modelId="{42AB08A6-1883-4EAA-B3E9-C3A9D9B89A14}" type="parTrans" cxnId="{5E4AF2F6-A492-4B55-BC2C-F12EF477E4A6}">
      <dgm:prSet/>
      <dgm:spPr/>
      <dgm:t>
        <a:bodyPr/>
        <a:lstStyle/>
        <a:p>
          <a:endParaRPr lang="en-IN"/>
        </a:p>
      </dgm:t>
    </dgm:pt>
    <dgm:pt modelId="{9EAF50B8-ECF6-4AAD-9FB8-FF6AAF834398}" type="sibTrans" cxnId="{5E4AF2F6-A492-4B55-BC2C-F12EF477E4A6}">
      <dgm:prSet/>
      <dgm:spPr/>
      <dgm:t>
        <a:bodyPr/>
        <a:lstStyle/>
        <a:p>
          <a:endParaRPr lang="en-IN"/>
        </a:p>
      </dgm:t>
    </dgm:pt>
    <dgm:pt modelId="{20693BBE-5934-4F6D-A7A4-A2EF07961762}">
      <dgm:prSet phldrT="[Text]" custT="1"/>
      <dgm:spPr/>
      <dgm:t>
        <a:bodyPr/>
        <a:lstStyle/>
        <a:p>
          <a:r>
            <a:rPr lang="en-US" sz="1200" dirty="0">
              <a:latin typeface="Segoe UI Semilight" panose="020B0402040204020203" pitchFamily="34" charset="0"/>
              <a:cs typeface="Segoe UI Semilight" panose="020B0402040204020203" pitchFamily="34" charset="0"/>
            </a:rPr>
            <a:t>In the case of manual voucher numbering, wherein the user might have given numbering as per their need and not in sequence, then the document summary can be excluded and uploaded manually on the portal. </a:t>
          </a:r>
          <a:endParaRPr lang="en-IN" sz="1200" dirty="0">
            <a:latin typeface="Segoe UI Semilight" panose="020B0402040204020203" pitchFamily="34" charset="0"/>
            <a:cs typeface="Segoe UI Semilight" panose="020B0402040204020203" pitchFamily="34" charset="0"/>
          </a:endParaRPr>
        </a:p>
      </dgm:t>
    </dgm:pt>
    <dgm:pt modelId="{D1191440-A01F-414A-8F5D-43381DC9EB68}" type="parTrans" cxnId="{1ACAF09C-B86B-44BD-8B64-54AD7B8B113D}">
      <dgm:prSet/>
      <dgm:spPr/>
      <dgm:t>
        <a:bodyPr/>
        <a:lstStyle/>
        <a:p>
          <a:endParaRPr lang="en-IN"/>
        </a:p>
      </dgm:t>
    </dgm:pt>
    <dgm:pt modelId="{558F0524-D596-4829-A2FE-92ECEB7F8CC2}" type="sibTrans" cxnId="{1ACAF09C-B86B-44BD-8B64-54AD7B8B113D}">
      <dgm:prSet/>
      <dgm:spPr/>
      <dgm:t>
        <a:bodyPr/>
        <a:lstStyle/>
        <a:p>
          <a:endParaRPr lang="en-IN"/>
        </a:p>
      </dgm:t>
    </dgm:pt>
    <dgm:pt modelId="{6BF56D54-6100-4AA1-A3F8-643F6DF39824}">
      <dgm:prSet phldrT="[Text]" custT="1"/>
      <dgm:spPr/>
      <dgm:t>
        <a:bodyPr/>
        <a:lstStyle/>
        <a:p>
          <a:r>
            <a:rPr lang="en-US" sz="1200" dirty="0">
              <a:latin typeface="Segoe UI Semilight" panose="020B0402040204020203" pitchFamily="34" charset="0"/>
              <a:cs typeface="Segoe UI Semilight" panose="020B0402040204020203" pitchFamily="34" charset="0"/>
            </a:rPr>
            <a:t>Ensure the HSN number is of even digits 2,4,6, or 8 as per the Business turnover, so that valid HSN has uploaded</a:t>
          </a:r>
          <a:endParaRPr lang="en-IN" sz="1200" dirty="0">
            <a:latin typeface="Segoe UI Semilight" panose="020B0402040204020203" pitchFamily="34" charset="0"/>
            <a:cs typeface="Segoe UI Semilight" panose="020B0402040204020203" pitchFamily="34" charset="0"/>
          </a:endParaRPr>
        </a:p>
      </dgm:t>
    </dgm:pt>
    <dgm:pt modelId="{C6BBF474-0986-418B-B16B-9F68BADE5C70}" type="parTrans" cxnId="{CA558A88-7EB2-4E52-AF92-2BCFE706EA54}">
      <dgm:prSet/>
      <dgm:spPr/>
      <dgm:t>
        <a:bodyPr/>
        <a:lstStyle/>
        <a:p>
          <a:endParaRPr lang="en-IN"/>
        </a:p>
      </dgm:t>
    </dgm:pt>
    <dgm:pt modelId="{27326FC6-CEDD-4F10-B124-8150BCF1716B}" type="sibTrans" cxnId="{CA558A88-7EB2-4E52-AF92-2BCFE706EA54}">
      <dgm:prSet/>
      <dgm:spPr/>
      <dgm:t>
        <a:bodyPr/>
        <a:lstStyle/>
        <a:p>
          <a:endParaRPr lang="en-IN"/>
        </a:p>
      </dgm:t>
    </dgm:pt>
    <dgm:pt modelId="{83846BCD-2B42-4EF0-968D-CDA58A0DD63D}">
      <dgm:prSet custT="1"/>
      <dgm:spPr/>
      <dgm:t>
        <a:bodyPr/>
        <a:lstStyle/>
        <a:p>
          <a:r>
            <a:rPr lang="en-US" sz="1200" dirty="0">
              <a:latin typeface="Segoe UI Semilight" panose="020B0402040204020203" pitchFamily="34" charset="0"/>
              <a:cs typeface="Segoe UI Semilight" panose="020B0402040204020203" pitchFamily="34" charset="0"/>
            </a:rPr>
            <a:t>Validate Buyer GSTIN before generating GSTR-1 to ensure their GSTIN is not inactive or cancelled as their transaction reporting need to be moved to B2C. Using Online GSTIN validation facility using e-way bill or e-Invoice credential to validate the data. </a:t>
          </a:r>
          <a:endParaRPr lang="en-IN" sz="1200" dirty="0">
            <a:latin typeface="Segoe UI Semilight" panose="020B0402040204020203" pitchFamily="34" charset="0"/>
            <a:cs typeface="Segoe UI Semilight" panose="020B0402040204020203" pitchFamily="34" charset="0"/>
          </a:endParaRPr>
        </a:p>
      </dgm:t>
    </dgm:pt>
    <dgm:pt modelId="{B94FBEC3-6A30-44E0-87C2-EC4724E5586A}" type="parTrans" cxnId="{B9BAA618-1F31-4DE3-B1EF-951943BBD0CE}">
      <dgm:prSet/>
      <dgm:spPr/>
      <dgm:t>
        <a:bodyPr/>
        <a:lstStyle/>
        <a:p>
          <a:endParaRPr lang="en-IN"/>
        </a:p>
      </dgm:t>
    </dgm:pt>
    <dgm:pt modelId="{A545F6E5-6DDD-4608-94B4-72E439CF4682}" type="sibTrans" cxnId="{B9BAA618-1F31-4DE3-B1EF-951943BBD0CE}">
      <dgm:prSet/>
      <dgm:spPr/>
      <dgm:t>
        <a:bodyPr/>
        <a:lstStyle/>
        <a:p>
          <a:endParaRPr lang="en-IN"/>
        </a:p>
      </dgm:t>
    </dgm:pt>
    <dgm:pt modelId="{9BC5C15B-E406-4C2E-B0BA-D611DD250596}" type="pres">
      <dgm:prSet presAssocID="{5179E3D7-6135-4089-BCA9-65F637BC2AF3}" presName="Name0" presStyleCnt="0">
        <dgm:presLayoutVars>
          <dgm:dir/>
          <dgm:animLvl val="lvl"/>
          <dgm:resizeHandles val="exact"/>
        </dgm:presLayoutVars>
      </dgm:prSet>
      <dgm:spPr/>
    </dgm:pt>
    <dgm:pt modelId="{14F64E5F-52B6-4399-A02B-2123897D3C6F}" type="pres">
      <dgm:prSet presAssocID="{5179E3D7-6135-4089-BCA9-65F637BC2AF3}" presName="dummy" presStyleCnt="0"/>
      <dgm:spPr/>
    </dgm:pt>
    <dgm:pt modelId="{643149DC-7D56-4942-8B05-3175E7499E81}" type="pres">
      <dgm:prSet presAssocID="{5179E3D7-6135-4089-BCA9-65F637BC2AF3}" presName="linH" presStyleCnt="0"/>
      <dgm:spPr/>
    </dgm:pt>
    <dgm:pt modelId="{889CCB00-C81C-415D-8779-C77D41E05DD9}" type="pres">
      <dgm:prSet presAssocID="{5179E3D7-6135-4089-BCA9-65F637BC2AF3}" presName="padding1" presStyleCnt="0"/>
      <dgm:spPr/>
    </dgm:pt>
    <dgm:pt modelId="{07AAD5D4-75C4-46E6-AD01-2A7148E41FAD}" type="pres">
      <dgm:prSet presAssocID="{D9908B72-8B13-48E1-AD27-F12748507DCD}" presName="linV" presStyleCnt="0"/>
      <dgm:spPr/>
    </dgm:pt>
    <dgm:pt modelId="{CF79710C-CA4F-4CF7-9362-8C0EC609172B}" type="pres">
      <dgm:prSet presAssocID="{D9908B72-8B13-48E1-AD27-F12748507DCD}" presName="spVertical1" presStyleCnt="0"/>
      <dgm:spPr/>
    </dgm:pt>
    <dgm:pt modelId="{9B662AB9-D802-4316-BA13-CE99C3D79555}" type="pres">
      <dgm:prSet presAssocID="{D9908B72-8B13-48E1-AD27-F12748507DCD}" presName="parTx" presStyleLbl="revTx" presStyleIdx="0" presStyleCnt="8">
        <dgm:presLayoutVars>
          <dgm:chMax val="0"/>
          <dgm:chPref val="0"/>
          <dgm:bulletEnabled val="1"/>
        </dgm:presLayoutVars>
      </dgm:prSet>
      <dgm:spPr/>
    </dgm:pt>
    <dgm:pt modelId="{A62670E2-2A9C-4820-8C7A-0BAC1F53D9BC}" type="pres">
      <dgm:prSet presAssocID="{D9908B72-8B13-48E1-AD27-F12748507DCD}" presName="spVertical2" presStyleCnt="0"/>
      <dgm:spPr/>
    </dgm:pt>
    <dgm:pt modelId="{56F928A8-EC4C-4FE7-827C-045B91CC7F4B}" type="pres">
      <dgm:prSet presAssocID="{D9908B72-8B13-48E1-AD27-F12748507DCD}" presName="spVertical3" presStyleCnt="0"/>
      <dgm:spPr/>
    </dgm:pt>
    <dgm:pt modelId="{FEF7F359-2EC3-4EED-B6F0-D2F15DFF7C5A}" type="pres">
      <dgm:prSet presAssocID="{D9908B72-8B13-48E1-AD27-F12748507DCD}" presName="desTx" presStyleLbl="revTx" presStyleIdx="1" presStyleCnt="8" custLinFactNeighborX="-21769" custLinFactNeighborY="-9239">
        <dgm:presLayoutVars>
          <dgm:bulletEnabled val="1"/>
        </dgm:presLayoutVars>
      </dgm:prSet>
      <dgm:spPr/>
    </dgm:pt>
    <dgm:pt modelId="{90557F19-96AA-4282-95E6-56414FE98CA1}" type="pres">
      <dgm:prSet presAssocID="{10F59FE6-B8E0-4D7E-B09F-DE26052605E7}" presName="space" presStyleCnt="0"/>
      <dgm:spPr/>
    </dgm:pt>
    <dgm:pt modelId="{2F5A58FE-C1A7-44D9-8532-6A321B7942C1}" type="pres">
      <dgm:prSet presAssocID="{610D7EED-F1E1-4DAC-9127-F32D5520FC32}" presName="linV" presStyleCnt="0"/>
      <dgm:spPr/>
    </dgm:pt>
    <dgm:pt modelId="{432D7F39-A495-48BC-B0F5-89CD9E19A5F1}" type="pres">
      <dgm:prSet presAssocID="{610D7EED-F1E1-4DAC-9127-F32D5520FC32}" presName="spVertical1" presStyleCnt="0"/>
      <dgm:spPr/>
    </dgm:pt>
    <dgm:pt modelId="{7DA651E2-259C-4E83-BEED-F57147B8FE85}" type="pres">
      <dgm:prSet presAssocID="{610D7EED-F1E1-4DAC-9127-F32D5520FC32}" presName="parTx" presStyleLbl="revTx" presStyleIdx="2" presStyleCnt="8">
        <dgm:presLayoutVars>
          <dgm:chMax val="0"/>
          <dgm:chPref val="0"/>
          <dgm:bulletEnabled val="1"/>
        </dgm:presLayoutVars>
      </dgm:prSet>
      <dgm:spPr/>
    </dgm:pt>
    <dgm:pt modelId="{250DD6B8-AB74-4E3A-85DC-E591E3396C36}" type="pres">
      <dgm:prSet presAssocID="{610D7EED-F1E1-4DAC-9127-F32D5520FC32}" presName="spVertical2" presStyleCnt="0"/>
      <dgm:spPr/>
    </dgm:pt>
    <dgm:pt modelId="{239EAC9F-12D9-46E8-9AEE-CC9FDF719BE2}" type="pres">
      <dgm:prSet presAssocID="{610D7EED-F1E1-4DAC-9127-F32D5520FC32}" presName="spVertical3" presStyleCnt="0"/>
      <dgm:spPr/>
    </dgm:pt>
    <dgm:pt modelId="{966961DC-BFD4-4AE7-91F0-C8993B7E189B}" type="pres">
      <dgm:prSet presAssocID="{610D7EED-F1E1-4DAC-9127-F32D5520FC32}" presName="desTx" presStyleLbl="revTx" presStyleIdx="3" presStyleCnt="8" custScaleX="168033" custLinFactNeighborX="-21769" custLinFactNeighborY="-9239">
        <dgm:presLayoutVars>
          <dgm:bulletEnabled val="1"/>
        </dgm:presLayoutVars>
      </dgm:prSet>
      <dgm:spPr/>
    </dgm:pt>
    <dgm:pt modelId="{3BD20342-D85D-4A3B-B03B-B77E40BBFF8A}" type="pres">
      <dgm:prSet presAssocID="{66E89B06-1CC5-4186-8330-8EE3241ACBBF}" presName="space" presStyleCnt="0"/>
      <dgm:spPr/>
    </dgm:pt>
    <dgm:pt modelId="{D5CF1D36-862E-42BE-90F1-B334C2478545}" type="pres">
      <dgm:prSet presAssocID="{E4F69D76-7ABF-427D-93F4-F62D1D1D9906}" presName="linV" presStyleCnt="0"/>
      <dgm:spPr/>
    </dgm:pt>
    <dgm:pt modelId="{28B2A3C1-EFAC-4B1D-803F-468078C0AD8E}" type="pres">
      <dgm:prSet presAssocID="{E4F69D76-7ABF-427D-93F4-F62D1D1D9906}" presName="spVertical1" presStyleCnt="0"/>
      <dgm:spPr/>
    </dgm:pt>
    <dgm:pt modelId="{E8F7F4BD-A58A-4005-A058-AC9B63A28C43}" type="pres">
      <dgm:prSet presAssocID="{E4F69D76-7ABF-427D-93F4-F62D1D1D9906}" presName="parTx" presStyleLbl="revTx" presStyleIdx="4" presStyleCnt="8">
        <dgm:presLayoutVars>
          <dgm:chMax val="0"/>
          <dgm:chPref val="0"/>
          <dgm:bulletEnabled val="1"/>
        </dgm:presLayoutVars>
      </dgm:prSet>
      <dgm:spPr/>
    </dgm:pt>
    <dgm:pt modelId="{E81FDC41-40AA-4A66-8B53-ACC5AC318713}" type="pres">
      <dgm:prSet presAssocID="{E4F69D76-7ABF-427D-93F4-F62D1D1D9906}" presName="spVertical2" presStyleCnt="0"/>
      <dgm:spPr/>
    </dgm:pt>
    <dgm:pt modelId="{04A5FCB1-CB2F-4054-8AC5-A8B0F634A256}" type="pres">
      <dgm:prSet presAssocID="{E4F69D76-7ABF-427D-93F4-F62D1D1D9906}" presName="spVertical3" presStyleCnt="0"/>
      <dgm:spPr/>
    </dgm:pt>
    <dgm:pt modelId="{FB125DF9-25E2-46AE-9793-62E1413B7865}" type="pres">
      <dgm:prSet presAssocID="{E4F69D76-7ABF-427D-93F4-F62D1D1D9906}" presName="desTx" presStyleLbl="revTx" presStyleIdx="5" presStyleCnt="8" custScaleX="132954" custLinFactNeighborX="-14901">
        <dgm:presLayoutVars>
          <dgm:bulletEnabled val="1"/>
        </dgm:presLayoutVars>
      </dgm:prSet>
      <dgm:spPr/>
    </dgm:pt>
    <dgm:pt modelId="{32E1C32E-0EF3-4C80-A7B1-ACC6D8A66DDD}" type="pres">
      <dgm:prSet presAssocID="{3901C0E1-810E-4C19-A0CA-67037ECFF4ED}" presName="space" presStyleCnt="0"/>
      <dgm:spPr/>
    </dgm:pt>
    <dgm:pt modelId="{3EB14208-B7E0-41F5-B8A5-3557EC27E772}" type="pres">
      <dgm:prSet presAssocID="{C7A0A583-86DB-4CF5-842A-CC926E87274F}" presName="linV" presStyleCnt="0"/>
      <dgm:spPr/>
    </dgm:pt>
    <dgm:pt modelId="{E181BD70-78B9-49EF-905F-628AC406D442}" type="pres">
      <dgm:prSet presAssocID="{C7A0A583-86DB-4CF5-842A-CC926E87274F}" presName="spVertical1" presStyleCnt="0"/>
      <dgm:spPr/>
    </dgm:pt>
    <dgm:pt modelId="{39C203AE-3B91-4E83-B4C8-03F0E089D59C}" type="pres">
      <dgm:prSet presAssocID="{C7A0A583-86DB-4CF5-842A-CC926E87274F}" presName="parTx" presStyleLbl="revTx" presStyleIdx="6" presStyleCnt="8">
        <dgm:presLayoutVars>
          <dgm:chMax val="0"/>
          <dgm:chPref val="0"/>
          <dgm:bulletEnabled val="1"/>
        </dgm:presLayoutVars>
      </dgm:prSet>
      <dgm:spPr/>
    </dgm:pt>
    <dgm:pt modelId="{20A871BD-EA45-432C-9921-5B9F6CA59554}" type="pres">
      <dgm:prSet presAssocID="{C7A0A583-86DB-4CF5-842A-CC926E87274F}" presName="spVertical2" presStyleCnt="0"/>
      <dgm:spPr/>
    </dgm:pt>
    <dgm:pt modelId="{E0389968-50E3-4EB7-8C55-AFDEEAC167DF}" type="pres">
      <dgm:prSet presAssocID="{C7A0A583-86DB-4CF5-842A-CC926E87274F}" presName="spVertical3" presStyleCnt="0"/>
      <dgm:spPr/>
    </dgm:pt>
    <dgm:pt modelId="{0DE62C6F-8C87-442D-AB53-A6BA251DD3A7}" type="pres">
      <dgm:prSet presAssocID="{C7A0A583-86DB-4CF5-842A-CC926E87274F}" presName="desTx" presStyleLbl="revTx" presStyleIdx="7" presStyleCnt="8" custScaleX="118730">
        <dgm:presLayoutVars>
          <dgm:bulletEnabled val="1"/>
        </dgm:presLayoutVars>
      </dgm:prSet>
      <dgm:spPr/>
    </dgm:pt>
    <dgm:pt modelId="{850FE38B-6A4F-47E9-9DA4-FD45AF12B542}" type="pres">
      <dgm:prSet presAssocID="{5179E3D7-6135-4089-BCA9-65F637BC2AF3}" presName="padding2" presStyleCnt="0"/>
      <dgm:spPr/>
    </dgm:pt>
    <dgm:pt modelId="{003EABBF-8470-4542-B966-2E7417AA611E}" type="pres">
      <dgm:prSet presAssocID="{5179E3D7-6135-4089-BCA9-65F637BC2AF3}" presName="negArrow" presStyleCnt="0"/>
      <dgm:spPr/>
    </dgm:pt>
    <dgm:pt modelId="{8486B1AD-B1D7-43CC-8B8E-664EFE0B5C94}" type="pres">
      <dgm:prSet presAssocID="{5179E3D7-6135-4089-BCA9-65F637BC2AF3}" presName="backgroundArrow" presStyleLbl="node1" presStyleIdx="0" presStyleCnt="1"/>
      <dgm:spPr/>
    </dgm:pt>
  </dgm:ptLst>
  <dgm:cxnLst>
    <dgm:cxn modelId="{49FAA50B-166A-4E91-A014-A0EF09053316}" type="presOf" srcId="{6CF4FAE7-21DB-4AB6-B1D8-D2EFCFD6474F}" destId="{FB125DF9-25E2-46AE-9793-62E1413B7865}" srcOrd="0" destOrd="0" presId="urn:microsoft.com/office/officeart/2005/8/layout/hProcess3"/>
    <dgm:cxn modelId="{B9BAA618-1F31-4DE3-B1EF-951943BBD0CE}" srcId="{C7A0A583-86DB-4CF5-842A-CC926E87274F}" destId="{83846BCD-2B42-4EF0-968D-CDA58A0DD63D}" srcOrd="0" destOrd="0" parTransId="{B94FBEC3-6A30-44E0-87C2-EC4724E5586A}" sibTransId="{A545F6E5-6DDD-4608-94B4-72E439CF4682}"/>
    <dgm:cxn modelId="{D51F5432-FE0E-4A64-AB40-0DD06FA69985}" srcId="{5179E3D7-6135-4089-BCA9-65F637BC2AF3}" destId="{E4F69D76-7ABF-427D-93F4-F62D1D1D9906}" srcOrd="2" destOrd="0" parTransId="{735F5213-9C1F-44F0-8EB3-CA5DD4202A45}" sibTransId="{3901C0E1-810E-4C19-A0CA-67037ECFF4ED}"/>
    <dgm:cxn modelId="{7E4A4233-B2CF-4707-8086-23581EF98ECD}" type="presOf" srcId="{610D7EED-F1E1-4DAC-9127-F32D5520FC32}" destId="{7DA651E2-259C-4E83-BEED-F57147B8FE85}" srcOrd="0" destOrd="0" presId="urn:microsoft.com/office/officeart/2005/8/layout/hProcess3"/>
    <dgm:cxn modelId="{1604825C-EE2F-4B8F-A974-826F9185680C}" type="presOf" srcId="{5179E3D7-6135-4089-BCA9-65F637BC2AF3}" destId="{9BC5C15B-E406-4C2E-B0BA-D611DD250596}" srcOrd="0" destOrd="0" presId="urn:microsoft.com/office/officeart/2005/8/layout/hProcess3"/>
    <dgm:cxn modelId="{02328851-2D97-4388-832B-5A8335BBBB19}" type="presOf" srcId="{20693BBE-5934-4F6D-A7A4-A2EF07961762}" destId="{FB125DF9-25E2-46AE-9793-62E1413B7865}" srcOrd="0" destOrd="1" presId="urn:microsoft.com/office/officeart/2005/8/layout/hProcess3"/>
    <dgm:cxn modelId="{AD70EB53-EA7A-446D-AEED-7142E3EBCC50}" srcId="{610D7EED-F1E1-4DAC-9127-F32D5520FC32}" destId="{E9BD0350-285F-43A0-93FD-A56DB848D37D}" srcOrd="1" destOrd="0" parTransId="{43A02B61-EBFA-47F4-8E1A-AD49604FDBDE}" sibTransId="{B15BEC9C-783E-4FBD-BFEF-42B496D9DA29}"/>
    <dgm:cxn modelId="{CC017178-2B23-44E7-8E8A-78C87A5927E4}" type="presOf" srcId="{6BF56D54-6100-4AA1-A3F8-643F6DF39824}" destId="{966961DC-BFD4-4AE7-91F0-C8993B7E189B}" srcOrd="0" destOrd="2" presId="urn:microsoft.com/office/officeart/2005/8/layout/hProcess3"/>
    <dgm:cxn modelId="{E5091D7A-4A72-457F-BAA9-F5590FF7E543}" srcId="{5179E3D7-6135-4089-BCA9-65F637BC2AF3}" destId="{610D7EED-F1E1-4DAC-9127-F32D5520FC32}" srcOrd="1" destOrd="0" parTransId="{88A49FD8-A9DE-4C65-8B3E-C670A73C23DD}" sibTransId="{66E89B06-1CC5-4186-8330-8EE3241ACBBF}"/>
    <dgm:cxn modelId="{CA558A88-7EB2-4E52-AF92-2BCFE706EA54}" srcId="{610D7EED-F1E1-4DAC-9127-F32D5520FC32}" destId="{6BF56D54-6100-4AA1-A3F8-643F6DF39824}" srcOrd="2" destOrd="0" parTransId="{C6BBF474-0986-418B-B16B-9F68BADE5C70}" sibTransId="{27326FC6-CEDD-4F10-B124-8150BCF1716B}"/>
    <dgm:cxn modelId="{F3240E94-565B-4DC6-9147-6A5FA9DFAB44}" type="presOf" srcId="{E4F69D76-7ABF-427D-93F4-F62D1D1D9906}" destId="{E8F7F4BD-A58A-4005-A058-AC9B63A28C43}" srcOrd="0" destOrd="0" presId="urn:microsoft.com/office/officeart/2005/8/layout/hProcess3"/>
    <dgm:cxn modelId="{1ACAF09C-B86B-44BD-8B64-54AD7B8B113D}" srcId="{E4F69D76-7ABF-427D-93F4-F62D1D1D9906}" destId="{20693BBE-5934-4F6D-A7A4-A2EF07961762}" srcOrd="1" destOrd="0" parTransId="{D1191440-A01F-414A-8F5D-43381DC9EB68}" sibTransId="{558F0524-D596-4829-A2FE-92ECEB7F8CC2}"/>
    <dgm:cxn modelId="{289AAAA6-4C6A-4658-80B6-949E35A0D28C}" type="presOf" srcId="{6F216145-A518-41A4-85DF-CDB255D8489A}" destId="{966961DC-BFD4-4AE7-91F0-C8993B7E189B}" srcOrd="0" destOrd="0" presId="urn:microsoft.com/office/officeart/2005/8/layout/hProcess3"/>
    <dgm:cxn modelId="{5293CEAB-F810-4CCD-86EC-1F216CD11886}" type="presOf" srcId="{E9BD0350-285F-43A0-93FD-A56DB848D37D}" destId="{966961DC-BFD4-4AE7-91F0-C8993B7E189B}" srcOrd="0" destOrd="1" presId="urn:microsoft.com/office/officeart/2005/8/layout/hProcess3"/>
    <dgm:cxn modelId="{61EB33BB-5060-47E0-B67E-3F85760EF9F2}" srcId="{E4F69D76-7ABF-427D-93F4-F62D1D1D9906}" destId="{6CF4FAE7-21DB-4AB6-B1D8-D2EFCFD6474F}" srcOrd="0" destOrd="0" parTransId="{9C004244-1250-476E-9840-6650F0A6C507}" sibTransId="{7DE6038C-D8F7-4C4D-9A02-20591550BC12}"/>
    <dgm:cxn modelId="{C345D8D1-7A45-485D-9F75-542C15C548BE}" type="presOf" srcId="{8054D478-7E7C-4697-98A4-A639F76AE1D3}" destId="{FEF7F359-2EC3-4EED-B6F0-D2F15DFF7C5A}" srcOrd="0" destOrd="0" presId="urn:microsoft.com/office/officeart/2005/8/layout/hProcess3"/>
    <dgm:cxn modelId="{6DDA46DF-7310-497A-9944-6BA8A53D42A7}" type="presOf" srcId="{D9908B72-8B13-48E1-AD27-F12748507DCD}" destId="{9B662AB9-D802-4316-BA13-CE99C3D79555}" srcOrd="0" destOrd="0" presId="urn:microsoft.com/office/officeart/2005/8/layout/hProcess3"/>
    <dgm:cxn modelId="{06EF52DF-50F6-4FF5-A6E5-A5ABC53FECC6}" srcId="{5179E3D7-6135-4089-BCA9-65F637BC2AF3}" destId="{D9908B72-8B13-48E1-AD27-F12748507DCD}" srcOrd="0" destOrd="0" parTransId="{9BE2F5F6-8E2D-479E-9A9E-B8A01BA01131}" sibTransId="{10F59FE6-B8E0-4D7E-B09F-DE26052605E7}"/>
    <dgm:cxn modelId="{CA61C3F6-F57D-497B-963F-F5A3C26AB75F}" srcId="{610D7EED-F1E1-4DAC-9127-F32D5520FC32}" destId="{6F216145-A518-41A4-85DF-CDB255D8489A}" srcOrd="0" destOrd="0" parTransId="{13343193-7CEF-4499-8028-D85C18C6AB0D}" sibTransId="{0BABC516-B841-4CE2-A2C6-C050A5AB34AC}"/>
    <dgm:cxn modelId="{5E4AF2F6-A492-4B55-BC2C-F12EF477E4A6}" srcId="{5179E3D7-6135-4089-BCA9-65F637BC2AF3}" destId="{C7A0A583-86DB-4CF5-842A-CC926E87274F}" srcOrd="3" destOrd="0" parTransId="{42AB08A6-1883-4EAA-B3E9-C3A9D9B89A14}" sibTransId="{9EAF50B8-ECF6-4AAD-9FB8-FF6AAF834398}"/>
    <dgm:cxn modelId="{6C37C5FD-9613-474C-89F5-FECEB96FA693}" type="presOf" srcId="{C7A0A583-86DB-4CF5-842A-CC926E87274F}" destId="{39C203AE-3B91-4E83-B4C8-03F0E089D59C}" srcOrd="0" destOrd="0" presId="urn:microsoft.com/office/officeart/2005/8/layout/hProcess3"/>
    <dgm:cxn modelId="{9C94A8FF-0D3E-4123-81D0-5A7D91BDEFFE}" type="presOf" srcId="{83846BCD-2B42-4EF0-968D-CDA58A0DD63D}" destId="{0DE62C6F-8C87-442D-AB53-A6BA251DD3A7}" srcOrd="0" destOrd="0" presId="urn:microsoft.com/office/officeart/2005/8/layout/hProcess3"/>
    <dgm:cxn modelId="{7EE2AAFF-C608-4E9E-A24E-08A084360587}" srcId="{D9908B72-8B13-48E1-AD27-F12748507DCD}" destId="{8054D478-7E7C-4697-98A4-A639F76AE1D3}" srcOrd="0" destOrd="0" parTransId="{34E341DF-BA8A-47EC-8837-91930DE9D48C}" sibTransId="{6908A9E1-D3B4-432D-A105-8978BDDBF5EA}"/>
    <dgm:cxn modelId="{C0DECBBB-0A2C-4565-92BC-E9F70FC0AC1E}" type="presParOf" srcId="{9BC5C15B-E406-4C2E-B0BA-D611DD250596}" destId="{14F64E5F-52B6-4399-A02B-2123897D3C6F}" srcOrd="0" destOrd="0" presId="urn:microsoft.com/office/officeart/2005/8/layout/hProcess3"/>
    <dgm:cxn modelId="{2BC9BB5F-2568-4E4D-9ED8-F12BC4325EA7}" type="presParOf" srcId="{9BC5C15B-E406-4C2E-B0BA-D611DD250596}" destId="{643149DC-7D56-4942-8B05-3175E7499E81}" srcOrd="1" destOrd="0" presId="urn:microsoft.com/office/officeart/2005/8/layout/hProcess3"/>
    <dgm:cxn modelId="{60FE6587-48ED-41AE-B5F4-8EC560C14A65}" type="presParOf" srcId="{643149DC-7D56-4942-8B05-3175E7499E81}" destId="{889CCB00-C81C-415D-8779-C77D41E05DD9}" srcOrd="0" destOrd="0" presId="urn:microsoft.com/office/officeart/2005/8/layout/hProcess3"/>
    <dgm:cxn modelId="{76D1F91C-77BB-4CF5-B022-616032601F71}" type="presParOf" srcId="{643149DC-7D56-4942-8B05-3175E7499E81}" destId="{07AAD5D4-75C4-46E6-AD01-2A7148E41FAD}" srcOrd="1" destOrd="0" presId="urn:microsoft.com/office/officeart/2005/8/layout/hProcess3"/>
    <dgm:cxn modelId="{46CD4355-84C1-4095-A5A1-B37200513FAA}" type="presParOf" srcId="{07AAD5D4-75C4-46E6-AD01-2A7148E41FAD}" destId="{CF79710C-CA4F-4CF7-9362-8C0EC609172B}" srcOrd="0" destOrd="0" presId="urn:microsoft.com/office/officeart/2005/8/layout/hProcess3"/>
    <dgm:cxn modelId="{51FC51C0-B5CF-431E-AFD3-EA433CDB986E}" type="presParOf" srcId="{07AAD5D4-75C4-46E6-AD01-2A7148E41FAD}" destId="{9B662AB9-D802-4316-BA13-CE99C3D79555}" srcOrd="1" destOrd="0" presId="urn:microsoft.com/office/officeart/2005/8/layout/hProcess3"/>
    <dgm:cxn modelId="{F0DA5070-69E0-4660-9B4E-7DFA7886E0FB}" type="presParOf" srcId="{07AAD5D4-75C4-46E6-AD01-2A7148E41FAD}" destId="{A62670E2-2A9C-4820-8C7A-0BAC1F53D9BC}" srcOrd="2" destOrd="0" presId="urn:microsoft.com/office/officeart/2005/8/layout/hProcess3"/>
    <dgm:cxn modelId="{337E5BB4-6936-454E-9873-11187D0572B7}" type="presParOf" srcId="{07AAD5D4-75C4-46E6-AD01-2A7148E41FAD}" destId="{56F928A8-EC4C-4FE7-827C-045B91CC7F4B}" srcOrd="3" destOrd="0" presId="urn:microsoft.com/office/officeart/2005/8/layout/hProcess3"/>
    <dgm:cxn modelId="{0CE24BA2-11C5-40CA-A590-FFAB989C1C46}" type="presParOf" srcId="{07AAD5D4-75C4-46E6-AD01-2A7148E41FAD}" destId="{FEF7F359-2EC3-4EED-B6F0-D2F15DFF7C5A}" srcOrd="4" destOrd="0" presId="urn:microsoft.com/office/officeart/2005/8/layout/hProcess3"/>
    <dgm:cxn modelId="{5802088A-CADE-4858-AD8C-6828F39F2EEB}" type="presParOf" srcId="{643149DC-7D56-4942-8B05-3175E7499E81}" destId="{90557F19-96AA-4282-95E6-56414FE98CA1}" srcOrd="2" destOrd="0" presId="urn:microsoft.com/office/officeart/2005/8/layout/hProcess3"/>
    <dgm:cxn modelId="{A16D982A-C5F6-49A9-AC95-10360FF9A67F}" type="presParOf" srcId="{643149DC-7D56-4942-8B05-3175E7499E81}" destId="{2F5A58FE-C1A7-44D9-8532-6A321B7942C1}" srcOrd="3" destOrd="0" presId="urn:microsoft.com/office/officeart/2005/8/layout/hProcess3"/>
    <dgm:cxn modelId="{DC0756FC-C030-4C26-97A1-2E76A12C8450}" type="presParOf" srcId="{2F5A58FE-C1A7-44D9-8532-6A321B7942C1}" destId="{432D7F39-A495-48BC-B0F5-89CD9E19A5F1}" srcOrd="0" destOrd="0" presId="urn:microsoft.com/office/officeart/2005/8/layout/hProcess3"/>
    <dgm:cxn modelId="{6A6DF374-3238-41F0-B3A5-990DC9FDC010}" type="presParOf" srcId="{2F5A58FE-C1A7-44D9-8532-6A321B7942C1}" destId="{7DA651E2-259C-4E83-BEED-F57147B8FE85}" srcOrd="1" destOrd="0" presId="urn:microsoft.com/office/officeart/2005/8/layout/hProcess3"/>
    <dgm:cxn modelId="{055D0469-99CC-433F-8D4F-4A21001BADD4}" type="presParOf" srcId="{2F5A58FE-C1A7-44D9-8532-6A321B7942C1}" destId="{250DD6B8-AB74-4E3A-85DC-E591E3396C36}" srcOrd="2" destOrd="0" presId="urn:microsoft.com/office/officeart/2005/8/layout/hProcess3"/>
    <dgm:cxn modelId="{4CE0E2D3-ECBD-4213-88F2-3A17F1316E23}" type="presParOf" srcId="{2F5A58FE-C1A7-44D9-8532-6A321B7942C1}" destId="{239EAC9F-12D9-46E8-9AEE-CC9FDF719BE2}" srcOrd="3" destOrd="0" presId="urn:microsoft.com/office/officeart/2005/8/layout/hProcess3"/>
    <dgm:cxn modelId="{687D585B-A71B-4BDE-B183-D6EE4892C254}" type="presParOf" srcId="{2F5A58FE-C1A7-44D9-8532-6A321B7942C1}" destId="{966961DC-BFD4-4AE7-91F0-C8993B7E189B}" srcOrd="4" destOrd="0" presId="urn:microsoft.com/office/officeart/2005/8/layout/hProcess3"/>
    <dgm:cxn modelId="{47439EB0-9905-4232-B589-5AE22BD6BBE4}" type="presParOf" srcId="{643149DC-7D56-4942-8B05-3175E7499E81}" destId="{3BD20342-D85D-4A3B-B03B-B77E40BBFF8A}" srcOrd="4" destOrd="0" presId="urn:microsoft.com/office/officeart/2005/8/layout/hProcess3"/>
    <dgm:cxn modelId="{29DB0FDE-BAD8-4D9C-A3DF-D00ACEC16001}" type="presParOf" srcId="{643149DC-7D56-4942-8B05-3175E7499E81}" destId="{D5CF1D36-862E-42BE-90F1-B334C2478545}" srcOrd="5" destOrd="0" presId="urn:microsoft.com/office/officeart/2005/8/layout/hProcess3"/>
    <dgm:cxn modelId="{137A7DD7-8F7F-45B7-AEE3-51E06C75E372}" type="presParOf" srcId="{D5CF1D36-862E-42BE-90F1-B334C2478545}" destId="{28B2A3C1-EFAC-4B1D-803F-468078C0AD8E}" srcOrd="0" destOrd="0" presId="urn:microsoft.com/office/officeart/2005/8/layout/hProcess3"/>
    <dgm:cxn modelId="{F1702C09-D1FA-4DF5-96E5-B1F08D62494E}" type="presParOf" srcId="{D5CF1D36-862E-42BE-90F1-B334C2478545}" destId="{E8F7F4BD-A58A-4005-A058-AC9B63A28C43}" srcOrd="1" destOrd="0" presId="urn:microsoft.com/office/officeart/2005/8/layout/hProcess3"/>
    <dgm:cxn modelId="{FC4D5B3A-6C2E-456B-BD48-58823AE09033}" type="presParOf" srcId="{D5CF1D36-862E-42BE-90F1-B334C2478545}" destId="{E81FDC41-40AA-4A66-8B53-ACC5AC318713}" srcOrd="2" destOrd="0" presId="urn:microsoft.com/office/officeart/2005/8/layout/hProcess3"/>
    <dgm:cxn modelId="{4440CE43-9753-43A0-A271-596D097BA5D8}" type="presParOf" srcId="{D5CF1D36-862E-42BE-90F1-B334C2478545}" destId="{04A5FCB1-CB2F-4054-8AC5-A8B0F634A256}" srcOrd="3" destOrd="0" presId="urn:microsoft.com/office/officeart/2005/8/layout/hProcess3"/>
    <dgm:cxn modelId="{3D0AEAD8-D5FC-46BB-BE07-B5DBCCEF1D13}" type="presParOf" srcId="{D5CF1D36-862E-42BE-90F1-B334C2478545}" destId="{FB125DF9-25E2-46AE-9793-62E1413B7865}" srcOrd="4" destOrd="0" presId="urn:microsoft.com/office/officeart/2005/8/layout/hProcess3"/>
    <dgm:cxn modelId="{E09AA4EC-EFD6-4CF0-9817-F3B9AD30CB50}" type="presParOf" srcId="{643149DC-7D56-4942-8B05-3175E7499E81}" destId="{32E1C32E-0EF3-4C80-A7B1-ACC6D8A66DDD}" srcOrd="6" destOrd="0" presId="urn:microsoft.com/office/officeart/2005/8/layout/hProcess3"/>
    <dgm:cxn modelId="{58DB1201-CE08-4F47-8095-260D36FC9D95}" type="presParOf" srcId="{643149DC-7D56-4942-8B05-3175E7499E81}" destId="{3EB14208-B7E0-41F5-B8A5-3557EC27E772}" srcOrd="7" destOrd="0" presId="urn:microsoft.com/office/officeart/2005/8/layout/hProcess3"/>
    <dgm:cxn modelId="{E970F41F-64EA-401D-BEFE-B86596FB7241}" type="presParOf" srcId="{3EB14208-B7E0-41F5-B8A5-3557EC27E772}" destId="{E181BD70-78B9-49EF-905F-628AC406D442}" srcOrd="0" destOrd="0" presId="urn:microsoft.com/office/officeart/2005/8/layout/hProcess3"/>
    <dgm:cxn modelId="{43F55690-AE78-4C2D-991E-492761D06DF4}" type="presParOf" srcId="{3EB14208-B7E0-41F5-B8A5-3557EC27E772}" destId="{39C203AE-3B91-4E83-B4C8-03F0E089D59C}" srcOrd="1" destOrd="0" presId="urn:microsoft.com/office/officeart/2005/8/layout/hProcess3"/>
    <dgm:cxn modelId="{15325B4C-F1F9-457F-AA5A-94EEB9CD4FCD}" type="presParOf" srcId="{3EB14208-B7E0-41F5-B8A5-3557EC27E772}" destId="{20A871BD-EA45-432C-9921-5B9F6CA59554}" srcOrd="2" destOrd="0" presId="urn:microsoft.com/office/officeart/2005/8/layout/hProcess3"/>
    <dgm:cxn modelId="{99AF226C-3328-46A0-895F-DF452121B5F7}" type="presParOf" srcId="{3EB14208-B7E0-41F5-B8A5-3557EC27E772}" destId="{E0389968-50E3-4EB7-8C55-AFDEEAC167DF}" srcOrd="3" destOrd="0" presId="urn:microsoft.com/office/officeart/2005/8/layout/hProcess3"/>
    <dgm:cxn modelId="{65FE973F-9639-481D-A2CC-40115D47C327}" type="presParOf" srcId="{3EB14208-B7E0-41F5-B8A5-3557EC27E772}" destId="{0DE62C6F-8C87-442D-AB53-A6BA251DD3A7}" srcOrd="4" destOrd="0" presId="urn:microsoft.com/office/officeart/2005/8/layout/hProcess3"/>
    <dgm:cxn modelId="{0DB04B46-DE42-46EE-A940-B03BC9617D86}" type="presParOf" srcId="{643149DC-7D56-4942-8B05-3175E7499E81}" destId="{850FE38B-6A4F-47E9-9DA4-FD45AF12B542}" srcOrd="8" destOrd="0" presId="urn:microsoft.com/office/officeart/2005/8/layout/hProcess3"/>
    <dgm:cxn modelId="{DB3365C8-D810-4DB6-B943-340C52F1FC98}" type="presParOf" srcId="{643149DC-7D56-4942-8B05-3175E7499E81}" destId="{003EABBF-8470-4542-B966-2E7417AA611E}" srcOrd="9" destOrd="0" presId="urn:microsoft.com/office/officeart/2005/8/layout/hProcess3"/>
    <dgm:cxn modelId="{067EB669-5D65-4E1F-9A99-52B9B1D04E09}" type="presParOf" srcId="{643149DC-7D56-4942-8B05-3175E7499E81}" destId="{8486B1AD-B1D7-43CC-8B8E-664EFE0B5C94}" srcOrd="10"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8.xml><?xml version="1.0" encoding="utf-8"?>
<dgm:dataModel xmlns:dgm="http://schemas.openxmlformats.org/drawingml/2006/diagram" xmlns:a="http://schemas.openxmlformats.org/drawingml/2006/main">
  <dgm:ptLst>
    <dgm:pt modelId="{1DF217A2-37EF-4256-BE55-30EF678A01CD}"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n-IN"/>
        </a:p>
      </dgm:t>
    </dgm:pt>
    <dgm:pt modelId="{4EBD58AB-E446-4582-A959-FE5244693E62}">
      <dgm:prSet phldrT="[Text]" custT="1"/>
      <dgm:spPr/>
      <dgm:t>
        <a:bodyPr/>
        <a:lstStyle/>
        <a:p>
          <a:r>
            <a:rPr lang="en-IN" sz="2000" dirty="0">
              <a:latin typeface="Segoe UI Semilight" panose="020B0402040204020203" pitchFamily="34" charset="0"/>
              <a:cs typeface="Segoe UI Semilight" panose="020B0402040204020203" pitchFamily="34" charset="0"/>
            </a:rPr>
            <a:t>Cause</a:t>
          </a:r>
        </a:p>
      </dgm:t>
    </dgm:pt>
    <dgm:pt modelId="{C31CCE7D-1CA2-49B8-978B-AA2B1F4CC091}" type="parTrans" cxnId="{058938A9-0046-4372-8216-2B9C07309EC3}">
      <dgm:prSet/>
      <dgm:spPr/>
      <dgm:t>
        <a:bodyPr/>
        <a:lstStyle/>
        <a:p>
          <a:endParaRPr lang="en-IN"/>
        </a:p>
      </dgm:t>
    </dgm:pt>
    <dgm:pt modelId="{BA3A6967-F48B-4BC1-9C7A-C6B458FF1D7D}" type="sibTrans" cxnId="{058938A9-0046-4372-8216-2B9C07309EC3}">
      <dgm:prSet/>
      <dgm:spPr/>
      <dgm:t>
        <a:bodyPr/>
        <a:lstStyle/>
        <a:p>
          <a:endParaRPr lang="en-IN"/>
        </a:p>
      </dgm:t>
    </dgm:pt>
    <dgm:pt modelId="{5B5F323D-C404-4DFA-B096-8A85DB00B2E3}">
      <dgm:prSet phldrT="[Text]" custT="1"/>
      <dgm:spPr/>
      <dgm:t>
        <a:bodyPr/>
        <a:lstStyle/>
        <a:p>
          <a:r>
            <a:rPr lang="en-US" sz="2000" dirty="0">
              <a:latin typeface="Segoe UI Semilight" panose="020B0402040204020203" pitchFamily="34" charset="0"/>
              <a:cs typeface="Segoe UI Semilight" panose="020B0402040204020203" pitchFamily="34" charset="0"/>
            </a:rPr>
            <a:t>Microsoft Office treats capsule files from TallyPrime as unsafe and prevents export to MS Excel.</a:t>
          </a:r>
          <a:endParaRPr lang="en-IN" sz="2000" dirty="0">
            <a:latin typeface="Segoe UI Semilight" panose="020B0402040204020203" pitchFamily="34" charset="0"/>
            <a:cs typeface="Segoe UI Semilight" panose="020B0402040204020203" pitchFamily="34" charset="0"/>
          </a:endParaRPr>
        </a:p>
      </dgm:t>
    </dgm:pt>
    <dgm:pt modelId="{43041B76-32A0-4BCD-89A2-8A68C715EC11}" type="parTrans" cxnId="{56098FAF-3651-4F22-83A5-013C7E512E4C}">
      <dgm:prSet/>
      <dgm:spPr/>
      <dgm:t>
        <a:bodyPr/>
        <a:lstStyle/>
        <a:p>
          <a:endParaRPr lang="en-IN"/>
        </a:p>
      </dgm:t>
    </dgm:pt>
    <dgm:pt modelId="{5178A881-635C-46A4-864C-4380FFB741E7}" type="sibTrans" cxnId="{56098FAF-3651-4F22-83A5-013C7E512E4C}">
      <dgm:prSet/>
      <dgm:spPr/>
      <dgm:t>
        <a:bodyPr/>
        <a:lstStyle/>
        <a:p>
          <a:endParaRPr lang="en-IN"/>
        </a:p>
      </dgm:t>
    </dgm:pt>
    <dgm:pt modelId="{783B5FDC-1955-4816-A2E9-641E73B1F098}">
      <dgm:prSet phldrT="[Text]" custT="1"/>
      <dgm:spPr/>
      <dgm:t>
        <a:bodyPr/>
        <a:lstStyle/>
        <a:p>
          <a:r>
            <a:rPr lang="en-IN" sz="2000" b="1" i="0" dirty="0">
              <a:latin typeface="Segoe UI Semilight" panose="020B0402040204020203" pitchFamily="34" charset="0"/>
              <a:cs typeface="Segoe UI Semilight" panose="020B0402040204020203" pitchFamily="34" charset="0"/>
            </a:rPr>
            <a:t>Solution 1</a:t>
          </a:r>
          <a:endParaRPr lang="en-IN" sz="2000" dirty="0">
            <a:latin typeface="Segoe UI Semilight" panose="020B0402040204020203" pitchFamily="34" charset="0"/>
            <a:cs typeface="Segoe UI Semilight" panose="020B0402040204020203" pitchFamily="34" charset="0"/>
          </a:endParaRPr>
        </a:p>
      </dgm:t>
    </dgm:pt>
    <dgm:pt modelId="{B551F799-FF74-4805-8910-F7E4EF46DFF5}" type="parTrans" cxnId="{4C9D42E7-7983-4739-9C46-439C9C461ADD}">
      <dgm:prSet/>
      <dgm:spPr/>
      <dgm:t>
        <a:bodyPr/>
        <a:lstStyle/>
        <a:p>
          <a:endParaRPr lang="en-IN"/>
        </a:p>
      </dgm:t>
    </dgm:pt>
    <dgm:pt modelId="{BB351275-AFE9-4803-A2E7-EA30A3EB1DCD}" type="sibTrans" cxnId="{4C9D42E7-7983-4739-9C46-439C9C461ADD}">
      <dgm:prSet/>
      <dgm:spPr/>
      <dgm:t>
        <a:bodyPr/>
        <a:lstStyle/>
        <a:p>
          <a:endParaRPr lang="en-IN"/>
        </a:p>
      </dgm:t>
    </dgm:pt>
    <dgm:pt modelId="{B85BEC37-F03E-4BC1-8479-3F6A32DA7BCB}">
      <dgm:prSet phldrT="[Text]" custT="1"/>
      <dgm:spPr/>
      <dgm:t>
        <a:bodyPr/>
        <a:lstStyle/>
        <a:p>
          <a:r>
            <a:rPr lang="en-US" sz="2000" dirty="0">
              <a:latin typeface="Segoe UI Semilight" panose="020B0402040204020203" pitchFamily="34" charset="0"/>
              <a:cs typeface="Segoe UI Semilight" panose="020B0402040204020203" pitchFamily="34" charset="0"/>
            </a:rPr>
            <a:t>Upgrade to the latest MS Office version on your computer</a:t>
          </a:r>
          <a:endParaRPr lang="en-IN" sz="2000" dirty="0">
            <a:latin typeface="Segoe UI Semilight" panose="020B0402040204020203" pitchFamily="34" charset="0"/>
            <a:cs typeface="Segoe UI Semilight" panose="020B0402040204020203" pitchFamily="34" charset="0"/>
          </a:endParaRPr>
        </a:p>
      </dgm:t>
    </dgm:pt>
    <dgm:pt modelId="{3365E9B9-2A33-44CA-8D1B-23EDC8261EEB}" type="parTrans" cxnId="{40C6A2FE-3548-4797-9E78-05EE9124FC06}">
      <dgm:prSet/>
      <dgm:spPr/>
      <dgm:t>
        <a:bodyPr/>
        <a:lstStyle/>
        <a:p>
          <a:endParaRPr lang="en-IN"/>
        </a:p>
      </dgm:t>
    </dgm:pt>
    <dgm:pt modelId="{C454C166-26D6-4176-86DD-2DECF6B1DF98}" type="sibTrans" cxnId="{40C6A2FE-3548-4797-9E78-05EE9124FC06}">
      <dgm:prSet/>
      <dgm:spPr/>
      <dgm:t>
        <a:bodyPr/>
        <a:lstStyle/>
        <a:p>
          <a:endParaRPr lang="en-IN"/>
        </a:p>
      </dgm:t>
    </dgm:pt>
    <dgm:pt modelId="{8B460A62-B98F-4FBC-AC1A-C60030313194}">
      <dgm:prSet phldrT="[Text]" custT="1"/>
      <dgm:spPr/>
      <dgm:t>
        <a:bodyPr/>
        <a:lstStyle/>
        <a:p>
          <a:r>
            <a:rPr lang="en-IN" sz="2000" b="1" i="0" dirty="0">
              <a:latin typeface="Segoe UI Semilight" panose="020B0402040204020203" pitchFamily="34" charset="0"/>
              <a:cs typeface="Segoe UI Semilight" panose="020B0402040204020203" pitchFamily="34" charset="0"/>
            </a:rPr>
            <a:t>Solution 2</a:t>
          </a:r>
          <a:endParaRPr lang="en-IN" sz="2000" dirty="0">
            <a:latin typeface="Segoe UI Semilight" panose="020B0402040204020203" pitchFamily="34" charset="0"/>
            <a:cs typeface="Segoe UI Semilight" panose="020B0402040204020203" pitchFamily="34" charset="0"/>
          </a:endParaRPr>
        </a:p>
      </dgm:t>
    </dgm:pt>
    <dgm:pt modelId="{943D2D29-A765-4ED2-8626-EDCEA5F3376F}" type="parTrans" cxnId="{0EA9A29B-1E4B-479C-9EC6-DE281A6AE791}">
      <dgm:prSet/>
      <dgm:spPr/>
      <dgm:t>
        <a:bodyPr/>
        <a:lstStyle/>
        <a:p>
          <a:endParaRPr lang="en-IN"/>
        </a:p>
      </dgm:t>
    </dgm:pt>
    <dgm:pt modelId="{87E7096D-A546-45E6-9E3A-7BD1AA036DB0}" type="sibTrans" cxnId="{0EA9A29B-1E4B-479C-9EC6-DE281A6AE791}">
      <dgm:prSet/>
      <dgm:spPr/>
      <dgm:t>
        <a:bodyPr/>
        <a:lstStyle/>
        <a:p>
          <a:endParaRPr lang="en-IN"/>
        </a:p>
      </dgm:t>
    </dgm:pt>
    <dgm:pt modelId="{C110BA9E-FFB1-4B8C-9538-9968F07903FB}">
      <dgm:prSet phldrT="[Text]" custT="1"/>
      <dgm:spPr/>
      <dgm:t>
        <a:bodyPr/>
        <a:lstStyle/>
        <a:p>
          <a:r>
            <a:rPr lang="en-US" sz="2000" dirty="0">
              <a:latin typeface="Segoe UI Semilight" panose="020B0402040204020203" pitchFamily="34" charset="0"/>
              <a:cs typeface="Segoe UI Semilight" panose="020B0402040204020203" pitchFamily="34" charset="0"/>
            </a:rPr>
            <a:t>Change the Trust Center settings in MS Excel to mark TallyPrime as safe in order to resolve the issue.</a:t>
          </a:r>
          <a:endParaRPr lang="en-IN" sz="2000" dirty="0">
            <a:latin typeface="Segoe UI Semilight" panose="020B0402040204020203" pitchFamily="34" charset="0"/>
            <a:cs typeface="Segoe UI Semilight" panose="020B0402040204020203" pitchFamily="34" charset="0"/>
          </a:endParaRPr>
        </a:p>
      </dgm:t>
    </dgm:pt>
    <dgm:pt modelId="{CB43620E-822A-4BC9-BB97-98C914090EED}" type="parTrans" cxnId="{22854EB5-0D5C-4848-AEB6-9E253C493CC8}">
      <dgm:prSet/>
      <dgm:spPr/>
      <dgm:t>
        <a:bodyPr/>
        <a:lstStyle/>
        <a:p>
          <a:endParaRPr lang="en-IN"/>
        </a:p>
      </dgm:t>
    </dgm:pt>
    <dgm:pt modelId="{88DD4912-B543-4174-A48A-4CE0403A2D64}" type="sibTrans" cxnId="{22854EB5-0D5C-4848-AEB6-9E253C493CC8}">
      <dgm:prSet/>
      <dgm:spPr/>
      <dgm:t>
        <a:bodyPr/>
        <a:lstStyle/>
        <a:p>
          <a:endParaRPr lang="en-IN"/>
        </a:p>
      </dgm:t>
    </dgm:pt>
    <dgm:pt modelId="{3EEA1821-C616-47AB-8454-B9A241DAEA05}">
      <dgm:prSet phldrT="[Text]" custT="1"/>
      <dgm:spPr/>
      <dgm:t>
        <a:bodyPr/>
        <a:lstStyle/>
        <a:p>
          <a:r>
            <a:rPr lang="en-IN" sz="1600" dirty="0">
              <a:latin typeface="Segoe UI Semilight" panose="020B0402040204020203" pitchFamily="34" charset="0"/>
              <a:cs typeface="Segoe UI Semilight" panose="020B0402040204020203" pitchFamily="34" charset="0"/>
            </a:rPr>
            <a:t>Open MS Excel &gt; File menu &gt; Options tab &gt; </a:t>
          </a:r>
          <a:r>
            <a:rPr lang="en-US" sz="1600" dirty="0">
              <a:latin typeface="Segoe UI Semilight" panose="020B0402040204020203" pitchFamily="34" charset="0"/>
              <a:cs typeface="Segoe UI Semilight" panose="020B0402040204020203" pitchFamily="34" charset="0"/>
            </a:rPr>
            <a:t>Click Trust Center in the pop-up window that appears, and then click the Trust Center Settings button &gt; </a:t>
          </a:r>
          <a:r>
            <a:rPr lang="en-IN" sz="1600" dirty="0">
              <a:latin typeface="Segoe UI Semilight" panose="020B0402040204020203" pitchFamily="34" charset="0"/>
              <a:cs typeface="Segoe UI Semilight" panose="020B0402040204020203" pitchFamily="34" charset="0"/>
            </a:rPr>
            <a:t>Add new location button &gt; enter path of TallyPrime with all subfolders &gt; Save the settings.</a:t>
          </a:r>
        </a:p>
      </dgm:t>
    </dgm:pt>
    <dgm:pt modelId="{245CCFEC-716A-485E-813E-40D71D78C761}" type="parTrans" cxnId="{BCD64D1B-F3C0-4919-98F9-E9A14FAA971F}">
      <dgm:prSet/>
      <dgm:spPr/>
      <dgm:t>
        <a:bodyPr/>
        <a:lstStyle/>
        <a:p>
          <a:endParaRPr lang="en-IN"/>
        </a:p>
      </dgm:t>
    </dgm:pt>
    <dgm:pt modelId="{822750C6-9A43-4886-BC6A-A81C9BE6E4A2}" type="sibTrans" cxnId="{BCD64D1B-F3C0-4919-98F9-E9A14FAA971F}">
      <dgm:prSet/>
      <dgm:spPr/>
      <dgm:t>
        <a:bodyPr/>
        <a:lstStyle/>
        <a:p>
          <a:endParaRPr lang="en-IN"/>
        </a:p>
      </dgm:t>
    </dgm:pt>
    <dgm:pt modelId="{7E630804-E047-4510-A5E7-6BA349F7165D}" type="pres">
      <dgm:prSet presAssocID="{1DF217A2-37EF-4256-BE55-30EF678A01CD}" presName="linear" presStyleCnt="0">
        <dgm:presLayoutVars>
          <dgm:animLvl val="lvl"/>
          <dgm:resizeHandles val="exact"/>
        </dgm:presLayoutVars>
      </dgm:prSet>
      <dgm:spPr/>
    </dgm:pt>
    <dgm:pt modelId="{1D6B39E3-DBB2-4EEF-BA56-01DD9651ED75}" type="pres">
      <dgm:prSet presAssocID="{4EBD58AB-E446-4582-A959-FE5244693E62}" presName="parentText" presStyleLbl="node1" presStyleIdx="0" presStyleCnt="3">
        <dgm:presLayoutVars>
          <dgm:chMax val="0"/>
          <dgm:bulletEnabled val="1"/>
        </dgm:presLayoutVars>
      </dgm:prSet>
      <dgm:spPr/>
    </dgm:pt>
    <dgm:pt modelId="{DC12A2D9-A6BD-4E2F-85D5-585F378559A0}" type="pres">
      <dgm:prSet presAssocID="{4EBD58AB-E446-4582-A959-FE5244693E62}" presName="childText" presStyleLbl="revTx" presStyleIdx="0" presStyleCnt="3">
        <dgm:presLayoutVars>
          <dgm:bulletEnabled val="1"/>
        </dgm:presLayoutVars>
      </dgm:prSet>
      <dgm:spPr/>
    </dgm:pt>
    <dgm:pt modelId="{2B352531-1C08-4B6E-98E3-1D70EF261845}" type="pres">
      <dgm:prSet presAssocID="{783B5FDC-1955-4816-A2E9-641E73B1F098}" presName="parentText" presStyleLbl="node1" presStyleIdx="1" presStyleCnt="3">
        <dgm:presLayoutVars>
          <dgm:chMax val="0"/>
          <dgm:bulletEnabled val="1"/>
        </dgm:presLayoutVars>
      </dgm:prSet>
      <dgm:spPr/>
    </dgm:pt>
    <dgm:pt modelId="{7BA1678C-F248-4354-A687-C49C56F2AFC3}" type="pres">
      <dgm:prSet presAssocID="{783B5FDC-1955-4816-A2E9-641E73B1F098}" presName="childText" presStyleLbl="revTx" presStyleIdx="1" presStyleCnt="3">
        <dgm:presLayoutVars>
          <dgm:bulletEnabled val="1"/>
        </dgm:presLayoutVars>
      </dgm:prSet>
      <dgm:spPr/>
    </dgm:pt>
    <dgm:pt modelId="{8EDFD8B0-E44A-4E4F-90CC-A24E5D2182EB}" type="pres">
      <dgm:prSet presAssocID="{8B460A62-B98F-4FBC-AC1A-C60030313194}" presName="parentText" presStyleLbl="node1" presStyleIdx="2" presStyleCnt="3">
        <dgm:presLayoutVars>
          <dgm:chMax val="0"/>
          <dgm:bulletEnabled val="1"/>
        </dgm:presLayoutVars>
      </dgm:prSet>
      <dgm:spPr/>
    </dgm:pt>
    <dgm:pt modelId="{DBA56362-EAD9-47DD-A65B-50B15EE8FDEC}" type="pres">
      <dgm:prSet presAssocID="{8B460A62-B98F-4FBC-AC1A-C60030313194}" presName="childText" presStyleLbl="revTx" presStyleIdx="2" presStyleCnt="3">
        <dgm:presLayoutVars>
          <dgm:bulletEnabled val="1"/>
        </dgm:presLayoutVars>
      </dgm:prSet>
      <dgm:spPr/>
    </dgm:pt>
  </dgm:ptLst>
  <dgm:cxnLst>
    <dgm:cxn modelId="{09A1850B-6D4B-4060-8F1E-A8584393101A}" type="presOf" srcId="{783B5FDC-1955-4816-A2E9-641E73B1F098}" destId="{2B352531-1C08-4B6E-98E3-1D70EF261845}" srcOrd="0" destOrd="0" presId="urn:microsoft.com/office/officeart/2005/8/layout/vList2"/>
    <dgm:cxn modelId="{BCD64D1B-F3C0-4919-98F9-E9A14FAA971F}" srcId="{C110BA9E-FFB1-4B8C-9538-9968F07903FB}" destId="{3EEA1821-C616-47AB-8454-B9A241DAEA05}" srcOrd="0" destOrd="0" parTransId="{245CCFEC-716A-485E-813E-40D71D78C761}" sibTransId="{822750C6-9A43-4886-BC6A-A81C9BE6E4A2}"/>
    <dgm:cxn modelId="{97B80437-8557-4B7D-9D44-263D1705A6A3}" type="presOf" srcId="{8B460A62-B98F-4FBC-AC1A-C60030313194}" destId="{8EDFD8B0-E44A-4E4F-90CC-A24E5D2182EB}" srcOrd="0" destOrd="0" presId="urn:microsoft.com/office/officeart/2005/8/layout/vList2"/>
    <dgm:cxn modelId="{ABBFF764-5C2C-4A26-B439-5F687E4196BB}" type="presOf" srcId="{5B5F323D-C404-4DFA-B096-8A85DB00B2E3}" destId="{DC12A2D9-A6BD-4E2F-85D5-585F378559A0}" srcOrd="0" destOrd="0" presId="urn:microsoft.com/office/officeart/2005/8/layout/vList2"/>
    <dgm:cxn modelId="{5E830B65-75D0-4FB2-99DF-F1A6EC1E5F58}" type="presOf" srcId="{1DF217A2-37EF-4256-BE55-30EF678A01CD}" destId="{7E630804-E047-4510-A5E7-6BA349F7165D}" srcOrd="0" destOrd="0" presId="urn:microsoft.com/office/officeart/2005/8/layout/vList2"/>
    <dgm:cxn modelId="{1D55664F-FC9F-4400-B936-0BA7AD419F9A}" type="presOf" srcId="{C110BA9E-FFB1-4B8C-9538-9968F07903FB}" destId="{DBA56362-EAD9-47DD-A65B-50B15EE8FDEC}" srcOrd="0" destOrd="0" presId="urn:microsoft.com/office/officeart/2005/8/layout/vList2"/>
    <dgm:cxn modelId="{BC57F489-38FE-4578-84BC-36F50C723DB1}" type="presOf" srcId="{4EBD58AB-E446-4582-A959-FE5244693E62}" destId="{1D6B39E3-DBB2-4EEF-BA56-01DD9651ED75}" srcOrd="0" destOrd="0" presId="urn:microsoft.com/office/officeart/2005/8/layout/vList2"/>
    <dgm:cxn modelId="{0EA9A29B-1E4B-479C-9EC6-DE281A6AE791}" srcId="{1DF217A2-37EF-4256-BE55-30EF678A01CD}" destId="{8B460A62-B98F-4FBC-AC1A-C60030313194}" srcOrd="2" destOrd="0" parTransId="{943D2D29-A765-4ED2-8626-EDCEA5F3376F}" sibTransId="{87E7096D-A546-45E6-9E3A-7BD1AA036DB0}"/>
    <dgm:cxn modelId="{058938A9-0046-4372-8216-2B9C07309EC3}" srcId="{1DF217A2-37EF-4256-BE55-30EF678A01CD}" destId="{4EBD58AB-E446-4582-A959-FE5244693E62}" srcOrd="0" destOrd="0" parTransId="{C31CCE7D-1CA2-49B8-978B-AA2B1F4CC091}" sibTransId="{BA3A6967-F48B-4BC1-9C7A-C6B458FF1D7D}"/>
    <dgm:cxn modelId="{8CAAF3A9-F8C3-4FD0-BA6A-80E02D4F641E}" type="presOf" srcId="{B85BEC37-F03E-4BC1-8479-3F6A32DA7BCB}" destId="{7BA1678C-F248-4354-A687-C49C56F2AFC3}" srcOrd="0" destOrd="0" presId="urn:microsoft.com/office/officeart/2005/8/layout/vList2"/>
    <dgm:cxn modelId="{56098FAF-3651-4F22-83A5-013C7E512E4C}" srcId="{4EBD58AB-E446-4582-A959-FE5244693E62}" destId="{5B5F323D-C404-4DFA-B096-8A85DB00B2E3}" srcOrd="0" destOrd="0" parTransId="{43041B76-32A0-4BCD-89A2-8A68C715EC11}" sibTransId="{5178A881-635C-46A4-864C-4380FFB741E7}"/>
    <dgm:cxn modelId="{22854EB5-0D5C-4848-AEB6-9E253C493CC8}" srcId="{8B460A62-B98F-4FBC-AC1A-C60030313194}" destId="{C110BA9E-FFB1-4B8C-9538-9968F07903FB}" srcOrd="0" destOrd="0" parTransId="{CB43620E-822A-4BC9-BB97-98C914090EED}" sibTransId="{88DD4912-B543-4174-A48A-4CE0403A2D64}"/>
    <dgm:cxn modelId="{4C9D42E7-7983-4739-9C46-439C9C461ADD}" srcId="{1DF217A2-37EF-4256-BE55-30EF678A01CD}" destId="{783B5FDC-1955-4816-A2E9-641E73B1F098}" srcOrd="1" destOrd="0" parTransId="{B551F799-FF74-4805-8910-F7E4EF46DFF5}" sibTransId="{BB351275-AFE9-4803-A2E7-EA30A3EB1DCD}"/>
    <dgm:cxn modelId="{6B6372F0-4521-4D1C-BCBA-C18ECF5AAB80}" type="presOf" srcId="{3EEA1821-C616-47AB-8454-B9A241DAEA05}" destId="{DBA56362-EAD9-47DD-A65B-50B15EE8FDEC}" srcOrd="0" destOrd="1" presId="urn:microsoft.com/office/officeart/2005/8/layout/vList2"/>
    <dgm:cxn modelId="{40C6A2FE-3548-4797-9E78-05EE9124FC06}" srcId="{783B5FDC-1955-4816-A2E9-641E73B1F098}" destId="{B85BEC37-F03E-4BC1-8479-3F6A32DA7BCB}" srcOrd="0" destOrd="0" parTransId="{3365E9B9-2A33-44CA-8D1B-23EDC8261EEB}" sibTransId="{C454C166-26D6-4176-86DD-2DECF6B1DF98}"/>
    <dgm:cxn modelId="{191A10CC-8DA2-4FA6-B9CA-B4504493BED2}" type="presParOf" srcId="{7E630804-E047-4510-A5E7-6BA349F7165D}" destId="{1D6B39E3-DBB2-4EEF-BA56-01DD9651ED75}" srcOrd="0" destOrd="0" presId="urn:microsoft.com/office/officeart/2005/8/layout/vList2"/>
    <dgm:cxn modelId="{8A6C1FB7-51A5-4FBA-AB97-6B821DD0D90B}" type="presParOf" srcId="{7E630804-E047-4510-A5E7-6BA349F7165D}" destId="{DC12A2D9-A6BD-4E2F-85D5-585F378559A0}" srcOrd="1" destOrd="0" presId="urn:microsoft.com/office/officeart/2005/8/layout/vList2"/>
    <dgm:cxn modelId="{EC81D39E-CF59-4336-ABC4-5F35B83CF7A3}" type="presParOf" srcId="{7E630804-E047-4510-A5E7-6BA349F7165D}" destId="{2B352531-1C08-4B6E-98E3-1D70EF261845}" srcOrd="2" destOrd="0" presId="urn:microsoft.com/office/officeart/2005/8/layout/vList2"/>
    <dgm:cxn modelId="{4A4C54F3-FA8D-4D8C-9243-D2E6B23FD572}" type="presParOf" srcId="{7E630804-E047-4510-A5E7-6BA349F7165D}" destId="{7BA1678C-F248-4354-A687-C49C56F2AFC3}" srcOrd="3" destOrd="0" presId="urn:microsoft.com/office/officeart/2005/8/layout/vList2"/>
    <dgm:cxn modelId="{0499931F-165C-4BB9-BE24-C7BFA4C932BD}" type="presParOf" srcId="{7E630804-E047-4510-A5E7-6BA349F7165D}" destId="{8EDFD8B0-E44A-4E4F-90CC-A24E5D2182EB}" srcOrd="4" destOrd="0" presId="urn:microsoft.com/office/officeart/2005/8/layout/vList2"/>
    <dgm:cxn modelId="{39800B76-6F61-445F-AC01-F154D77B2004}" type="presParOf" srcId="{7E630804-E047-4510-A5E7-6BA349F7165D}" destId="{DBA56362-EAD9-47DD-A65B-50B15EE8FDEC}"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6660E82A-BA2E-432F-9EEB-B79EFB79E5D1}"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IN"/>
        </a:p>
      </dgm:t>
    </dgm:pt>
    <dgm:pt modelId="{5084AD5B-347F-41E9-8139-DD41B0F243D3}">
      <dgm:prSet phldrT="[Text]" custT="1"/>
      <dgm:spPr/>
      <dgm:t>
        <a:bodyPr/>
        <a:lstStyle/>
        <a:p>
          <a:r>
            <a:rPr lang="en-US" sz="1800" dirty="0">
              <a:latin typeface="Segoe UI Semilight" panose="020B0402040204020203" pitchFamily="34" charset="0"/>
              <a:cs typeface="Segoe UI Semilight" panose="020B0402040204020203" pitchFamily="34" charset="0"/>
            </a:rPr>
            <a:t>Possible Reason</a:t>
          </a:r>
          <a:endParaRPr lang="en-IN" sz="1800" dirty="0">
            <a:latin typeface="Segoe UI Semilight" panose="020B0402040204020203" pitchFamily="34" charset="0"/>
            <a:cs typeface="Segoe UI Semilight" panose="020B0402040204020203" pitchFamily="34" charset="0"/>
          </a:endParaRPr>
        </a:p>
      </dgm:t>
    </dgm:pt>
    <dgm:pt modelId="{FBFC356F-D157-43F1-AB15-8327F98EB771}" type="parTrans" cxnId="{D50F6D60-B72B-40E9-B9B5-73A5866D590E}">
      <dgm:prSet/>
      <dgm:spPr/>
      <dgm:t>
        <a:bodyPr/>
        <a:lstStyle/>
        <a:p>
          <a:endParaRPr lang="en-IN"/>
        </a:p>
      </dgm:t>
    </dgm:pt>
    <dgm:pt modelId="{34240EED-D389-410A-802B-F767853A7BDA}" type="sibTrans" cxnId="{D50F6D60-B72B-40E9-B9B5-73A5866D590E}">
      <dgm:prSet/>
      <dgm:spPr/>
      <dgm:t>
        <a:bodyPr/>
        <a:lstStyle/>
        <a:p>
          <a:endParaRPr lang="en-IN"/>
        </a:p>
      </dgm:t>
    </dgm:pt>
    <dgm:pt modelId="{9A83AD44-B454-48E6-9439-048BD9DB1C3C}">
      <dgm:prSet phldrT="[Text]" custT="1"/>
      <dgm:spPr/>
      <dgm:t>
        <a:bodyPr/>
        <a:lstStyle/>
        <a:p>
          <a:r>
            <a:rPr lang="en-US" sz="1800" dirty="0">
              <a:latin typeface="Segoe UI Semilight" panose="020B0402040204020203" pitchFamily="34" charset="0"/>
              <a:cs typeface="Segoe UI Semilight" panose="020B0402040204020203" pitchFamily="34" charset="0"/>
            </a:rPr>
            <a:t>Data is already exported through JSON or Excel format, or the Voucher listed in the Uncertain Transactions report!</a:t>
          </a:r>
          <a:endParaRPr lang="en-IN" sz="1800" dirty="0">
            <a:latin typeface="Segoe UI Semilight" panose="020B0402040204020203" pitchFamily="34" charset="0"/>
            <a:cs typeface="Segoe UI Semilight" panose="020B0402040204020203" pitchFamily="34" charset="0"/>
          </a:endParaRPr>
        </a:p>
      </dgm:t>
    </dgm:pt>
    <dgm:pt modelId="{66BC8694-2FB2-4918-9D53-BA04D89C9EA8}" type="parTrans" cxnId="{98DCD2FB-9569-4DED-A5FE-9645E15E4B01}">
      <dgm:prSet/>
      <dgm:spPr/>
      <dgm:t>
        <a:bodyPr/>
        <a:lstStyle/>
        <a:p>
          <a:endParaRPr lang="en-IN"/>
        </a:p>
      </dgm:t>
    </dgm:pt>
    <dgm:pt modelId="{32FBA6C7-5E5B-486A-A08B-BD6E23805A13}" type="sibTrans" cxnId="{98DCD2FB-9569-4DED-A5FE-9645E15E4B01}">
      <dgm:prSet/>
      <dgm:spPr/>
      <dgm:t>
        <a:bodyPr/>
        <a:lstStyle/>
        <a:p>
          <a:endParaRPr lang="en-IN"/>
        </a:p>
      </dgm:t>
    </dgm:pt>
    <dgm:pt modelId="{BF7335D9-A0FC-44AA-96FB-0C1A4FB88695}">
      <dgm:prSet phldrT="[Text]" custT="1"/>
      <dgm:spPr/>
      <dgm:t>
        <a:bodyPr/>
        <a:lstStyle/>
        <a:p>
          <a:r>
            <a:rPr lang="en-US" sz="1800" dirty="0">
              <a:latin typeface="Segoe UI Semilight" panose="020B0402040204020203" pitchFamily="34" charset="0"/>
              <a:cs typeface="Segoe UI Semilight" panose="020B0402040204020203" pitchFamily="34" charset="0"/>
            </a:rPr>
            <a:t>Resolution</a:t>
          </a:r>
          <a:endParaRPr lang="en-IN" sz="1800" dirty="0">
            <a:latin typeface="Segoe UI Semilight" panose="020B0402040204020203" pitchFamily="34" charset="0"/>
            <a:cs typeface="Segoe UI Semilight" panose="020B0402040204020203" pitchFamily="34" charset="0"/>
          </a:endParaRPr>
        </a:p>
      </dgm:t>
    </dgm:pt>
    <dgm:pt modelId="{5E0BC65F-C19E-4F31-9DA1-64034B2F159A}" type="parTrans" cxnId="{135DF6D8-3902-4F79-9DB0-29CE2267EBA5}">
      <dgm:prSet/>
      <dgm:spPr/>
      <dgm:t>
        <a:bodyPr/>
        <a:lstStyle/>
        <a:p>
          <a:endParaRPr lang="en-IN"/>
        </a:p>
      </dgm:t>
    </dgm:pt>
    <dgm:pt modelId="{A81D7E01-DF61-48A2-89DE-DADDB8EBE953}" type="sibTrans" cxnId="{135DF6D8-3902-4F79-9DB0-29CE2267EBA5}">
      <dgm:prSet/>
      <dgm:spPr/>
      <dgm:t>
        <a:bodyPr/>
        <a:lstStyle/>
        <a:p>
          <a:endParaRPr lang="en-IN"/>
        </a:p>
      </dgm:t>
    </dgm:pt>
    <dgm:pt modelId="{BEEFE7C2-7D47-4FCB-80F9-A5ED8CEBB354}">
      <dgm:prSet phldrT="[Text]" custT="1"/>
      <dgm:spPr/>
      <dgm:t>
        <a:bodyPr/>
        <a:lstStyle/>
        <a:p>
          <a:r>
            <a:rPr lang="en-US" sz="1800" dirty="0">
              <a:latin typeface="Segoe UI Semilight" panose="020B0402040204020203" pitchFamily="34" charset="0"/>
              <a:cs typeface="Segoe UI Semilight" panose="020B0402040204020203" pitchFamily="34" charset="0"/>
            </a:rPr>
            <a:t>Go to GSTR-1 and check “No action required” has a voucher count. </a:t>
          </a:r>
          <a:endParaRPr lang="en-IN" sz="1800" dirty="0">
            <a:latin typeface="Segoe UI Semilight" panose="020B0402040204020203" pitchFamily="34" charset="0"/>
            <a:cs typeface="Segoe UI Semilight" panose="020B0402040204020203" pitchFamily="34" charset="0"/>
          </a:endParaRPr>
        </a:p>
      </dgm:t>
    </dgm:pt>
    <dgm:pt modelId="{513B200C-5E5D-4598-BAB0-CFEF34E5C14B}" type="parTrans" cxnId="{C8FA5CDF-40F8-4D61-B878-A2A0AE35F353}">
      <dgm:prSet/>
      <dgm:spPr/>
      <dgm:t>
        <a:bodyPr/>
        <a:lstStyle/>
        <a:p>
          <a:endParaRPr lang="en-IN"/>
        </a:p>
      </dgm:t>
    </dgm:pt>
    <dgm:pt modelId="{0FEEB9BD-4A41-47F5-BBD3-747E86868A65}" type="sibTrans" cxnId="{C8FA5CDF-40F8-4D61-B878-A2A0AE35F353}">
      <dgm:prSet/>
      <dgm:spPr/>
      <dgm:t>
        <a:bodyPr/>
        <a:lstStyle/>
        <a:p>
          <a:endParaRPr lang="en-IN"/>
        </a:p>
      </dgm:t>
    </dgm:pt>
    <dgm:pt modelId="{6B302F10-1916-4CBB-81F7-8EBCA90350BC}">
      <dgm:prSet phldrT="[Text]" custT="1"/>
      <dgm:spPr/>
      <dgm:t>
        <a:bodyPr/>
        <a:lstStyle/>
        <a:p>
          <a:r>
            <a:rPr lang="en-US" sz="1800" dirty="0">
              <a:latin typeface="Segoe UI Semilight" panose="020B0402040204020203" pitchFamily="34" charset="0"/>
              <a:cs typeface="Segoe UI Semilight" panose="020B0402040204020203" pitchFamily="34" charset="0"/>
            </a:rPr>
            <a:t>If No, then check whether the transactions are listed in Uncertain Transactions (Correction Needed)</a:t>
          </a:r>
          <a:endParaRPr lang="en-IN" sz="1800" dirty="0">
            <a:latin typeface="Segoe UI Semilight" panose="020B0402040204020203" pitchFamily="34" charset="0"/>
            <a:cs typeface="Segoe UI Semilight" panose="020B0402040204020203" pitchFamily="34" charset="0"/>
          </a:endParaRPr>
        </a:p>
      </dgm:t>
    </dgm:pt>
    <dgm:pt modelId="{2461F735-AF06-4CAF-8D6D-F9A2BBCA47E2}" type="parTrans" cxnId="{F234ABF3-BC80-44F7-8E29-838F3C1A1828}">
      <dgm:prSet/>
      <dgm:spPr/>
      <dgm:t>
        <a:bodyPr/>
        <a:lstStyle/>
        <a:p>
          <a:endParaRPr lang="en-IN"/>
        </a:p>
      </dgm:t>
    </dgm:pt>
    <dgm:pt modelId="{8AC77274-441D-47AC-8C3A-54C7462F9BDF}" type="sibTrans" cxnId="{F234ABF3-BC80-44F7-8E29-838F3C1A1828}">
      <dgm:prSet/>
      <dgm:spPr/>
      <dgm:t>
        <a:bodyPr/>
        <a:lstStyle/>
        <a:p>
          <a:endParaRPr lang="en-IN"/>
        </a:p>
      </dgm:t>
    </dgm:pt>
    <dgm:pt modelId="{E53CD8C5-FEB0-4BEE-8885-9DE38AF64D73}">
      <dgm:prSet phldrT="[Text]" custT="1"/>
      <dgm:spPr/>
      <dgm:t>
        <a:bodyPr/>
        <a:lstStyle/>
        <a:p>
          <a:r>
            <a:rPr lang="en-US" sz="1800" dirty="0">
              <a:latin typeface="Segoe UI Semilight" panose="020B0402040204020203" pitchFamily="34" charset="0"/>
              <a:cs typeface="Segoe UI Semilight" panose="020B0402040204020203" pitchFamily="34" charset="0"/>
            </a:rPr>
            <a:t>If Yes, then click on Export GST Return &gt; in the preview &gt; Ctrl+B: Basis of value – enable Include transactions where no action is required and export GSTR-1</a:t>
          </a:r>
          <a:endParaRPr lang="en-IN" sz="1800" dirty="0">
            <a:latin typeface="Segoe UI Semilight" panose="020B0402040204020203" pitchFamily="34" charset="0"/>
            <a:cs typeface="Segoe UI Semilight" panose="020B0402040204020203" pitchFamily="34" charset="0"/>
          </a:endParaRPr>
        </a:p>
      </dgm:t>
    </dgm:pt>
    <dgm:pt modelId="{81BF9BDC-D836-4C56-B083-ACED3057632E}" type="parTrans" cxnId="{CEC38A71-C8E0-4C2A-A192-C690C97399D4}">
      <dgm:prSet/>
      <dgm:spPr/>
      <dgm:t>
        <a:bodyPr/>
        <a:lstStyle/>
        <a:p>
          <a:endParaRPr lang="en-IN"/>
        </a:p>
      </dgm:t>
    </dgm:pt>
    <dgm:pt modelId="{5F6410A5-9494-4C51-B54D-27DEE1174447}" type="sibTrans" cxnId="{CEC38A71-C8E0-4C2A-A192-C690C97399D4}">
      <dgm:prSet/>
      <dgm:spPr/>
      <dgm:t>
        <a:bodyPr/>
        <a:lstStyle/>
        <a:p>
          <a:endParaRPr lang="en-IN"/>
        </a:p>
      </dgm:t>
    </dgm:pt>
    <dgm:pt modelId="{E9BE6971-DE4D-485D-A1C5-6D6F43370000}" type="pres">
      <dgm:prSet presAssocID="{6660E82A-BA2E-432F-9EEB-B79EFB79E5D1}" presName="Name0" presStyleCnt="0">
        <dgm:presLayoutVars>
          <dgm:dir/>
          <dgm:animLvl val="lvl"/>
          <dgm:resizeHandles val="exact"/>
        </dgm:presLayoutVars>
      </dgm:prSet>
      <dgm:spPr/>
    </dgm:pt>
    <dgm:pt modelId="{F7A8660F-3504-4134-BA2F-05A3E78F7869}" type="pres">
      <dgm:prSet presAssocID="{5084AD5B-347F-41E9-8139-DD41B0F243D3}" presName="composite" presStyleCnt="0"/>
      <dgm:spPr/>
    </dgm:pt>
    <dgm:pt modelId="{A69F6E14-4E71-49BF-BC4B-7013CBAAE443}" type="pres">
      <dgm:prSet presAssocID="{5084AD5B-347F-41E9-8139-DD41B0F243D3}" presName="parTx" presStyleLbl="alignNode1" presStyleIdx="0" presStyleCnt="2">
        <dgm:presLayoutVars>
          <dgm:chMax val="0"/>
          <dgm:chPref val="0"/>
          <dgm:bulletEnabled val="1"/>
        </dgm:presLayoutVars>
      </dgm:prSet>
      <dgm:spPr/>
    </dgm:pt>
    <dgm:pt modelId="{6CEB6C32-94EE-44C8-BDA2-359B0D64C8E4}" type="pres">
      <dgm:prSet presAssocID="{5084AD5B-347F-41E9-8139-DD41B0F243D3}" presName="desTx" presStyleLbl="alignAccFollowNode1" presStyleIdx="0" presStyleCnt="2">
        <dgm:presLayoutVars>
          <dgm:bulletEnabled val="1"/>
        </dgm:presLayoutVars>
      </dgm:prSet>
      <dgm:spPr/>
    </dgm:pt>
    <dgm:pt modelId="{A258B140-8B34-4256-BE33-69EA66BC2905}" type="pres">
      <dgm:prSet presAssocID="{34240EED-D389-410A-802B-F767853A7BDA}" presName="space" presStyleCnt="0"/>
      <dgm:spPr/>
    </dgm:pt>
    <dgm:pt modelId="{2385BE33-0D32-4035-AF6D-6B056EB652F5}" type="pres">
      <dgm:prSet presAssocID="{BF7335D9-A0FC-44AA-96FB-0C1A4FB88695}" presName="composite" presStyleCnt="0"/>
      <dgm:spPr/>
    </dgm:pt>
    <dgm:pt modelId="{AA72D3E5-51B7-42C3-ABF2-7092101FD103}" type="pres">
      <dgm:prSet presAssocID="{BF7335D9-A0FC-44AA-96FB-0C1A4FB88695}" presName="parTx" presStyleLbl="alignNode1" presStyleIdx="1" presStyleCnt="2">
        <dgm:presLayoutVars>
          <dgm:chMax val="0"/>
          <dgm:chPref val="0"/>
          <dgm:bulletEnabled val="1"/>
        </dgm:presLayoutVars>
      </dgm:prSet>
      <dgm:spPr/>
    </dgm:pt>
    <dgm:pt modelId="{68F028A5-E7CF-4B77-AAC4-36B575F0BBF8}" type="pres">
      <dgm:prSet presAssocID="{BF7335D9-A0FC-44AA-96FB-0C1A4FB88695}" presName="desTx" presStyleLbl="alignAccFollowNode1" presStyleIdx="1" presStyleCnt="2">
        <dgm:presLayoutVars>
          <dgm:bulletEnabled val="1"/>
        </dgm:presLayoutVars>
      </dgm:prSet>
      <dgm:spPr/>
    </dgm:pt>
  </dgm:ptLst>
  <dgm:cxnLst>
    <dgm:cxn modelId="{0E93E516-02CD-4B88-953A-5E6C9B083A35}" type="presOf" srcId="{BEEFE7C2-7D47-4FCB-80F9-A5ED8CEBB354}" destId="{68F028A5-E7CF-4B77-AAC4-36B575F0BBF8}" srcOrd="0" destOrd="0" presId="urn:microsoft.com/office/officeart/2005/8/layout/hList1"/>
    <dgm:cxn modelId="{ACFD2C1C-E76B-432D-9E81-95E2C19013DD}" type="presOf" srcId="{E53CD8C5-FEB0-4BEE-8885-9DE38AF64D73}" destId="{68F028A5-E7CF-4B77-AAC4-36B575F0BBF8}" srcOrd="0" destOrd="2" presId="urn:microsoft.com/office/officeart/2005/8/layout/hList1"/>
    <dgm:cxn modelId="{A3C77E1C-42A4-41BA-BCCE-A42B3AFF9C94}" type="presOf" srcId="{BF7335D9-A0FC-44AA-96FB-0C1A4FB88695}" destId="{AA72D3E5-51B7-42C3-ABF2-7092101FD103}" srcOrd="0" destOrd="0" presId="urn:microsoft.com/office/officeart/2005/8/layout/hList1"/>
    <dgm:cxn modelId="{D50F6D60-B72B-40E9-B9B5-73A5866D590E}" srcId="{6660E82A-BA2E-432F-9EEB-B79EFB79E5D1}" destId="{5084AD5B-347F-41E9-8139-DD41B0F243D3}" srcOrd="0" destOrd="0" parTransId="{FBFC356F-D157-43F1-AB15-8327F98EB771}" sibTransId="{34240EED-D389-410A-802B-F767853A7BDA}"/>
    <dgm:cxn modelId="{CEC38A71-C8E0-4C2A-A192-C690C97399D4}" srcId="{BF7335D9-A0FC-44AA-96FB-0C1A4FB88695}" destId="{E53CD8C5-FEB0-4BEE-8885-9DE38AF64D73}" srcOrd="2" destOrd="0" parTransId="{81BF9BDC-D836-4C56-B083-ACED3057632E}" sibTransId="{5F6410A5-9494-4C51-B54D-27DEE1174447}"/>
    <dgm:cxn modelId="{0C876657-4F8B-47EE-B114-945BB0C16FBA}" type="presOf" srcId="{6B302F10-1916-4CBB-81F7-8EBCA90350BC}" destId="{68F028A5-E7CF-4B77-AAC4-36B575F0BBF8}" srcOrd="0" destOrd="1" presId="urn:microsoft.com/office/officeart/2005/8/layout/hList1"/>
    <dgm:cxn modelId="{4E054ECB-FC5F-47AC-8191-80934E79F69C}" type="presOf" srcId="{5084AD5B-347F-41E9-8139-DD41B0F243D3}" destId="{A69F6E14-4E71-49BF-BC4B-7013CBAAE443}" srcOrd="0" destOrd="0" presId="urn:microsoft.com/office/officeart/2005/8/layout/hList1"/>
    <dgm:cxn modelId="{135DF6D8-3902-4F79-9DB0-29CE2267EBA5}" srcId="{6660E82A-BA2E-432F-9EEB-B79EFB79E5D1}" destId="{BF7335D9-A0FC-44AA-96FB-0C1A4FB88695}" srcOrd="1" destOrd="0" parTransId="{5E0BC65F-C19E-4F31-9DA1-64034B2F159A}" sibTransId="{A81D7E01-DF61-48A2-89DE-DADDB8EBE953}"/>
    <dgm:cxn modelId="{C8FA5CDF-40F8-4D61-B878-A2A0AE35F353}" srcId="{BF7335D9-A0FC-44AA-96FB-0C1A4FB88695}" destId="{BEEFE7C2-7D47-4FCB-80F9-A5ED8CEBB354}" srcOrd="0" destOrd="0" parTransId="{513B200C-5E5D-4598-BAB0-CFEF34E5C14B}" sibTransId="{0FEEB9BD-4A41-47F5-BBD3-747E86868A65}"/>
    <dgm:cxn modelId="{F234ABF3-BC80-44F7-8E29-838F3C1A1828}" srcId="{BF7335D9-A0FC-44AA-96FB-0C1A4FB88695}" destId="{6B302F10-1916-4CBB-81F7-8EBCA90350BC}" srcOrd="1" destOrd="0" parTransId="{2461F735-AF06-4CAF-8D6D-F9A2BBCA47E2}" sibTransId="{8AC77274-441D-47AC-8C3A-54C7462F9BDF}"/>
    <dgm:cxn modelId="{EDB09BF6-B2A7-4F21-BC11-575CC18C100F}" type="presOf" srcId="{6660E82A-BA2E-432F-9EEB-B79EFB79E5D1}" destId="{E9BE6971-DE4D-485D-A1C5-6D6F43370000}" srcOrd="0" destOrd="0" presId="urn:microsoft.com/office/officeart/2005/8/layout/hList1"/>
    <dgm:cxn modelId="{A0A7F6F7-A223-46D1-83A8-E02C8867CEAE}" type="presOf" srcId="{9A83AD44-B454-48E6-9439-048BD9DB1C3C}" destId="{6CEB6C32-94EE-44C8-BDA2-359B0D64C8E4}" srcOrd="0" destOrd="0" presId="urn:microsoft.com/office/officeart/2005/8/layout/hList1"/>
    <dgm:cxn modelId="{98DCD2FB-9569-4DED-A5FE-9645E15E4B01}" srcId="{5084AD5B-347F-41E9-8139-DD41B0F243D3}" destId="{9A83AD44-B454-48E6-9439-048BD9DB1C3C}" srcOrd="0" destOrd="0" parTransId="{66BC8694-2FB2-4918-9D53-BA04D89C9EA8}" sibTransId="{32FBA6C7-5E5B-486A-A08B-BD6E23805A13}"/>
    <dgm:cxn modelId="{81D726A1-6B47-475A-993D-C79E8F743CC1}" type="presParOf" srcId="{E9BE6971-DE4D-485D-A1C5-6D6F43370000}" destId="{F7A8660F-3504-4134-BA2F-05A3E78F7869}" srcOrd="0" destOrd="0" presId="urn:microsoft.com/office/officeart/2005/8/layout/hList1"/>
    <dgm:cxn modelId="{185357C3-003E-41F8-A8C5-07B350EF8622}" type="presParOf" srcId="{F7A8660F-3504-4134-BA2F-05A3E78F7869}" destId="{A69F6E14-4E71-49BF-BC4B-7013CBAAE443}" srcOrd="0" destOrd="0" presId="urn:microsoft.com/office/officeart/2005/8/layout/hList1"/>
    <dgm:cxn modelId="{5DB4822B-9F01-490B-B731-26231E0079FC}" type="presParOf" srcId="{F7A8660F-3504-4134-BA2F-05A3E78F7869}" destId="{6CEB6C32-94EE-44C8-BDA2-359B0D64C8E4}" srcOrd="1" destOrd="0" presId="urn:microsoft.com/office/officeart/2005/8/layout/hList1"/>
    <dgm:cxn modelId="{D81143C7-F786-4FFC-A966-81F71021D1F7}" type="presParOf" srcId="{E9BE6971-DE4D-485D-A1C5-6D6F43370000}" destId="{A258B140-8B34-4256-BE33-69EA66BC2905}" srcOrd="1" destOrd="0" presId="urn:microsoft.com/office/officeart/2005/8/layout/hList1"/>
    <dgm:cxn modelId="{7B8F7B1C-4BAB-4FB6-8943-26B6775DEDAA}" type="presParOf" srcId="{E9BE6971-DE4D-485D-A1C5-6D6F43370000}" destId="{2385BE33-0D32-4035-AF6D-6B056EB652F5}" srcOrd="2" destOrd="0" presId="urn:microsoft.com/office/officeart/2005/8/layout/hList1"/>
    <dgm:cxn modelId="{9B535C60-5BE7-4D63-B8CA-08512365D8D2}" type="presParOf" srcId="{2385BE33-0D32-4035-AF6D-6B056EB652F5}" destId="{AA72D3E5-51B7-42C3-ABF2-7092101FD103}" srcOrd="0" destOrd="0" presId="urn:microsoft.com/office/officeart/2005/8/layout/hList1"/>
    <dgm:cxn modelId="{B4222F81-73CD-4A84-9B71-7A5800076699}" type="presParOf" srcId="{2385BE33-0D32-4035-AF6D-6B056EB652F5}" destId="{68F028A5-E7CF-4B77-AAC4-36B575F0BBF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48614E-B25F-45D6-BC59-02546E0F396D}" type="doc">
      <dgm:prSet loTypeId="urn:microsoft.com/office/officeart/2005/8/layout/vList6" loCatId="list" qsTypeId="urn:microsoft.com/office/officeart/2005/8/quickstyle/simple1" qsCatId="simple" csTypeId="urn:microsoft.com/office/officeart/2005/8/colors/accent6_2" csCatId="accent6" phldr="1"/>
      <dgm:spPr/>
      <dgm:t>
        <a:bodyPr/>
        <a:lstStyle/>
        <a:p>
          <a:endParaRPr lang="en-IN"/>
        </a:p>
      </dgm:t>
    </dgm:pt>
    <dgm:pt modelId="{F00CB76C-8952-4735-9D43-9FCEE1863803}">
      <dgm:prSet phldrT="[Text]" custT="1"/>
      <dgm:spPr/>
      <dgm:t>
        <a:bodyPr/>
        <a:lstStyle/>
        <a:p>
          <a:r>
            <a:rPr lang="en-US" sz="2000" dirty="0">
              <a:latin typeface="Segoe UI Semilight" panose="020B0402040204020203" pitchFamily="34" charset="0"/>
              <a:cs typeface="Segoe UI Semilight" panose="020B0402040204020203" pitchFamily="34" charset="0"/>
            </a:rPr>
            <a:t>Single GSTIN with one company</a:t>
          </a:r>
          <a:endParaRPr lang="en-IN" sz="2000" dirty="0">
            <a:latin typeface="Segoe UI Semilight" panose="020B0402040204020203" pitchFamily="34" charset="0"/>
            <a:cs typeface="Segoe UI Semilight" panose="020B0402040204020203" pitchFamily="34" charset="0"/>
          </a:endParaRPr>
        </a:p>
      </dgm:t>
    </dgm:pt>
    <dgm:pt modelId="{F8C730A2-6B8B-4006-91A6-6CF211A90FA2}" type="parTrans" cxnId="{9E019A4A-0A15-4D00-8BCC-CEF92CFDB575}">
      <dgm:prSet/>
      <dgm:spPr/>
      <dgm:t>
        <a:bodyPr/>
        <a:lstStyle/>
        <a:p>
          <a:endParaRPr lang="en-IN"/>
        </a:p>
      </dgm:t>
    </dgm:pt>
    <dgm:pt modelId="{FE50A224-A4C8-486D-9F1F-52E41192AB55}" type="sibTrans" cxnId="{9E019A4A-0A15-4D00-8BCC-CEF92CFDB575}">
      <dgm:prSet/>
      <dgm:spPr/>
      <dgm:t>
        <a:bodyPr/>
        <a:lstStyle/>
        <a:p>
          <a:endParaRPr lang="en-IN"/>
        </a:p>
      </dgm:t>
    </dgm:pt>
    <dgm:pt modelId="{CAB0B71E-53BF-4062-B064-F36AD6F467CB}">
      <dgm:prSet phldrT="[Text]" custT="1"/>
      <dgm:spPr/>
      <dgm:t>
        <a:bodyPr/>
        <a:lstStyle/>
        <a:p>
          <a:r>
            <a:rPr lang="en-US" sz="1400" dirty="0">
              <a:latin typeface="Segoe UI Semilight" panose="020B0402040204020203" pitchFamily="34" charset="0"/>
              <a:cs typeface="Segoe UI Semilight" panose="020B0402040204020203" pitchFamily="34" charset="0"/>
            </a:rPr>
            <a:t>F11: Configuration</a:t>
          </a:r>
          <a:endParaRPr lang="en-IN" sz="1400" dirty="0">
            <a:latin typeface="Segoe UI Semilight" panose="020B0402040204020203" pitchFamily="34" charset="0"/>
            <a:cs typeface="Segoe UI Semilight" panose="020B0402040204020203" pitchFamily="34" charset="0"/>
          </a:endParaRPr>
        </a:p>
      </dgm:t>
    </dgm:pt>
    <dgm:pt modelId="{234A4516-C3BF-40FD-BF26-B576AD0424EF}" type="parTrans" cxnId="{90C672DE-ED64-4915-B893-07A8DA3C0832}">
      <dgm:prSet/>
      <dgm:spPr/>
      <dgm:t>
        <a:bodyPr/>
        <a:lstStyle/>
        <a:p>
          <a:endParaRPr lang="en-IN"/>
        </a:p>
      </dgm:t>
    </dgm:pt>
    <dgm:pt modelId="{951C43C3-EE23-434A-8B17-EF2833C65C03}" type="sibTrans" cxnId="{90C672DE-ED64-4915-B893-07A8DA3C0832}">
      <dgm:prSet/>
      <dgm:spPr/>
      <dgm:t>
        <a:bodyPr/>
        <a:lstStyle/>
        <a:p>
          <a:endParaRPr lang="en-IN"/>
        </a:p>
      </dgm:t>
    </dgm:pt>
    <dgm:pt modelId="{43147484-8BD9-493A-B717-0553A3CA88C2}">
      <dgm:prSet phldrT="[Text]" custT="1"/>
      <dgm:spPr/>
      <dgm:t>
        <a:bodyPr/>
        <a:lstStyle/>
        <a:p>
          <a:r>
            <a:rPr lang="en-US" sz="2000" dirty="0">
              <a:latin typeface="Segoe UI Semilight" panose="020B0402040204020203" pitchFamily="34" charset="0"/>
              <a:cs typeface="Segoe UI Semilight" panose="020B0402040204020203" pitchFamily="34" charset="0"/>
            </a:rPr>
            <a:t>Multiple GSTIN</a:t>
          </a:r>
          <a:endParaRPr lang="en-IN" sz="2000" dirty="0">
            <a:latin typeface="Segoe UI Semilight" panose="020B0402040204020203" pitchFamily="34" charset="0"/>
            <a:cs typeface="Segoe UI Semilight" panose="020B0402040204020203" pitchFamily="34" charset="0"/>
          </a:endParaRPr>
        </a:p>
      </dgm:t>
    </dgm:pt>
    <dgm:pt modelId="{D6584201-5EC0-45A1-B53B-CDF6DC6CA4BD}" type="parTrans" cxnId="{BC058930-9B01-41CF-AB61-571ECAD93234}">
      <dgm:prSet/>
      <dgm:spPr/>
      <dgm:t>
        <a:bodyPr/>
        <a:lstStyle/>
        <a:p>
          <a:endParaRPr lang="en-IN"/>
        </a:p>
      </dgm:t>
    </dgm:pt>
    <dgm:pt modelId="{7DAA5BFB-9F77-4AF9-BCF0-7B0D2E388173}" type="sibTrans" cxnId="{BC058930-9B01-41CF-AB61-571ECAD93234}">
      <dgm:prSet/>
      <dgm:spPr/>
      <dgm:t>
        <a:bodyPr/>
        <a:lstStyle/>
        <a:p>
          <a:endParaRPr lang="en-IN"/>
        </a:p>
      </dgm:t>
    </dgm:pt>
    <dgm:pt modelId="{BEDBA27A-C53E-41E4-B3EC-AB0EA0C04D37}">
      <dgm:prSet phldrT="[Text]" custT="1"/>
      <dgm:spPr/>
      <dgm:t>
        <a:bodyPr/>
        <a:lstStyle/>
        <a:p>
          <a:r>
            <a:rPr lang="en-US" sz="1400" dirty="0">
              <a:latin typeface="Segoe UI Semilight" panose="020B0402040204020203" pitchFamily="34" charset="0"/>
              <a:cs typeface="Segoe UI Semilight" panose="020B0402040204020203" pitchFamily="34" charset="0"/>
            </a:rPr>
            <a:t>F11: Configuration &gt; Enable Multi Address with Multi-GSTIN</a:t>
          </a:r>
          <a:endParaRPr lang="en-IN" sz="1400" dirty="0">
            <a:latin typeface="Segoe UI Semilight" panose="020B0402040204020203" pitchFamily="34" charset="0"/>
            <a:cs typeface="Segoe UI Semilight" panose="020B0402040204020203" pitchFamily="34" charset="0"/>
          </a:endParaRPr>
        </a:p>
      </dgm:t>
    </dgm:pt>
    <dgm:pt modelId="{82CF140F-1FB5-4ADB-981F-C147D2F6BC9F}" type="parTrans" cxnId="{00347E1F-D682-4575-9B13-CE3F938829D5}">
      <dgm:prSet/>
      <dgm:spPr/>
      <dgm:t>
        <a:bodyPr/>
        <a:lstStyle/>
        <a:p>
          <a:endParaRPr lang="en-IN"/>
        </a:p>
      </dgm:t>
    </dgm:pt>
    <dgm:pt modelId="{3A6DE47F-B443-4708-8D27-D41267AD3C22}" type="sibTrans" cxnId="{00347E1F-D682-4575-9B13-CE3F938829D5}">
      <dgm:prSet/>
      <dgm:spPr/>
      <dgm:t>
        <a:bodyPr/>
        <a:lstStyle/>
        <a:p>
          <a:endParaRPr lang="en-IN"/>
        </a:p>
      </dgm:t>
    </dgm:pt>
    <dgm:pt modelId="{9141E342-FC96-47B9-B6FD-53DAE63FBA85}">
      <dgm:prSet phldrT="[Text]" custT="1"/>
      <dgm:spPr/>
      <dgm:t>
        <a:bodyPr/>
        <a:lstStyle/>
        <a:p>
          <a:r>
            <a:rPr lang="en-US" sz="2000" dirty="0">
              <a:latin typeface="Segoe UI Semilight" panose="020B0402040204020203" pitchFamily="34" charset="0"/>
              <a:cs typeface="Segoe UI Semilight" panose="020B0402040204020203" pitchFamily="34" charset="0"/>
            </a:rPr>
            <a:t>Multiple Company with same GSTIN</a:t>
          </a:r>
          <a:endParaRPr lang="en-IN" sz="2000" dirty="0">
            <a:latin typeface="Segoe UI Semilight" panose="020B0402040204020203" pitchFamily="34" charset="0"/>
            <a:cs typeface="Segoe UI Semilight" panose="020B0402040204020203" pitchFamily="34" charset="0"/>
          </a:endParaRPr>
        </a:p>
      </dgm:t>
    </dgm:pt>
    <dgm:pt modelId="{8E5B9064-07DD-4F52-BA50-DADB08D332F9}" type="parTrans" cxnId="{E7D702FD-5271-47A9-A4AF-04CD7045FA9D}">
      <dgm:prSet/>
      <dgm:spPr/>
      <dgm:t>
        <a:bodyPr/>
        <a:lstStyle/>
        <a:p>
          <a:endParaRPr lang="en-IN"/>
        </a:p>
      </dgm:t>
    </dgm:pt>
    <dgm:pt modelId="{F0DD6A24-B648-455C-9492-16388B667113}" type="sibTrans" cxnId="{E7D702FD-5271-47A9-A4AF-04CD7045FA9D}">
      <dgm:prSet/>
      <dgm:spPr/>
      <dgm:t>
        <a:bodyPr/>
        <a:lstStyle/>
        <a:p>
          <a:endParaRPr lang="en-IN"/>
        </a:p>
      </dgm:t>
    </dgm:pt>
    <dgm:pt modelId="{8517BF12-C9E7-445C-9C8B-360C4F604062}">
      <dgm:prSet phldrT="[Text]" custT="1"/>
      <dgm:spPr/>
      <dgm:t>
        <a:bodyPr/>
        <a:lstStyle/>
        <a:p>
          <a:r>
            <a:rPr lang="en-US" sz="1400" dirty="0">
              <a:latin typeface="Segoe UI Semilight" panose="020B0402040204020203" pitchFamily="34" charset="0"/>
              <a:cs typeface="Segoe UI Semilight" panose="020B0402040204020203" pitchFamily="34" charset="0"/>
            </a:rPr>
            <a:t>F11: Configuration</a:t>
          </a:r>
          <a:endParaRPr lang="en-IN" sz="1400" dirty="0">
            <a:latin typeface="Segoe UI Semilight" panose="020B0402040204020203" pitchFamily="34" charset="0"/>
            <a:cs typeface="Segoe UI Semilight" panose="020B0402040204020203" pitchFamily="34" charset="0"/>
          </a:endParaRPr>
        </a:p>
      </dgm:t>
    </dgm:pt>
    <dgm:pt modelId="{415F98FB-15B6-429A-BC7C-B7FA4EA1149B}" type="parTrans" cxnId="{9CC7D187-3CFE-4BF6-A69D-2F2A5DEE7C0B}">
      <dgm:prSet/>
      <dgm:spPr/>
      <dgm:t>
        <a:bodyPr/>
        <a:lstStyle/>
        <a:p>
          <a:endParaRPr lang="en-IN"/>
        </a:p>
      </dgm:t>
    </dgm:pt>
    <dgm:pt modelId="{7E6AE307-CFCD-4CB9-BF0D-D31734157906}" type="sibTrans" cxnId="{9CC7D187-3CFE-4BF6-A69D-2F2A5DEE7C0B}">
      <dgm:prSet/>
      <dgm:spPr/>
      <dgm:t>
        <a:bodyPr/>
        <a:lstStyle/>
        <a:p>
          <a:endParaRPr lang="en-IN"/>
        </a:p>
      </dgm:t>
    </dgm:pt>
    <dgm:pt modelId="{EBFC5B94-877A-4F28-911B-60A1B4605F16}">
      <dgm:prSet phldrT="[Text]" custT="1"/>
      <dgm:spPr/>
      <dgm:t>
        <a:bodyPr/>
        <a:lstStyle/>
        <a:p>
          <a:r>
            <a:rPr lang="en-US" sz="1400" dirty="0">
              <a:latin typeface="Segoe UI Semilight" panose="020B0402040204020203" pitchFamily="34" charset="0"/>
              <a:cs typeface="Segoe UI Semilight" panose="020B0402040204020203" pitchFamily="34" charset="0"/>
            </a:rPr>
            <a:t>Creating Masters of GST, Party, Revenue and non-revenue ledgers</a:t>
          </a:r>
          <a:endParaRPr lang="en-IN" sz="1400" dirty="0">
            <a:latin typeface="Segoe UI Semilight" panose="020B0402040204020203" pitchFamily="34" charset="0"/>
            <a:cs typeface="Segoe UI Semilight" panose="020B0402040204020203" pitchFamily="34" charset="0"/>
          </a:endParaRPr>
        </a:p>
      </dgm:t>
    </dgm:pt>
    <dgm:pt modelId="{F077C3DD-7366-4AF3-B907-5793DB0E4D87}" type="parTrans" cxnId="{C0882FD3-EEE2-4951-A9EB-2121DEF69F36}">
      <dgm:prSet/>
      <dgm:spPr/>
      <dgm:t>
        <a:bodyPr/>
        <a:lstStyle/>
        <a:p>
          <a:endParaRPr lang="en-IN"/>
        </a:p>
      </dgm:t>
    </dgm:pt>
    <dgm:pt modelId="{1E644557-2C79-4E63-834F-C60B90F4CE1F}" type="sibTrans" cxnId="{C0882FD3-EEE2-4951-A9EB-2121DEF69F36}">
      <dgm:prSet/>
      <dgm:spPr/>
      <dgm:t>
        <a:bodyPr/>
        <a:lstStyle/>
        <a:p>
          <a:endParaRPr lang="en-IN"/>
        </a:p>
      </dgm:t>
    </dgm:pt>
    <dgm:pt modelId="{3B9D5D56-62F4-4CCC-B069-100BC4CEAA36}">
      <dgm:prSet custT="1"/>
      <dgm:spPr/>
      <dgm:t>
        <a:bodyPr/>
        <a:lstStyle/>
        <a:p>
          <a:r>
            <a:rPr lang="en-US" sz="1400" dirty="0">
              <a:latin typeface="Segoe UI Semilight" panose="020B0402040204020203" pitchFamily="34" charset="0"/>
              <a:cs typeface="Segoe UI Semilight" panose="020B0402040204020203" pitchFamily="34" charset="0"/>
            </a:rPr>
            <a:t>Creating Masters of GST, Party, Revenue and non-revenue ledgers, voucher type specific to their addresses.</a:t>
          </a:r>
          <a:endParaRPr lang="en-IN" sz="1400" dirty="0">
            <a:latin typeface="Segoe UI Semilight" panose="020B0402040204020203" pitchFamily="34" charset="0"/>
            <a:cs typeface="Segoe UI Semilight" panose="020B0402040204020203" pitchFamily="34" charset="0"/>
          </a:endParaRPr>
        </a:p>
      </dgm:t>
    </dgm:pt>
    <dgm:pt modelId="{1FD76F74-C86A-4D4F-A41A-96285047400B}" type="parTrans" cxnId="{4AC87F94-CD63-4136-BB04-C4E3120FB25A}">
      <dgm:prSet/>
      <dgm:spPr/>
      <dgm:t>
        <a:bodyPr/>
        <a:lstStyle/>
        <a:p>
          <a:endParaRPr lang="en-IN"/>
        </a:p>
      </dgm:t>
    </dgm:pt>
    <dgm:pt modelId="{6F8F6FB2-974A-48E6-B134-665270BAD61F}" type="sibTrans" cxnId="{4AC87F94-CD63-4136-BB04-C4E3120FB25A}">
      <dgm:prSet/>
      <dgm:spPr/>
      <dgm:t>
        <a:bodyPr/>
        <a:lstStyle/>
        <a:p>
          <a:endParaRPr lang="en-IN"/>
        </a:p>
      </dgm:t>
    </dgm:pt>
    <dgm:pt modelId="{FF82B703-FD5D-4C98-8263-63400EE03C33}">
      <dgm:prSet phldrT="[Text]" custT="1"/>
      <dgm:spPr/>
      <dgm:t>
        <a:bodyPr/>
        <a:lstStyle/>
        <a:p>
          <a:r>
            <a:rPr lang="en-US" sz="1400" dirty="0">
              <a:latin typeface="Segoe UI Semilight" panose="020B0402040204020203" pitchFamily="34" charset="0"/>
              <a:cs typeface="Segoe UI Semilight" panose="020B0402040204020203" pitchFamily="34" charset="0"/>
            </a:rPr>
            <a:t>Creating Separate companies with relevant address</a:t>
          </a:r>
          <a:endParaRPr lang="en-IN" sz="1400" dirty="0">
            <a:latin typeface="Segoe UI Semilight" panose="020B0402040204020203" pitchFamily="34" charset="0"/>
            <a:cs typeface="Segoe UI Semilight" panose="020B0402040204020203" pitchFamily="34" charset="0"/>
          </a:endParaRPr>
        </a:p>
      </dgm:t>
    </dgm:pt>
    <dgm:pt modelId="{0AE3ABA1-9C1E-48A9-8FD9-17D6D5AB8391}" type="parTrans" cxnId="{16CA7CA3-0BF2-4106-9919-053D13472927}">
      <dgm:prSet/>
      <dgm:spPr/>
      <dgm:t>
        <a:bodyPr/>
        <a:lstStyle/>
        <a:p>
          <a:endParaRPr lang="en-IN"/>
        </a:p>
      </dgm:t>
    </dgm:pt>
    <dgm:pt modelId="{1125AC64-E654-4858-BE09-B5D6F66F84A0}" type="sibTrans" cxnId="{16CA7CA3-0BF2-4106-9919-053D13472927}">
      <dgm:prSet/>
      <dgm:spPr/>
      <dgm:t>
        <a:bodyPr/>
        <a:lstStyle/>
        <a:p>
          <a:endParaRPr lang="en-IN"/>
        </a:p>
      </dgm:t>
    </dgm:pt>
    <dgm:pt modelId="{11D851A7-7E17-4A3C-9536-5E0DEC7CC4ED}">
      <dgm:prSet custT="1"/>
      <dgm:spPr/>
      <dgm:t>
        <a:bodyPr/>
        <a:lstStyle/>
        <a:p>
          <a:r>
            <a:rPr lang="en-US" sz="1400" dirty="0">
              <a:latin typeface="Segoe UI Semilight" panose="020B0402040204020203" pitchFamily="34" charset="0"/>
              <a:cs typeface="Segoe UI Semilight" panose="020B0402040204020203" pitchFamily="34" charset="0"/>
            </a:rPr>
            <a:t>Creating Masters of GST, Party, Revenue and non-revenue ledgers, voucher type specific to their GSTIN.</a:t>
          </a:r>
          <a:endParaRPr lang="en-IN" sz="1400" dirty="0">
            <a:latin typeface="Segoe UI Semilight" panose="020B0402040204020203" pitchFamily="34" charset="0"/>
            <a:cs typeface="Segoe UI Semilight" panose="020B0402040204020203" pitchFamily="34" charset="0"/>
          </a:endParaRPr>
        </a:p>
      </dgm:t>
    </dgm:pt>
    <dgm:pt modelId="{BD11F97F-6A14-4B58-BA90-9EC20693B0B4}" type="parTrans" cxnId="{FDAA1A44-1EAD-44F5-BB50-E29BB57DAD89}">
      <dgm:prSet/>
      <dgm:spPr/>
      <dgm:t>
        <a:bodyPr/>
        <a:lstStyle/>
        <a:p>
          <a:endParaRPr lang="en-IN"/>
        </a:p>
      </dgm:t>
    </dgm:pt>
    <dgm:pt modelId="{63811EE9-63C6-4073-B150-B27482E44DD3}" type="sibTrans" cxnId="{FDAA1A44-1EAD-44F5-BB50-E29BB57DAD89}">
      <dgm:prSet/>
      <dgm:spPr/>
      <dgm:t>
        <a:bodyPr/>
        <a:lstStyle/>
        <a:p>
          <a:endParaRPr lang="en-IN"/>
        </a:p>
      </dgm:t>
    </dgm:pt>
    <dgm:pt modelId="{6E46BB74-5E6A-4A0E-A993-FF8C576C5862}">
      <dgm:prSet custT="1"/>
      <dgm:spPr/>
      <dgm:t>
        <a:bodyPr/>
        <a:lstStyle/>
        <a:p>
          <a:r>
            <a:rPr lang="en-US" sz="1400" dirty="0">
              <a:latin typeface="Segoe UI Semilight" panose="020B0402040204020203" pitchFamily="34" charset="0"/>
              <a:cs typeface="Segoe UI Semilight" panose="020B0402040204020203" pitchFamily="34" charset="0"/>
            </a:rPr>
            <a:t>Sync the data to get consolidated GST report</a:t>
          </a:r>
          <a:endParaRPr lang="en-IN" sz="1400" dirty="0">
            <a:latin typeface="Segoe UI Semilight" panose="020B0402040204020203" pitchFamily="34" charset="0"/>
            <a:cs typeface="Segoe UI Semilight" panose="020B0402040204020203" pitchFamily="34" charset="0"/>
          </a:endParaRPr>
        </a:p>
      </dgm:t>
    </dgm:pt>
    <dgm:pt modelId="{F9743CB6-12AC-43F5-9D81-706C42778FA4}" type="parTrans" cxnId="{6731ED61-65A1-405F-AC29-E57B46AA7D66}">
      <dgm:prSet/>
      <dgm:spPr/>
      <dgm:t>
        <a:bodyPr/>
        <a:lstStyle/>
        <a:p>
          <a:endParaRPr lang="en-IN"/>
        </a:p>
      </dgm:t>
    </dgm:pt>
    <dgm:pt modelId="{B81D692B-7BC3-41FB-A052-88A010EAD05E}" type="sibTrans" cxnId="{6731ED61-65A1-405F-AC29-E57B46AA7D66}">
      <dgm:prSet/>
      <dgm:spPr/>
      <dgm:t>
        <a:bodyPr/>
        <a:lstStyle/>
        <a:p>
          <a:endParaRPr lang="en-IN"/>
        </a:p>
      </dgm:t>
    </dgm:pt>
    <dgm:pt modelId="{29D92625-64FA-489F-AB9A-341ED55AED01}">
      <dgm:prSet custT="1"/>
      <dgm:spPr/>
      <dgm:t>
        <a:bodyPr/>
        <a:lstStyle/>
        <a:p>
          <a:r>
            <a:rPr lang="en-US" sz="1400" dirty="0">
              <a:latin typeface="Segoe UI Semilight" panose="020B0402040204020203" pitchFamily="34" charset="0"/>
              <a:cs typeface="Segoe UI Semilight" panose="020B0402040204020203" pitchFamily="34" charset="0"/>
            </a:rPr>
            <a:t>Generate separate GSTIN wise report to upload the same!</a:t>
          </a:r>
          <a:endParaRPr lang="en-IN" sz="1400" dirty="0">
            <a:latin typeface="Segoe UI Semilight" panose="020B0402040204020203" pitchFamily="34" charset="0"/>
            <a:cs typeface="Segoe UI Semilight" panose="020B0402040204020203" pitchFamily="34" charset="0"/>
          </a:endParaRPr>
        </a:p>
      </dgm:t>
    </dgm:pt>
    <dgm:pt modelId="{1CB8647F-BCEE-4547-AC0E-700B631F6E60}" type="parTrans" cxnId="{83A624AE-DC0A-45DC-89EE-3A095AD8428C}">
      <dgm:prSet/>
      <dgm:spPr/>
      <dgm:t>
        <a:bodyPr/>
        <a:lstStyle/>
        <a:p>
          <a:endParaRPr lang="en-IN"/>
        </a:p>
      </dgm:t>
    </dgm:pt>
    <dgm:pt modelId="{848041DE-C733-42A2-BE8E-50140E33C8B6}" type="sibTrans" cxnId="{83A624AE-DC0A-45DC-89EE-3A095AD8428C}">
      <dgm:prSet/>
      <dgm:spPr/>
      <dgm:t>
        <a:bodyPr/>
        <a:lstStyle/>
        <a:p>
          <a:endParaRPr lang="en-IN"/>
        </a:p>
      </dgm:t>
    </dgm:pt>
    <dgm:pt modelId="{6A252A57-2AAD-4576-A6E2-F71499FF5D9E}" type="pres">
      <dgm:prSet presAssocID="{9848614E-B25F-45D6-BC59-02546E0F396D}" presName="Name0" presStyleCnt="0">
        <dgm:presLayoutVars>
          <dgm:dir/>
          <dgm:animLvl val="lvl"/>
          <dgm:resizeHandles/>
        </dgm:presLayoutVars>
      </dgm:prSet>
      <dgm:spPr/>
    </dgm:pt>
    <dgm:pt modelId="{E54A569B-6C1F-4CAB-A613-2EA32A35899F}" type="pres">
      <dgm:prSet presAssocID="{F00CB76C-8952-4735-9D43-9FCEE1863803}" presName="linNode" presStyleCnt="0"/>
      <dgm:spPr/>
    </dgm:pt>
    <dgm:pt modelId="{79E5BC0B-2ED7-4A95-89A6-52FA0EB0D330}" type="pres">
      <dgm:prSet presAssocID="{F00CB76C-8952-4735-9D43-9FCEE1863803}" presName="parentShp" presStyleLbl="node1" presStyleIdx="0" presStyleCnt="3">
        <dgm:presLayoutVars>
          <dgm:bulletEnabled val="1"/>
        </dgm:presLayoutVars>
      </dgm:prSet>
      <dgm:spPr/>
    </dgm:pt>
    <dgm:pt modelId="{E413EC10-5E6D-4BF5-A002-8B68DB2040FD}" type="pres">
      <dgm:prSet presAssocID="{F00CB76C-8952-4735-9D43-9FCEE1863803}" presName="childShp" presStyleLbl="bgAccFollowNode1" presStyleIdx="0" presStyleCnt="3">
        <dgm:presLayoutVars>
          <dgm:bulletEnabled val="1"/>
        </dgm:presLayoutVars>
      </dgm:prSet>
      <dgm:spPr/>
    </dgm:pt>
    <dgm:pt modelId="{F59DC637-7D62-4927-8B0E-7C6742B581E8}" type="pres">
      <dgm:prSet presAssocID="{FE50A224-A4C8-486D-9F1F-52E41192AB55}" presName="spacing" presStyleCnt="0"/>
      <dgm:spPr/>
    </dgm:pt>
    <dgm:pt modelId="{55AC3C34-712E-4671-9D1C-A38CEA4E1990}" type="pres">
      <dgm:prSet presAssocID="{9141E342-FC96-47B9-B6FD-53DAE63FBA85}" presName="linNode" presStyleCnt="0"/>
      <dgm:spPr/>
    </dgm:pt>
    <dgm:pt modelId="{22FF3AE8-314E-4904-8C45-72FE2711327B}" type="pres">
      <dgm:prSet presAssocID="{9141E342-FC96-47B9-B6FD-53DAE63FBA85}" presName="parentShp" presStyleLbl="node1" presStyleIdx="1" presStyleCnt="3">
        <dgm:presLayoutVars>
          <dgm:bulletEnabled val="1"/>
        </dgm:presLayoutVars>
      </dgm:prSet>
      <dgm:spPr/>
    </dgm:pt>
    <dgm:pt modelId="{42870417-E085-4C59-B553-DBD5A8ACF6AB}" type="pres">
      <dgm:prSet presAssocID="{9141E342-FC96-47B9-B6FD-53DAE63FBA85}" presName="childShp" presStyleLbl="bgAccFollowNode1" presStyleIdx="1" presStyleCnt="3">
        <dgm:presLayoutVars>
          <dgm:bulletEnabled val="1"/>
        </dgm:presLayoutVars>
      </dgm:prSet>
      <dgm:spPr/>
    </dgm:pt>
    <dgm:pt modelId="{C2E1B489-13B2-4D92-8BAE-DF134D57FE0A}" type="pres">
      <dgm:prSet presAssocID="{F0DD6A24-B648-455C-9492-16388B667113}" presName="spacing" presStyleCnt="0"/>
      <dgm:spPr/>
    </dgm:pt>
    <dgm:pt modelId="{6771DC81-9E77-4374-B782-C0C696311FA3}" type="pres">
      <dgm:prSet presAssocID="{43147484-8BD9-493A-B717-0553A3CA88C2}" presName="linNode" presStyleCnt="0"/>
      <dgm:spPr/>
    </dgm:pt>
    <dgm:pt modelId="{952E1200-9127-4AF3-84D0-AA819C7CA0D4}" type="pres">
      <dgm:prSet presAssocID="{43147484-8BD9-493A-B717-0553A3CA88C2}" presName="parentShp" presStyleLbl="node1" presStyleIdx="2" presStyleCnt="3">
        <dgm:presLayoutVars>
          <dgm:bulletEnabled val="1"/>
        </dgm:presLayoutVars>
      </dgm:prSet>
      <dgm:spPr/>
    </dgm:pt>
    <dgm:pt modelId="{76115526-27E6-4C7F-811D-027D4B45C3F5}" type="pres">
      <dgm:prSet presAssocID="{43147484-8BD9-493A-B717-0553A3CA88C2}" presName="childShp" presStyleLbl="bgAccFollowNode1" presStyleIdx="2" presStyleCnt="3">
        <dgm:presLayoutVars>
          <dgm:bulletEnabled val="1"/>
        </dgm:presLayoutVars>
      </dgm:prSet>
      <dgm:spPr/>
    </dgm:pt>
  </dgm:ptLst>
  <dgm:cxnLst>
    <dgm:cxn modelId="{0E62690F-6AF8-46D1-BE71-A0AABBD7FE17}" type="presOf" srcId="{6E46BB74-5E6A-4A0E-A993-FF8C576C5862}" destId="{42870417-E085-4C59-B553-DBD5A8ACF6AB}" srcOrd="0" destOrd="3" presId="urn:microsoft.com/office/officeart/2005/8/layout/vList6"/>
    <dgm:cxn modelId="{00347E1F-D682-4575-9B13-CE3F938829D5}" srcId="{43147484-8BD9-493A-B717-0553A3CA88C2}" destId="{BEDBA27A-C53E-41E4-B3EC-AB0EA0C04D37}" srcOrd="0" destOrd="0" parTransId="{82CF140F-1FB5-4ADB-981F-C147D2F6BC9F}" sibTransId="{3A6DE47F-B443-4708-8D27-D41267AD3C22}"/>
    <dgm:cxn modelId="{B09D9A26-FF90-4043-BB45-FC9742E1D8E9}" type="presOf" srcId="{11D851A7-7E17-4A3C-9536-5E0DEC7CC4ED}" destId="{76115526-27E6-4C7F-811D-027D4B45C3F5}" srcOrd="0" destOrd="1" presId="urn:microsoft.com/office/officeart/2005/8/layout/vList6"/>
    <dgm:cxn modelId="{66539F29-3A7B-431B-907E-2BBAD33C498F}" type="presOf" srcId="{29D92625-64FA-489F-AB9A-341ED55AED01}" destId="{76115526-27E6-4C7F-811D-027D4B45C3F5}" srcOrd="0" destOrd="2" presId="urn:microsoft.com/office/officeart/2005/8/layout/vList6"/>
    <dgm:cxn modelId="{BC058930-9B01-41CF-AB61-571ECAD93234}" srcId="{9848614E-B25F-45D6-BC59-02546E0F396D}" destId="{43147484-8BD9-493A-B717-0553A3CA88C2}" srcOrd="2" destOrd="0" parTransId="{D6584201-5EC0-45A1-B53B-CDF6DC6CA4BD}" sibTransId="{7DAA5BFB-9F77-4AF9-BCF0-7B0D2E388173}"/>
    <dgm:cxn modelId="{6731ED61-65A1-405F-AC29-E57B46AA7D66}" srcId="{9141E342-FC96-47B9-B6FD-53DAE63FBA85}" destId="{6E46BB74-5E6A-4A0E-A993-FF8C576C5862}" srcOrd="3" destOrd="0" parTransId="{F9743CB6-12AC-43F5-9D81-706C42778FA4}" sibTransId="{B81D692B-7BC3-41FB-A052-88A010EAD05E}"/>
    <dgm:cxn modelId="{FDAA1A44-1EAD-44F5-BB50-E29BB57DAD89}" srcId="{43147484-8BD9-493A-B717-0553A3CA88C2}" destId="{11D851A7-7E17-4A3C-9536-5E0DEC7CC4ED}" srcOrd="1" destOrd="0" parTransId="{BD11F97F-6A14-4B58-BA90-9EC20693B0B4}" sibTransId="{63811EE9-63C6-4073-B150-B27482E44DD3}"/>
    <dgm:cxn modelId="{9D8BF067-7443-4FCE-A916-488DA74E9870}" type="presOf" srcId="{BEDBA27A-C53E-41E4-B3EC-AB0EA0C04D37}" destId="{76115526-27E6-4C7F-811D-027D4B45C3F5}" srcOrd="0" destOrd="0" presId="urn:microsoft.com/office/officeart/2005/8/layout/vList6"/>
    <dgm:cxn modelId="{9E019A4A-0A15-4D00-8BCC-CEF92CFDB575}" srcId="{9848614E-B25F-45D6-BC59-02546E0F396D}" destId="{F00CB76C-8952-4735-9D43-9FCEE1863803}" srcOrd="0" destOrd="0" parTransId="{F8C730A2-6B8B-4006-91A6-6CF211A90FA2}" sibTransId="{FE50A224-A4C8-486D-9F1F-52E41192AB55}"/>
    <dgm:cxn modelId="{95383D6C-5065-49A2-88A7-E636D38F02CD}" type="presOf" srcId="{9141E342-FC96-47B9-B6FD-53DAE63FBA85}" destId="{22FF3AE8-314E-4904-8C45-72FE2711327B}" srcOrd="0" destOrd="0" presId="urn:microsoft.com/office/officeart/2005/8/layout/vList6"/>
    <dgm:cxn modelId="{8F6F0D71-32C3-4C5B-86A9-38E8673A8AC9}" type="presOf" srcId="{9848614E-B25F-45D6-BC59-02546E0F396D}" destId="{6A252A57-2AAD-4576-A6E2-F71499FF5D9E}" srcOrd="0" destOrd="0" presId="urn:microsoft.com/office/officeart/2005/8/layout/vList6"/>
    <dgm:cxn modelId="{37E8F157-B331-4425-B728-93EF5ACAEC83}" type="presOf" srcId="{CAB0B71E-53BF-4062-B064-F36AD6F467CB}" destId="{E413EC10-5E6D-4BF5-A002-8B68DB2040FD}" srcOrd="0" destOrd="0" presId="urn:microsoft.com/office/officeart/2005/8/layout/vList6"/>
    <dgm:cxn modelId="{7F1B5759-485B-4895-A8D0-8D142B317127}" type="presOf" srcId="{F00CB76C-8952-4735-9D43-9FCEE1863803}" destId="{79E5BC0B-2ED7-4A95-89A6-52FA0EB0D330}" srcOrd="0" destOrd="0" presId="urn:microsoft.com/office/officeart/2005/8/layout/vList6"/>
    <dgm:cxn modelId="{5494D559-00D5-420F-8048-6EF0A4CFBA22}" type="presOf" srcId="{8517BF12-C9E7-445C-9C8B-360C4F604062}" destId="{42870417-E085-4C59-B553-DBD5A8ACF6AB}" srcOrd="0" destOrd="1" presId="urn:microsoft.com/office/officeart/2005/8/layout/vList6"/>
    <dgm:cxn modelId="{E2207B82-8432-4289-B4CB-E954AA48B346}" type="presOf" srcId="{EBFC5B94-877A-4F28-911B-60A1B4605F16}" destId="{E413EC10-5E6D-4BF5-A002-8B68DB2040FD}" srcOrd="0" destOrd="1" presId="urn:microsoft.com/office/officeart/2005/8/layout/vList6"/>
    <dgm:cxn modelId="{9CC7D187-3CFE-4BF6-A69D-2F2A5DEE7C0B}" srcId="{9141E342-FC96-47B9-B6FD-53DAE63FBA85}" destId="{8517BF12-C9E7-445C-9C8B-360C4F604062}" srcOrd="1" destOrd="0" parTransId="{415F98FB-15B6-429A-BC7C-B7FA4EA1149B}" sibTransId="{7E6AE307-CFCD-4CB9-BF0D-D31734157906}"/>
    <dgm:cxn modelId="{4AC87F94-CD63-4136-BB04-C4E3120FB25A}" srcId="{9141E342-FC96-47B9-B6FD-53DAE63FBA85}" destId="{3B9D5D56-62F4-4CCC-B069-100BC4CEAA36}" srcOrd="2" destOrd="0" parTransId="{1FD76F74-C86A-4D4F-A41A-96285047400B}" sibTransId="{6F8F6FB2-974A-48E6-B134-665270BAD61F}"/>
    <dgm:cxn modelId="{16CA7CA3-0BF2-4106-9919-053D13472927}" srcId="{9141E342-FC96-47B9-B6FD-53DAE63FBA85}" destId="{FF82B703-FD5D-4C98-8263-63400EE03C33}" srcOrd="0" destOrd="0" parTransId="{0AE3ABA1-9C1E-48A9-8FD9-17D6D5AB8391}" sibTransId="{1125AC64-E654-4858-BE09-B5D6F66F84A0}"/>
    <dgm:cxn modelId="{83A624AE-DC0A-45DC-89EE-3A095AD8428C}" srcId="{43147484-8BD9-493A-B717-0553A3CA88C2}" destId="{29D92625-64FA-489F-AB9A-341ED55AED01}" srcOrd="2" destOrd="0" parTransId="{1CB8647F-BCEE-4547-AC0E-700B631F6E60}" sibTransId="{848041DE-C733-42A2-BE8E-50140E33C8B6}"/>
    <dgm:cxn modelId="{C0882FD3-EEE2-4951-A9EB-2121DEF69F36}" srcId="{F00CB76C-8952-4735-9D43-9FCEE1863803}" destId="{EBFC5B94-877A-4F28-911B-60A1B4605F16}" srcOrd="1" destOrd="0" parTransId="{F077C3DD-7366-4AF3-B907-5793DB0E4D87}" sibTransId="{1E644557-2C79-4E63-834F-C60B90F4CE1F}"/>
    <dgm:cxn modelId="{DB8F8AD6-A303-4CEE-AE30-A18678F83A88}" type="presOf" srcId="{43147484-8BD9-493A-B717-0553A3CA88C2}" destId="{952E1200-9127-4AF3-84D0-AA819C7CA0D4}" srcOrd="0" destOrd="0" presId="urn:microsoft.com/office/officeart/2005/8/layout/vList6"/>
    <dgm:cxn modelId="{92C5A8DD-B72F-4D37-AA93-3A85EBFAEBBE}" type="presOf" srcId="{3B9D5D56-62F4-4CCC-B069-100BC4CEAA36}" destId="{42870417-E085-4C59-B553-DBD5A8ACF6AB}" srcOrd="0" destOrd="2" presId="urn:microsoft.com/office/officeart/2005/8/layout/vList6"/>
    <dgm:cxn modelId="{90C672DE-ED64-4915-B893-07A8DA3C0832}" srcId="{F00CB76C-8952-4735-9D43-9FCEE1863803}" destId="{CAB0B71E-53BF-4062-B064-F36AD6F467CB}" srcOrd="0" destOrd="0" parTransId="{234A4516-C3BF-40FD-BF26-B576AD0424EF}" sibTransId="{951C43C3-EE23-434A-8B17-EF2833C65C03}"/>
    <dgm:cxn modelId="{A094A7F2-7F7C-4454-ABE7-7AB362A098D8}" type="presOf" srcId="{FF82B703-FD5D-4C98-8263-63400EE03C33}" destId="{42870417-E085-4C59-B553-DBD5A8ACF6AB}" srcOrd="0" destOrd="0" presId="urn:microsoft.com/office/officeart/2005/8/layout/vList6"/>
    <dgm:cxn modelId="{E7D702FD-5271-47A9-A4AF-04CD7045FA9D}" srcId="{9848614E-B25F-45D6-BC59-02546E0F396D}" destId="{9141E342-FC96-47B9-B6FD-53DAE63FBA85}" srcOrd="1" destOrd="0" parTransId="{8E5B9064-07DD-4F52-BA50-DADB08D332F9}" sibTransId="{F0DD6A24-B648-455C-9492-16388B667113}"/>
    <dgm:cxn modelId="{4C8DA345-DDAA-4E1C-A3C2-810B9420C348}" type="presParOf" srcId="{6A252A57-2AAD-4576-A6E2-F71499FF5D9E}" destId="{E54A569B-6C1F-4CAB-A613-2EA32A35899F}" srcOrd="0" destOrd="0" presId="urn:microsoft.com/office/officeart/2005/8/layout/vList6"/>
    <dgm:cxn modelId="{5C4A3B66-A3A7-4119-804D-EE2E483E8129}" type="presParOf" srcId="{E54A569B-6C1F-4CAB-A613-2EA32A35899F}" destId="{79E5BC0B-2ED7-4A95-89A6-52FA0EB0D330}" srcOrd="0" destOrd="0" presId="urn:microsoft.com/office/officeart/2005/8/layout/vList6"/>
    <dgm:cxn modelId="{0BE0DDC7-0C49-47AA-AA49-93A024B7DB85}" type="presParOf" srcId="{E54A569B-6C1F-4CAB-A613-2EA32A35899F}" destId="{E413EC10-5E6D-4BF5-A002-8B68DB2040FD}" srcOrd="1" destOrd="0" presId="urn:microsoft.com/office/officeart/2005/8/layout/vList6"/>
    <dgm:cxn modelId="{E05B9E4E-E8BA-4C54-A9E7-053FDBF6A604}" type="presParOf" srcId="{6A252A57-2AAD-4576-A6E2-F71499FF5D9E}" destId="{F59DC637-7D62-4927-8B0E-7C6742B581E8}" srcOrd="1" destOrd="0" presId="urn:microsoft.com/office/officeart/2005/8/layout/vList6"/>
    <dgm:cxn modelId="{49E30711-CA94-488E-B4CA-65485DFC569C}" type="presParOf" srcId="{6A252A57-2AAD-4576-A6E2-F71499FF5D9E}" destId="{55AC3C34-712E-4671-9D1C-A38CEA4E1990}" srcOrd="2" destOrd="0" presId="urn:microsoft.com/office/officeart/2005/8/layout/vList6"/>
    <dgm:cxn modelId="{2E52D595-711B-4602-ADA6-BB87013C67B3}" type="presParOf" srcId="{55AC3C34-712E-4671-9D1C-A38CEA4E1990}" destId="{22FF3AE8-314E-4904-8C45-72FE2711327B}" srcOrd="0" destOrd="0" presId="urn:microsoft.com/office/officeart/2005/8/layout/vList6"/>
    <dgm:cxn modelId="{6D560DC3-8E7F-4932-863E-8458604D389B}" type="presParOf" srcId="{55AC3C34-712E-4671-9D1C-A38CEA4E1990}" destId="{42870417-E085-4C59-B553-DBD5A8ACF6AB}" srcOrd="1" destOrd="0" presId="urn:microsoft.com/office/officeart/2005/8/layout/vList6"/>
    <dgm:cxn modelId="{FD84105D-4FB6-422E-97B0-552038699F0A}" type="presParOf" srcId="{6A252A57-2AAD-4576-A6E2-F71499FF5D9E}" destId="{C2E1B489-13B2-4D92-8BAE-DF134D57FE0A}" srcOrd="3" destOrd="0" presId="urn:microsoft.com/office/officeart/2005/8/layout/vList6"/>
    <dgm:cxn modelId="{FF7A4072-5993-4D6F-AAB0-4557484CAD78}" type="presParOf" srcId="{6A252A57-2AAD-4576-A6E2-F71499FF5D9E}" destId="{6771DC81-9E77-4374-B782-C0C696311FA3}" srcOrd="4" destOrd="0" presId="urn:microsoft.com/office/officeart/2005/8/layout/vList6"/>
    <dgm:cxn modelId="{9352F42F-41A0-4ED0-809B-7C95CAD0B0D4}" type="presParOf" srcId="{6771DC81-9E77-4374-B782-C0C696311FA3}" destId="{952E1200-9127-4AF3-84D0-AA819C7CA0D4}" srcOrd="0" destOrd="0" presId="urn:microsoft.com/office/officeart/2005/8/layout/vList6"/>
    <dgm:cxn modelId="{07637D56-0A08-4F44-B89B-8458D3ACE299}" type="presParOf" srcId="{6771DC81-9E77-4374-B782-C0C696311FA3}" destId="{76115526-27E6-4C7F-811D-027D4B45C3F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6660E82A-BA2E-432F-9EEB-B79EFB79E5D1}"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5084AD5B-347F-41E9-8139-DD41B0F243D3}">
      <dgm:prSet phldrT="[Text]" custT="1"/>
      <dgm:spPr/>
      <dgm:t>
        <a:bodyPr/>
        <a:lstStyle/>
        <a:p>
          <a:r>
            <a:rPr lang="en-US" sz="1600" dirty="0">
              <a:latin typeface="Segoe UI Semilight" panose="020B0402040204020203" pitchFamily="34" charset="0"/>
              <a:cs typeface="Segoe UI Semilight" panose="020B0402040204020203" pitchFamily="34" charset="0"/>
            </a:rPr>
            <a:t>In case of return type is configured as quarterly in F11: company features, then B2B invoices and credit notes related table gets exported for 1</a:t>
          </a:r>
          <a:r>
            <a:rPr lang="en-US" sz="1600" baseline="30000" dirty="0">
              <a:latin typeface="Segoe UI Semilight" panose="020B0402040204020203" pitchFamily="34" charset="0"/>
              <a:cs typeface="Segoe UI Semilight" panose="020B0402040204020203" pitchFamily="34" charset="0"/>
            </a:rPr>
            <a:t>st</a:t>
          </a:r>
          <a:r>
            <a:rPr lang="en-US" sz="1600" dirty="0">
              <a:latin typeface="Segoe UI Semilight" panose="020B0402040204020203" pitchFamily="34" charset="0"/>
              <a:cs typeface="Segoe UI Semilight" panose="020B0402040204020203" pitchFamily="34" charset="0"/>
            </a:rPr>
            <a:t> two months of the quarter. </a:t>
          </a:r>
          <a:endParaRPr lang="en-IN" sz="1800" dirty="0">
            <a:latin typeface="Segoe UI Semilight" panose="020B0402040204020203" pitchFamily="34" charset="0"/>
            <a:cs typeface="Segoe UI Semilight" panose="020B0402040204020203" pitchFamily="34" charset="0"/>
          </a:endParaRPr>
        </a:p>
      </dgm:t>
    </dgm:pt>
    <dgm:pt modelId="{FBFC356F-D157-43F1-AB15-8327F98EB771}" type="parTrans" cxnId="{D50F6D60-B72B-40E9-B9B5-73A5866D590E}">
      <dgm:prSet/>
      <dgm:spPr/>
      <dgm:t>
        <a:bodyPr/>
        <a:lstStyle/>
        <a:p>
          <a:endParaRPr lang="en-IN"/>
        </a:p>
      </dgm:t>
    </dgm:pt>
    <dgm:pt modelId="{34240EED-D389-410A-802B-F767853A7BDA}" type="sibTrans" cxnId="{D50F6D60-B72B-40E9-B9B5-73A5866D590E}">
      <dgm:prSet/>
      <dgm:spPr/>
      <dgm:t>
        <a:bodyPr/>
        <a:lstStyle/>
        <a:p>
          <a:endParaRPr lang="en-IN"/>
        </a:p>
      </dgm:t>
    </dgm:pt>
    <dgm:pt modelId="{BF7335D9-A0FC-44AA-96FB-0C1A4FB88695}">
      <dgm:prSet phldrT="[Text]" custT="1"/>
      <dgm:spPr/>
      <dgm:t>
        <a:bodyPr/>
        <a:lstStyle/>
        <a:p>
          <a:r>
            <a:rPr lang="en-US" sz="1600" dirty="0">
              <a:latin typeface="Segoe UI Semilight" panose="020B0402040204020203" pitchFamily="34" charset="0"/>
              <a:cs typeface="Segoe UI Semilight" panose="020B0402040204020203" pitchFamily="34" charset="0"/>
            </a:rPr>
            <a:t>Check whether the customer has enrolled as a quarterly filler;</a:t>
          </a:r>
          <a:endParaRPr lang="en-IN" sz="1800" dirty="0">
            <a:latin typeface="Segoe UI Semilight" panose="020B0402040204020203" pitchFamily="34" charset="0"/>
            <a:cs typeface="Segoe UI Semilight" panose="020B0402040204020203" pitchFamily="34" charset="0"/>
          </a:endParaRPr>
        </a:p>
      </dgm:t>
    </dgm:pt>
    <dgm:pt modelId="{5E0BC65F-C19E-4F31-9DA1-64034B2F159A}" type="parTrans" cxnId="{135DF6D8-3902-4F79-9DB0-29CE2267EBA5}">
      <dgm:prSet/>
      <dgm:spPr/>
      <dgm:t>
        <a:bodyPr/>
        <a:lstStyle/>
        <a:p>
          <a:endParaRPr lang="en-IN"/>
        </a:p>
      </dgm:t>
    </dgm:pt>
    <dgm:pt modelId="{A81D7E01-DF61-48A2-89DE-DADDB8EBE953}" type="sibTrans" cxnId="{135DF6D8-3902-4F79-9DB0-29CE2267EBA5}">
      <dgm:prSet/>
      <dgm:spPr/>
      <dgm:t>
        <a:bodyPr/>
        <a:lstStyle/>
        <a:p>
          <a:endParaRPr lang="en-IN"/>
        </a:p>
      </dgm:t>
    </dgm:pt>
    <dgm:pt modelId="{F07A3C9F-AD26-4619-9E77-CF0156921699}">
      <dgm:prSet phldrT="[Text]" custT="1"/>
      <dgm:spPr/>
      <dgm:t>
        <a:bodyPr/>
        <a:lstStyle/>
        <a:p>
          <a:r>
            <a:rPr lang="en-US" sz="1600" dirty="0">
              <a:latin typeface="Segoe UI Semilight" panose="020B0402040204020203" pitchFamily="34" charset="0"/>
              <a:cs typeface="Segoe UI Semilight" panose="020B0402040204020203" pitchFamily="34" charset="0"/>
            </a:rPr>
            <a:t>If Yes – Supplier registered under the Invoice Furnishing Facility (IFF) provision can export B2B invoices and the credit notes-related table gets exported for 1</a:t>
          </a:r>
          <a:r>
            <a:rPr lang="en-US" sz="1600" baseline="30000" dirty="0">
              <a:latin typeface="Segoe UI Semilight" panose="020B0402040204020203" pitchFamily="34" charset="0"/>
              <a:cs typeface="Segoe UI Semilight" panose="020B0402040204020203" pitchFamily="34" charset="0"/>
            </a:rPr>
            <a:t>st</a:t>
          </a:r>
          <a:r>
            <a:rPr lang="en-US" sz="1600" dirty="0">
              <a:latin typeface="Segoe UI Semilight" panose="020B0402040204020203" pitchFamily="34" charset="0"/>
              <a:cs typeface="Segoe UI Semilight" panose="020B0402040204020203" pitchFamily="34" charset="0"/>
            </a:rPr>
            <a:t> two months of the quarter, so that buyers can claim the Input Tax Credit in the first and second months. In the third month, file GSTR-3B and GSTR-1, as usual with all sections</a:t>
          </a:r>
          <a:endParaRPr lang="en-IN" sz="1600" dirty="0">
            <a:latin typeface="Segoe UI Semilight" panose="020B0402040204020203" pitchFamily="34" charset="0"/>
            <a:cs typeface="Segoe UI Semilight" panose="020B0402040204020203" pitchFamily="34" charset="0"/>
          </a:endParaRPr>
        </a:p>
      </dgm:t>
    </dgm:pt>
    <dgm:pt modelId="{708E06BC-008E-444F-AA15-539D9E87A901}" type="parTrans" cxnId="{870C5628-866E-4A91-84F6-1493D4D58AEF}">
      <dgm:prSet/>
      <dgm:spPr/>
      <dgm:t>
        <a:bodyPr/>
        <a:lstStyle/>
        <a:p>
          <a:endParaRPr lang="en-IN"/>
        </a:p>
      </dgm:t>
    </dgm:pt>
    <dgm:pt modelId="{6D2DE591-CA01-47C7-8E00-6A268E04A938}" type="sibTrans" cxnId="{870C5628-866E-4A91-84F6-1493D4D58AEF}">
      <dgm:prSet/>
      <dgm:spPr/>
      <dgm:t>
        <a:bodyPr/>
        <a:lstStyle/>
        <a:p>
          <a:endParaRPr lang="en-IN"/>
        </a:p>
      </dgm:t>
    </dgm:pt>
    <dgm:pt modelId="{A396291C-34EE-4065-A0E3-2E5A270AC3D4}">
      <dgm:prSet phldrT="[Text]" custT="1"/>
      <dgm:spPr/>
      <dgm:t>
        <a:bodyPr/>
        <a:lstStyle/>
        <a:p>
          <a:r>
            <a:rPr lang="en-US" sz="1600" dirty="0">
              <a:latin typeface="Segoe UI Semilight" panose="020B0402040204020203" pitchFamily="34" charset="0"/>
              <a:cs typeface="Segoe UI Semilight" panose="020B0402040204020203" pitchFamily="34" charset="0"/>
            </a:rPr>
            <a:t>If No – take a backup of data &amp; configure the return type as “Monthly” and try exporting GSTR-1 Return.</a:t>
          </a:r>
          <a:endParaRPr lang="en-IN" sz="1600" dirty="0">
            <a:latin typeface="Segoe UI Semilight" panose="020B0402040204020203" pitchFamily="34" charset="0"/>
            <a:cs typeface="Segoe UI Semilight" panose="020B0402040204020203" pitchFamily="34" charset="0"/>
          </a:endParaRPr>
        </a:p>
      </dgm:t>
    </dgm:pt>
    <dgm:pt modelId="{BFD5BA14-EBBF-4BA7-A0F8-7D44A04BC6A1}" type="parTrans" cxnId="{B16244AF-BF5C-4258-BB48-3CDD0098E904}">
      <dgm:prSet/>
      <dgm:spPr/>
      <dgm:t>
        <a:bodyPr/>
        <a:lstStyle/>
        <a:p>
          <a:endParaRPr lang="en-IN"/>
        </a:p>
      </dgm:t>
    </dgm:pt>
    <dgm:pt modelId="{C052423B-CFA5-42B5-835C-68B4FD8E471F}" type="sibTrans" cxnId="{B16244AF-BF5C-4258-BB48-3CDD0098E904}">
      <dgm:prSet/>
      <dgm:spPr/>
      <dgm:t>
        <a:bodyPr/>
        <a:lstStyle/>
        <a:p>
          <a:endParaRPr lang="en-IN"/>
        </a:p>
      </dgm:t>
    </dgm:pt>
    <dgm:pt modelId="{5D24DA63-200E-4819-BD79-C342DC164380}">
      <dgm:prSet phldrT="[Text]" custT="1"/>
      <dgm:spPr/>
      <dgm:t>
        <a:bodyPr/>
        <a:lstStyle/>
        <a:p>
          <a:endParaRPr lang="en-IN" sz="1800" dirty="0">
            <a:latin typeface="Segoe UI Semilight" panose="020B0402040204020203" pitchFamily="34" charset="0"/>
            <a:cs typeface="Segoe UI Semilight" panose="020B0402040204020203" pitchFamily="34" charset="0"/>
          </a:endParaRPr>
        </a:p>
      </dgm:t>
    </dgm:pt>
    <dgm:pt modelId="{9F9CF5A9-7B60-46DA-91E2-2E000A355DDC}" type="parTrans" cxnId="{BE4936E8-9300-40F2-9A7D-CAD97BED255A}">
      <dgm:prSet/>
      <dgm:spPr/>
      <dgm:t>
        <a:bodyPr/>
        <a:lstStyle/>
        <a:p>
          <a:endParaRPr lang="en-IN"/>
        </a:p>
      </dgm:t>
    </dgm:pt>
    <dgm:pt modelId="{73D13FAF-3260-430F-9C23-B72D34999271}" type="sibTrans" cxnId="{BE4936E8-9300-40F2-9A7D-CAD97BED255A}">
      <dgm:prSet/>
      <dgm:spPr/>
      <dgm:t>
        <a:bodyPr/>
        <a:lstStyle/>
        <a:p>
          <a:endParaRPr lang="en-IN"/>
        </a:p>
      </dgm:t>
    </dgm:pt>
    <dgm:pt modelId="{FE1AC03E-0AD7-40D8-AE7F-65539D9129D8}" type="pres">
      <dgm:prSet presAssocID="{6660E82A-BA2E-432F-9EEB-B79EFB79E5D1}" presName="Name0" presStyleCnt="0">
        <dgm:presLayoutVars>
          <dgm:chMax val="7"/>
          <dgm:chPref val="7"/>
          <dgm:dir/>
        </dgm:presLayoutVars>
      </dgm:prSet>
      <dgm:spPr/>
    </dgm:pt>
    <dgm:pt modelId="{CB40151C-A786-4B3E-8560-82F762BCBBF3}" type="pres">
      <dgm:prSet presAssocID="{6660E82A-BA2E-432F-9EEB-B79EFB79E5D1}" presName="Name1" presStyleCnt="0"/>
      <dgm:spPr/>
    </dgm:pt>
    <dgm:pt modelId="{62B79A67-FD6F-4668-A3C7-3F0EDAFF09F8}" type="pres">
      <dgm:prSet presAssocID="{6660E82A-BA2E-432F-9EEB-B79EFB79E5D1}" presName="cycle" presStyleCnt="0"/>
      <dgm:spPr/>
    </dgm:pt>
    <dgm:pt modelId="{E2610E0F-87DC-4B59-9841-CE4202F95186}" type="pres">
      <dgm:prSet presAssocID="{6660E82A-BA2E-432F-9EEB-B79EFB79E5D1}" presName="srcNode" presStyleLbl="node1" presStyleIdx="0" presStyleCnt="2"/>
      <dgm:spPr/>
    </dgm:pt>
    <dgm:pt modelId="{1F9730CC-46C0-4959-83E0-37BFDFAA14D3}" type="pres">
      <dgm:prSet presAssocID="{6660E82A-BA2E-432F-9EEB-B79EFB79E5D1}" presName="conn" presStyleLbl="parChTrans1D2" presStyleIdx="0" presStyleCnt="1"/>
      <dgm:spPr/>
    </dgm:pt>
    <dgm:pt modelId="{5BEE9A63-219E-4DE0-9153-FCFEDADDB41E}" type="pres">
      <dgm:prSet presAssocID="{6660E82A-BA2E-432F-9EEB-B79EFB79E5D1}" presName="extraNode" presStyleLbl="node1" presStyleIdx="0" presStyleCnt="2"/>
      <dgm:spPr/>
    </dgm:pt>
    <dgm:pt modelId="{06640B11-7EFC-4ED1-A515-8FD7F565B4E5}" type="pres">
      <dgm:prSet presAssocID="{6660E82A-BA2E-432F-9EEB-B79EFB79E5D1}" presName="dstNode" presStyleLbl="node1" presStyleIdx="0" presStyleCnt="2"/>
      <dgm:spPr/>
    </dgm:pt>
    <dgm:pt modelId="{97817858-0EE9-4E05-B726-CF46FBE09B32}" type="pres">
      <dgm:prSet presAssocID="{5084AD5B-347F-41E9-8139-DD41B0F243D3}" presName="text_1" presStyleLbl="node1" presStyleIdx="0" presStyleCnt="2" custScaleY="118300">
        <dgm:presLayoutVars>
          <dgm:bulletEnabled val="1"/>
        </dgm:presLayoutVars>
      </dgm:prSet>
      <dgm:spPr/>
    </dgm:pt>
    <dgm:pt modelId="{BF650DA8-0329-46E7-86E0-DD177BD2C694}" type="pres">
      <dgm:prSet presAssocID="{5084AD5B-347F-41E9-8139-DD41B0F243D3}" presName="accent_1" presStyleCnt="0"/>
      <dgm:spPr/>
    </dgm:pt>
    <dgm:pt modelId="{287C1DB9-082D-4DC1-8A56-A5EA27EDF2A7}" type="pres">
      <dgm:prSet presAssocID="{5084AD5B-347F-41E9-8139-DD41B0F243D3}" presName="accentRepeatNode" presStyleLbl="solidFgAcc1" presStyleIdx="0" presStyleCnt="2"/>
      <dgm:spPr/>
    </dgm:pt>
    <dgm:pt modelId="{B09CB4C4-2C31-46CF-8886-07A010680E98}" type="pres">
      <dgm:prSet presAssocID="{BF7335D9-A0FC-44AA-96FB-0C1A4FB88695}" presName="text_2" presStyleLbl="node1" presStyleIdx="1" presStyleCnt="2" custScaleY="164679">
        <dgm:presLayoutVars>
          <dgm:bulletEnabled val="1"/>
        </dgm:presLayoutVars>
      </dgm:prSet>
      <dgm:spPr/>
    </dgm:pt>
    <dgm:pt modelId="{97F135A5-5166-4BD9-9DE4-4AC7401EE57D}" type="pres">
      <dgm:prSet presAssocID="{BF7335D9-A0FC-44AA-96FB-0C1A4FB88695}" presName="accent_2" presStyleCnt="0"/>
      <dgm:spPr/>
    </dgm:pt>
    <dgm:pt modelId="{9D709164-0712-49E2-A629-28CB59336FD8}" type="pres">
      <dgm:prSet presAssocID="{BF7335D9-A0FC-44AA-96FB-0C1A4FB88695}" presName="accentRepeatNode" presStyleLbl="solidFgAcc1" presStyleIdx="1" presStyleCnt="2"/>
      <dgm:spPr/>
    </dgm:pt>
  </dgm:ptLst>
  <dgm:cxnLst>
    <dgm:cxn modelId="{9AE2EA16-0785-426A-B48B-4C90C16D30D5}" type="presOf" srcId="{BF7335D9-A0FC-44AA-96FB-0C1A4FB88695}" destId="{B09CB4C4-2C31-46CF-8886-07A010680E98}" srcOrd="0" destOrd="0" presId="urn:microsoft.com/office/officeart/2008/layout/VerticalCurvedList"/>
    <dgm:cxn modelId="{870C5628-866E-4A91-84F6-1493D4D58AEF}" srcId="{BF7335D9-A0FC-44AA-96FB-0C1A4FB88695}" destId="{F07A3C9F-AD26-4619-9E77-CF0156921699}" srcOrd="0" destOrd="0" parTransId="{708E06BC-008E-444F-AA15-539D9E87A901}" sibTransId="{6D2DE591-CA01-47C7-8E00-6A268E04A938}"/>
    <dgm:cxn modelId="{D50F6D60-B72B-40E9-B9B5-73A5866D590E}" srcId="{6660E82A-BA2E-432F-9EEB-B79EFB79E5D1}" destId="{5084AD5B-347F-41E9-8139-DD41B0F243D3}" srcOrd="0" destOrd="0" parTransId="{FBFC356F-D157-43F1-AB15-8327F98EB771}" sibTransId="{34240EED-D389-410A-802B-F767853A7BDA}"/>
    <dgm:cxn modelId="{B6460F6C-4B6D-4317-889E-16055A5F0D59}" type="presOf" srcId="{34240EED-D389-410A-802B-F767853A7BDA}" destId="{1F9730CC-46C0-4959-83E0-37BFDFAA14D3}" srcOrd="0" destOrd="0" presId="urn:microsoft.com/office/officeart/2008/layout/VerticalCurvedList"/>
    <dgm:cxn modelId="{C480174D-1F5D-4F13-8B98-86F18A8001DD}" type="presOf" srcId="{5D24DA63-200E-4819-BD79-C342DC164380}" destId="{B09CB4C4-2C31-46CF-8886-07A010680E98}" srcOrd="0" destOrd="3" presId="urn:microsoft.com/office/officeart/2008/layout/VerticalCurvedList"/>
    <dgm:cxn modelId="{B16244AF-BF5C-4258-BB48-3CDD0098E904}" srcId="{BF7335D9-A0FC-44AA-96FB-0C1A4FB88695}" destId="{A396291C-34EE-4065-A0E3-2E5A270AC3D4}" srcOrd="1" destOrd="0" parTransId="{BFD5BA14-EBBF-4BA7-A0F8-7D44A04BC6A1}" sibTransId="{C052423B-CFA5-42B5-835C-68B4FD8E471F}"/>
    <dgm:cxn modelId="{9A0CB0B3-4B30-49C7-972C-454435B454AA}" type="presOf" srcId="{A396291C-34EE-4065-A0E3-2E5A270AC3D4}" destId="{B09CB4C4-2C31-46CF-8886-07A010680E98}" srcOrd="0" destOrd="2" presId="urn:microsoft.com/office/officeart/2008/layout/VerticalCurvedList"/>
    <dgm:cxn modelId="{680548C1-DA13-457B-BC15-857369B947FC}" type="presOf" srcId="{F07A3C9F-AD26-4619-9E77-CF0156921699}" destId="{B09CB4C4-2C31-46CF-8886-07A010680E98}" srcOrd="0" destOrd="1" presId="urn:microsoft.com/office/officeart/2008/layout/VerticalCurvedList"/>
    <dgm:cxn modelId="{0CBCBAC1-ECA0-4456-9352-24734D82F34F}" type="presOf" srcId="{5084AD5B-347F-41E9-8139-DD41B0F243D3}" destId="{97817858-0EE9-4E05-B726-CF46FBE09B32}" srcOrd="0" destOrd="0" presId="urn:microsoft.com/office/officeart/2008/layout/VerticalCurvedList"/>
    <dgm:cxn modelId="{135DF6D8-3902-4F79-9DB0-29CE2267EBA5}" srcId="{6660E82A-BA2E-432F-9EEB-B79EFB79E5D1}" destId="{BF7335D9-A0FC-44AA-96FB-0C1A4FB88695}" srcOrd="1" destOrd="0" parTransId="{5E0BC65F-C19E-4F31-9DA1-64034B2F159A}" sibTransId="{A81D7E01-DF61-48A2-89DE-DADDB8EBE953}"/>
    <dgm:cxn modelId="{F73D3EE4-1C22-4CAD-A44C-F3CF6FCECFD9}" type="presOf" srcId="{6660E82A-BA2E-432F-9EEB-B79EFB79E5D1}" destId="{FE1AC03E-0AD7-40D8-AE7F-65539D9129D8}" srcOrd="0" destOrd="0" presId="urn:microsoft.com/office/officeart/2008/layout/VerticalCurvedList"/>
    <dgm:cxn modelId="{BE4936E8-9300-40F2-9A7D-CAD97BED255A}" srcId="{BF7335D9-A0FC-44AA-96FB-0C1A4FB88695}" destId="{5D24DA63-200E-4819-BD79-C342DC164380}" srcOrd="2" destOrd="0" parTransId="{9F9CF5A9-7B60-46DA-91E2-2E000A355DDC}" sibTransId="{73D13FAF-3260-430F-9C23-B72D34999271}"/>
    <dgm:cxn modelId="{FF67EC43-C47D-41D5-A3FF-315E886C1EFE}" type="presParOf" srcId="{FE1AC03E-0AD7-40D8-AE7F-65539D9129D8}" destId="{CB40151C-A786-4B3E-8560-82F762BCBBF3}" srcOrd="0" destOrd="0" presId="urn:microsoft.com/office/officeart/2008/layout/VerticalCurvedList"/>
    <dgm:cxn modelId="{9427327B-371C-42B9-A749-DF73AE3C4228}" type="presParOf" srcId="{CB40151C-A786-4B3E-8560-82F762BCBBF3}" destId="{62B79A67-FD6F-4668-A3C7-3F0EDAFF09F8}" srcOrd="0" destOrd="0" presId="urn:microsoft.com/office/officeart/2008/layout/VerticalCurvedList"/>
    <dgm:cxn modelId="{88AB5043-FDE3-4C53-B204-02F91C8EEC12}" type="presParOf" srcId="{62B79A67-FD6F-4668-A3C7-3F0EDAFF09F8}" destId="{E2610E0F-87DC-4B59-9841-CE4202F95186}" srcOrd="0" destOrd="0" presId="urn:microsoft.com/office/officeart/2008/layout/VerticalCurvedList"/>
    <dgm:cxn modelId="{CEE950C1-7770-4992-8926-662418E201F2}" type="presParOf" srcId="{62B79A67-FD6F-4668-A3C7-3F0EDAFF09F8}" destId="{1F9730CC-46C0-4959-83E0-37BFDFAA14D3}" srcOrd="1" destOrd="0" presId="urn:microsoft.com/office/officeart/2008/layout/VerticalCurvedList"/>
    <dgm:cxn modelId="{4DA8F86D-B1D1-4C5A-9F17-F0C51315CBDA}" type="presParOf" srcId="{62B79A67-FD6F-4668-A3C7-3F0EDAFF09F8}" destId="{5BEE9A63-219E-4DE0-9153-FCFEDADDB41E}" srcOrd="2" destOrd="0" presId="urn:microsoft.com/office/officeart/2008/layout/VerticalCurvedList"/>
    <dgm:cxn modelId="{BB533AF2-8DC7-40DC-899E-3F87FC50F383}" type="presParOf" srcId="{62B79A67-FD6F-4668-A3C7-3F0EDAFF09F8}" destId="{06640B11-7EFC-4ED1-A515-8FD7F565B4E5}" srcOrd="3" destOrd="0" presId="urn:microsoft.com/office/officeart/2008/layout/VerticalCurvedList"/>
    <dgm:cxn modelId="{D49DB7B2-2C60-45BC-9908-6E54577C2B3D}" type="presParOf" srcId="{CB40151C-A786-4B3E-8560-82F762BCBBF3}" destId="{97817858-0EE9-4E05-B726-CF46FBE09B32}" srcOrd="1" destOrd="0" presId="urn:microsoft.com/office/officeart/2008/layout/VerticalCurvedList"/>
    <dgm:cxn modelId="{6A8AB0EE-AA03-4AC9-B6A7-C347C47E07A3}" type="presParOf" srcId="{CB40151C-A786-4B3E-8560-82F762BCBBF3}" destId="{BF650DA8-0329-46E7-86E0-DD177BD2C694}" srcOrd="2" destOrd="0" presId="urn:microsoft.com/office/officeart/2008/layout/VerticalCurvedList"/>
    <dgm:cxn modelId="{FE6CD2EB-E538-4B38-89ED-ACAD054F9D64}" type="presParOf" srcId="{BF650DA8-0329-46E7-86E0-DD177BD2C694}" destId="{287C1DB9-082D-4DC1-8A56-A5EA27EDF2A7}" srcOrd="0" destOrd="0" presId="urn:microsoft.com/office/officeart/2008/layout/VerticalCurvedList"/>
    <dgm:cxn modelId="{E7F692A6-8BB6-4A8D-A57E-4AD1138EAB86}" type="presParOf" srcId="{CB40151C-A786-4B3E-8560-82F762BCBBF3}" destId="{B09CB4C4-2C31-46CF-8886-07A010680E98}" srcOrd="3" destOrd="0" presId="urn:microsoft.com/office/officeart/2008/layout/VerticalCurvedList"/>
    <dgm:cxn modelId="{AF107331-AFA4-4A53-AF29-E25CBAAF139D}" type="presParOf" srcId="{CB40151C-A786-4B3E-8560-82F762BCBBF3}" destId="{97F135A5-5166-4BD9-9DE4-4AC7401EE57D}" srcOrd="4" destOrd="0" presId="urn:microsoft.com/office/officeart/2008/layout/VerticalCurvedList"/>
    <dgm:cxn modelId="{29919E29-74BF-4736-884B-6FCD2E89741B}" type="presParOf" srcId="{97F135A5-5166-4BD9-9DE4-4AC7401EE57D}" destId="{9D709164-0712-49E2-A629-28CB59336FD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AC279F7F-7F7D-4451-8EC0-755CD6868149}" type="doc">
      <dgm:prSet loTypeId="urn:microsoft.com/office/officeart/2005/8/layout/equation1" loCatId="process" qsTypeId="urn:microsoft.com/office/officeart/2005/8/quickstyle/simple1" qsCatId="simple" csTypeId="urn:microsoft.com/office/officeart/2005/8/colors/colorful5" csCatId="colorful" phldr="1"/>
      <dgm:spPr/>
      <dgm:t>
        <a:bodyPr/>
        <a:lstStyle/>
        <a:p>
          <a:endParaRPr lang="en-IN"/>
        </a:p>
      </dgm:t>
    </dgm:pt>
    <dgm:pt modelId="{D80A69F9-0DD3-410B-897C-3F95E0EC88CA}">
      <dgm:prSet phldrT="[Text]" custT="1"/>
      <dgm:spPr/>
      <dgm:t>
        <a:bodyPr/>
        <a:lstStyle/>
        <a:p>
          <a:r>
            <a:rPr lang="en-US" sz="1800" dirty="0">
              <a:latin typeface="Segoe UI Semilight" panose="020B0402040204020203" pitchFamily="34" charset="0"/>
              <a:cs typeface="Segoe UI Semilight" panose="020B0402040204020203" pitchFamily="34" charset="0"/>
            </a:rPr>
            <a:t>Modify the Tax amount manually to decimal value</a:t>
          </a:r>
          <a:endParaRPr lang="en-IN" sz="1800" dirty="0">
            <a:latin typeface="Segoe UI Semilight" panose="020B0402040204020203" pitchFamily="34" charset="0"/>
            <a:cs typeface="Segoe UI Semilight" panose="020B0402040204020203" pitchFamily="34" charset="0"/>
          </a:endParaRPr>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t>
        <a:bodyPr/>
        <a:lstStyle/>
        <a:p>
          <a:r>
            <a:rPr lang="en-US" dirty="0"/>
            <a:t>OR</a:t>
          </a:r>
          <a:endParaRPr lang="en-IN" dirty="0"/>
        </a:p>
      </dgm:t>
    </dgm:pt>
    <dgm:pt modelId="{238E35AA-0815-4858-99E1-091DEF71ACD1}">
      <dgm:prSet custT="1"/>
      <dgm:spPr/>
      <dgm:t>
        <a:bodyPr/>
        <a:lstStyle/>
        <a:p>
          <a:r>
            <a:rPr lang="en-US" sz="1800" b="0" i="0" dirty="0">
              <a:latin typeface="Segoe UI Semilight" panose="020B0402040204020203" pitchFamily="34" charset="0"/>
              <a:cs typeface="Segoe UI Semilight" panose="020B0402040204020203" pitchFamily="34" charset="0"/>
            </a:rPr>
            <a:t>Reconcile the status manually by  pressing </a:t>
          </a:r>
          <a:r>
            <a:rPr lang="en-US" sz="1800" b="1" i="0" dirty="0">
              <a:latin typeface="Segoe UI Semilight" panose="020B0402040204020203" pitchFamily="34" charset="0"/>
              <a:cs typeface="Segoe UI Semilight" panose="020B0402040204020203" pitchFamily="34" charset="0"/>
            </a:rPr>
            <a:t>Alt+S</a:t>
          </a:r>
          <a:r>
            <a:rPr lang="en-US" sz="1800" b="0" i="0" dirty="0">
              <a:latin typeface="Segoe UI Semilight" panose="020B0402040204020203" pitchFamily="34" charset="0"/>
              <a:cs typeface="Segoe UI Semilight" panose="020B0402040204020203" pitchFamily="34" charset="0"/>
            </a:rPr>
            <a:t> (Set GST Status)</a:t>
          </a:r>
          <a:endParaRPr lang="en-IN" sz="1800" dirty="0">
            <a:latin typeface="Segoe UI Semilight" panose="020B0402040204020203" pitchFamily="34" charset="0"/>
            <a:cs typeface="Segoe UI Semilight" panose="020B0402040204020203" pitchFamily="34" charset="0"/>
          </a:endParaRPr>
        </a:p>
      </dgm:t>
    </dgm:pt>
    <dgm:pt modelId="{01564048-DDA1-4A95-9F4A-25CC2345F65F}" type="parTrans" cxnId="{EFA40742-4039-4618-9B5E-4DBFA5FA7B6A}">
      <dgm:prSet/>
      <dgm:spPr/>
      <dgm:t>
        <a:bodyPr/>
        <a:lstStyle/>
        <a:p>
          <a:endParaRPr lang="en-IN"/>
        </a:p>
      </dgm:t>
    </dgm:pt>
    <dgm:pt modelId="{39A1DDC7-3B38-431A-850D-8D2155A95155}" type="sibTrans" cxnId="{EFA40742-4039-4618-9B5E-4DBFA5FA7B6A}">
      <dgm:prSet/>
      <dgm:spPr/>
      <dgm:t>
        <a:bodyPr/>
        <a:lstStyle/>
        <a:p>
          <a:endParaRPr lang="en-IN" dirty="0"/>
        </a:p>
      </dgm:t>
    </dgm:pt>
    <dgm:pt modelId="{E31B1625-2876-48EC-8D60-A5E6B8F714EF}">
      <dgm:prSet custT="1"/>
      <dgm:spPr/>
      <dgm:t>
        <a:bodyPr/>
        <a:lstStyle/>
        <a:p>
          <a:r>
            <a:rPr lang="en-US" sz="1800" dirty="0">
              <a:latin typeface="Segoe UI Semilight" panose="020B0402040204020203" pitchFamily="34" charset="0"/>
              <a:cs typeface="Segoe UI Semilight" panose="020B0402040204020203" pitchFamily="34" charset="0"/>
            </a:rPr>
            <a:t>Reconciled</a:t>
          </a:r>
          <a:endParaRPr lang="en-IN" sz="1800" dirty="0">
            <a:latin typeface="Segoe UI Semilight" panose="020B0402040204020203" pitchFamily="34" charset="0"/>
            <a:cs typeface="Segoe UI Semilight" panose="020B0402040204020203" pitchFamily="34" charset="0"/>
          </a:endParaRPr>
        </a:p>
      </dgm:t>
    </dgm:pt>
    <dgm:pt modelId="{B9DF3640-F8BE-484D-9740-FDE053A5CC5F}" type="parTrans" cxnId="{7CED78B0-C693-4B8E-B315-544E97156F54}">
      <dgm:prSet/>
      <dgm:spPr/>
      <dgm:t>
        <a:bodyPr/>
        <a:lstStyle/>
        <a:p>
          <a:endParaRPr lang="en-IN"/>
        </a:p>
      </dgm:t>
    </dgm:pt>
    <dgm:pt modelId="{EA16D5DA-A591-4B88-8880-4003D3EAC444}" type="sibTrans" cxnId="{7CED78B0-C693-4B8E-B315-544E97156F54}">
      <dgm:prSet/>
      <dgm:spPr/>
      <dgm:t>
        <a:bodyPr/>
        <a:lstStyle/>
        <a:p>
          <a:endParaRPr lang="en-IN"/>
        </a:p>
      </dgm:t>
    </dgm:pt>
    <dgm:pt modelId="{282DDE54-F8B3-447B-A335-3E7B9602060A}" type="pres">
      <dgm:prSet presAssocID="{AC279F7F-7F7D-4451-8EC0-755CD6868149}" presName="linearFlow" presStyleCnt="0">
        <dgm:presLayoutVars>
          <dgm:dir/>
          <dgm:resizeHandles val="exact"/>
        </dgm:presLayoutVars>
      </dgm:prSet>
      <dgm:spPr/>
    </dgm:pt>
    <dgm:pt modelId="{018C50A3-D703-400F-9396-EBD27CF7CF5F}" type="pres">
      <dgm:prSet presAssocID="{D80A69F9-0DD3-410B-897C-3F95E0EC88CA}" presName="node" presStyleLbl="node1" presStyleIdx="0" presStyleCnt="3">
        <dgm:presLayoutVars>
          <dgm:bulletEnabled val="1"/>
        </dgm:presLayoutVars>
      </dgm:prSet>
      <dgm:spPr/>
    </dgm:pt>
    <dgm:pt modelId="{FFB25FD9-A8EB-4385-9C38-E5156C960EE9}" type="pres">
      <dgm:prSet presAssocID="{C2426E98-D46F-4A57-BB4F-667540C501F4}" presName="spacerL" presStyleCnt="0"/>
      <dgm:spPr/>
    </dgm:pt>
    <dgm:pt modelId="{78A4262D-D34B-4865-85AD-E1274742E736}" type="pres">
      <dgm:prSet presAssocID="{C2426E98-D46F-4A57-BB4F-667540C501F4}" presName="sibTrans" presStyleLbl="sibTrans2D1" presStyleIdx="0" presStyleCnt="2"/>
      <dgm:spPr/>
    </dgm:pt>
    <dgm:pt modelId="{D2934333-E03D-4B7D-906D-E375419C7A07}" type="pres">
      <dgm:prSet presAssocID="{C2426E98-D46F-4A57-BB4F-667540C501F4}" presName="spacerR" presStyleCnt="0"/>
      <dgm:spPr/>
    </dgm:pt>
    <dgm:pt modelId="{641087FE-8748-4F89-B2AD-7A642ACE77D7}" type="pres">
      <dgm:prSet presAssocID="{238E35AA-0815-4858-99E1-091DEF71ACD1}" presName="node" presStyleLbl="node1" presStyleIdx="1" presStyleCnt="3">
        <dgm:presLayoutVars>
          <dgm:bulletEnabled val="1"/>
        </dgm:presLayoutVars>
      </dgm:prSet>
      <dgm:spPr/>
    </dgm:pt>
    <dgm:pt modelId="{439E91FB-D1D6-4499-A170-85436C3AF7A9}" type="pres">
      <dgm:prSet presAssocID="{39A1DDC7-3B38-431A-850D-8D2155A95155}" presName="spacerL" presStyleCnt="0"/>
      <dgm:spPr/>
    </dgm:pt>
    <dgm:pt modelId="{87724CB2-B859-42DD-AEA9-64BDF60E0542}" type="pres">
      <dgm:prSet presAssocID="{39A1DDC7-3B38-431A-850D-8D2155A95155}" presName="sibTrans" presStyleLbl="sibTrans2D1" presStyleIdx="1" presStyleCnt="2"/>
      <dgm:spPr/>
    </dgm:pt>
    <dgm:pt modelId="{6759E529-6344-4D77-B7FE-D17CF84C65E7}" type="pres">
      <dgm:prSet presAssocID="{39A1DDC7-3B38-431A-850D-8D2155A95155}" presName="spacerR" presStyleCnt="0"/>
      <dgm:spPr/>
    </dgm:pt>
    <dgm:pt modelId="{E6559D1A-C851-4233-921E-DAE6E4D997A1}" type="pres">
      <dgm:prSet presAssocID="{E31B1625-2876-48EC-8D60-A5E6B8F714EF}" presName="node" presStyleLbl="node1" presStyleIdx="2" presStyleCnt="3">
        <dgm:presLayoutVars>
          <dgm:bulletEnabled val="1"/>
        </dgm:presLayoutVars>
      </dgm:prSet>
      <dgm:spPr/>
    </dgm:pt>
  </dgm:ptLst>
  <dgm:cxnLst>
    <dgm:cxn modelId="{3A13262C-4F8D-4E28-BD4C-2A2D8E59B4C1}" type="presOf" srcId="{238E35AA-0815-4858-99E1-091DEF71ACD1}" destId="{641087FE-8748-4F89-B2AD-7A642ACE77D7}" srcOrd="0" destOrd="0" presId="urn:microsoft.com/office/officeart/2005/8/layout/equation1"/>
    <dgm:cxn modelId="{F0E7B42D-6A45-4880-AB0A-E651B93EC009}" type="presOf" srcId="{E31B1625-2876-48EC-8D60-A5E6B8F714EF}" destId="{E6559D1A-C851-4233-921E-DAE6E4D997A1}" srcOrd="0" destOrd="0" presId="urn:microsoft.com/office/officeart/2005/8/layout/equation1"/>
    <dgm:cxn modelId="{EFA40742-4039-4618-9B5E-4DBFA5FA7B6A}" srcId="{AC279F7F-7F7D-4451-8EC0-755CD6868149}" destId="{238E35AA-0815-4858-99E1-091DEF71ACD1}" srcOrd="1" destOrd="0" parTransId="{01564048-DDA1-4A95-9F4A-25CC2345F65F}" sibTransId="{39A1DDC7-3B38-431A-850D-8D2155A95155}"/>
    <dgm:cxn modelId="{41C25E49-0310-4E83-8FE2-EDEE445104B4}" srcId="{AC279F7F-7F7D-4451-8EC0-755CD6868149}" destId="{D80A69F9-0DD3-410B-897C-3F95E0EC88CA}" srcOrd="0" destOrd="0" parTransId="{BCE96435-F300-4874-9369-6CC4F43B3106}" sibTransId="{C2426E98-D46F-4A57-BB4F-667540C501F4}"/>
    <dgm:cxn modelId="{F2762F87-E10B-4AB5-821A-A0807B945A03}" type="presOf" srcId="{C2426E98-D46F-4A57-BB4F-667540C501F4}" destId="{78A4262D-D34B-4865-85AD-E1274742E736}" srcOrd="0" destOrd="0" presId="urn:microsoft.com/office/officeart/2005/8/layout/equation1"/>
    <dgm:cxn modelId="{8755DC8F-5AEF-4C47-A027-AA0932FFC352}" type="presOf" srcId="{D80A69F9-0DD3-410B-897C-3F95E0EC88CA}" destId="{018C50A3-D703-400F-9396-EBD27CF7CF5F}" srcOrd="0" destOrd="0" presId="urn:microsoft.com/office/officeart/2005/8/layout/equation1"/>
    <dgm:cxn modelId="{7CED78B0-C693-4B8E-B315-544E97156F54}" srcId="{AC279F7F-7F7D-4451-8EC0-755CD6868149}" destId="{E31B1625-2876-48EC-8D60-A5E6B8F714EF}" srcOrd="2" destOrd="0" parTransId="{B9DF3640-F8BE-484D-9740-FDE053A5CC5F}" sibTransId="{EA16D5DA-A591-4B88-8880-4003D3EAC444}"/>
    <dgm:cxn modelId="{B66DC1F0-DEE9-467B-BE74-2542CDE55293}" type="presOf" srcId="{AC279F7F-7F7D-4451-8EC0-755CD6868149}" destId="{282DDE54-F8B3-447B-A335-3E7B9602060A}" srcOrd="0" destOrd="0" presId="urn:microsoft.com/office/officeart/2005/8/layout/equation1"/>
    <dgm:cxn modelId="{90AF30F9-927B-4937-9C84-1509B20069DC}" type="presOf" srcId="{39A1DDC7-3B38-431A-850D-8D2155A95155}" destId="{87724CB2-B859-42DD-AEA9-64BDF60E0542}" srcOrd="0" destOrd="0" presId="urn:microsoft.com/office/officeart/2005/8/layout/equation1"/>
    <dgm:cxn modelId="{61A31A8D-7A9E-4836-805B-0F0CE24A35E3}" type="presParOf" srcId="{282DDE54-F8B3-447B-A335-3E7B9602060A}" destId="{018C50A3-D703-400F-9396-EBD27CF7CF5F}" srcOrd="0" destOrd="0" presId="urn:microsoft.com/office/officeart/2005/8/layout/equation1"/>
    <dgm:cxn modelId="{CF1B0E3A-F158-4BB7-90D8-75C054736BC7}" type="presParOf" srcId="{282DDE54-F8B3-447B-A335-3E7B9602060A}" destId="{FFB25FD9-A8EB-4385-9C38-E5156C960EE9}" srcOrd="1" destOrd="0" presId="urn:microsoft.com/office/officeart/2005/8/layout/equation1"/>
    <dgm:cxn modelId="{B9D4750E-8D09-4AC9-9F3A-3A424125B3DF}" type="presParOf" srcId="{282DDE54-F8B3-447B-A335-3E7B9602060A}" destId="{78A4262D-D34B-4865-85AD-E1274742E736}" srcOrd="2" destOrd="0" presId="urn:microsoft.com/office/officeart/2005/8/layout/equation1"/>
    <dgm:cxn modelId="{E429D00C-E2A6-4550-B767-54753D0FEC05}" type="presParOf" srcId="{282DDE54-F8B3-447B-A335-3E7B9602060A}" destId="{D2934333-E03D-4B7D-906D-E375419C7A07}" srcOrd="3" destOrd="0" presId="urn:microsoft.com/office/officeart/2005/8/layout/equation1"/>
    <dgm:cxn modelId="{1A3A7E2D-86A8-4A1C-BFAE-49A78F105A8D}" type="presParOf" srcId="{282DDE54-F8B3-447B-A335-3E7B9602060A}" destId="{641087FE-8748-4F89-B2AD-7A642ACE77D7}" srcOrd="4" destOrd="0" presId="urn:microsoft.com/office/officeart/2005/8/layout/equation1"/>
    <dgm:cxn modelId="{AF7D4663-1C2F-44C7-B2D4-B1752CFE942E}" type="presParOf" srcId="{282DDE54-F8B3-447B-A335-3E7B9602060A}" destId="{439E91FB-D1D6-4499-A170-85436C3AF7A9}" srcOrd="5" destOrd="0" presId="urn:microsoft.com/office/officeart/2005/8/layout/equation1"/>
    <dgm:cxn modelId="{79B091F6-C2B0-4BA0-80D1-168AD3426230}" type="presParOf" srcId="{282DDE54-F8B3-447B-A335-3E7B9602060A}" destId="{87724CB2-B859-42DD-AEA9-64BDF60E0542}" srcOrd="6" destOrd="0" presId="urn:microsoft.com/office/officeart/2005/8/layout/equation1"/>
    <dgm:cxn modelId="{8F35DAD0-53B2-4F53-93DC-80B0A557E537}" type="presParOf" srcId="{282DDE54-F8B3-447B-A335-3E7B9602060A}" destId="{6759E529-6344-4D77-B7FE-D17CF84C65E7}" srcOrd="7" destOrd="0" presId="urn:microsoft.com/office/officeart/2005/8/layout/equation1"/>
    <dgm:cxn modelId="{AC1BFC3F-837B-4BC2-AE63-D206EAA91868}" type="presParOf" srcId="{282DDE54-F8B3-447B-A335-3E7B9602060A}" destId="{E6559D1A-C851-4233-921E-DAE6E4D997A1}"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AC279F7F-7F7D-4451-8EC0-755CD686814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IN"/>
        </a:p>
      </dgm:t>
    </dgm:pt>
    <dgm:pt modelId="{D80A69F9-0DD3-410B-897C-3F95E0EC88CA}">
      <dgm:prSet phldrT="[Text]" custT="1"/>
      <dgm:spPr/>
      <dgm:t>
        <a:bodyPr/>
        <a:lstStyle/>
        <a:p>
          <a:r>
            <a:rPr lang="en-US" sz="1800" dirty="0">
              <a:latin typeface="Segoe UI Semilight" panose="020B0402040204020203" pitchFamily="34" charset="0"/>
              <a:cs typeface="Segoe UI Semilight" panose="020B0402040204020203" pitchFamily="34" charset="0"/>
            </a:rPr>
            <a:t>As there is a mismatch in the return period between the books and the portal</a:t>
          </a:r>
          <a:endParaRPr lang="en-IN" sz="1800" dirty="0">
            <a:latin typeface="Segoe UI Semilight" panose="020B0402040204020203" pitchFamily="34" charset="0"/>
            <a:cs typeface="Segoe UI Semilight" panose="020B0402040204020203" pitchFamily="34" charset="0"/>
          </a:endParaRPr>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pt>
    <dgm:pt modelId="{238E35AA-0815-4858-99E1-091DEF71ACD1}">
      <dgm:prSet custT="1"/>
      <dgm:spPr/>
      <dgm:t>
        <a:bodyPr/>
        <a:lstStyle/>
        <a:p>
          <a:r>
            <a:rPr lang="en-US" sz="1800" dirty="0">
              <a:latin typeface="Segoe UI Semilight" panose="020B0402040204020203" pitchFamily="34" charset="0"/>
              <a:cs typeface="Segoe UI Semilight" panose="020B0402040204020203" pitchFamily="34" charset="0"/>
            </a:rPr>
            <a:t>We need not reverse and account it in next month.</a:t>
          </a:r>
          <a:endParaRPr lang="en-IN" sz="1800" dirty="0">
            <a:latin typeface="Segoe UI Semilight" panose="020B0402040204020203" pitchFamily="34" charset="0"/>
            <a:cs typeface="Segoe UI Semilight" panose="020B0402040204020203" pitchFamily="34" charset="0"/>
          </a:endParaRPr>
        </a:p>
      </dgm:t>
    </dgm:pt>
    <dgm:pt modelId="{01564048-DDA1-4A95-9F4A-25CC2345F65F}" type="parTrans" cxnId="{EFA40742-4039-4618-9B5E-4DBFA5FA7B6A}">
      <dgm:prSet/>
      <dgm:spPr/>
      <dgm:t>
        <a:bodyPr/>
        <a:lstStyle/>
        <a:p>
          <a:endParaRPr lang="en-IN"/>
        </a:p>
      </dgm:t>
    </dgm:pt>
    <dgm:pt modelId="{39A1DDC7-3B38-431A-850D-8D2155A95155}" type="sibTrans" cxnId="{EFA40742-4039-4618-9B5E-4DBFA5FA7B6A}">
      <dgm:prSet/>
      <dgm:spPr/>
      <dgm:t>
        <a:bodyPr/>
        <a:lstStyle/>
        <a:p>
          <a:endParaRPr lang="en-IN"/>
        </a:p>
      </dgm:t>
    </dgm:pt>
    <dgm:pt modelId="{E31B1625-2876-48EC-8D60-A5E6B8F714EF}">
      <dgm:prSet custT="1"/>
      <dgm:spPr/>
      <dgm:t>
        <a:bodyPr/>
        <a:lstStyle/>
        <a:p>
          <a:r>
            <a:rPr lang="en-US" sz="1800" b="0" i="0" dirty="0">
              <a:latin typeface="Segoe UI Semilight" panose="020B0402040204020203" pitchFamily="34" charset="0"/>
              <a:cs typeface="Segoe UI Semilight" panose="020B0402040204020203" pitchFamily="34" charset="0"/>
            </a:rPr>
            <a:t>For such transactions, you can simply update the GST Return Effective Date in your books, by pressing Alt+L (Set Effective Date).</a:t>
          </a:r>
          <a:endParaRPr lang="en-IN" sz="1800" dirty="0">
            <a:latin typeface="Segoe UI Semilight" panose="020B0402040204020203" pitchFamily="34" charset="0"/>
            <a:cs typeface="Segoe UI Semilight" panose="020B0402040204020203" pitchFamily="34" charset="0"/>
          </a:endParaRPr>
        </a:p>
      </dgm:t>
    </dgm:pt>
    <dgm:pt modelId="{B9DF3640-F8BE-484D-9740-FDE053A5CC5F}" type="parTrans" cxnId="{7CED78B0-C693-4B8E-B315-544E97156F54}">
      <dgm:prSet/>
      <dgm:spPr/>
      <dgm:t>
        <a:bodyPr/>
        <a:lstStyle/>
        <a:p>
          <a:endParaRPr lang="en-IN"/>
        </a:p>
      </dgm:t>
    </dgm:pt>
    <dgm:pt modelId="{EA16D5DA-A591-4B88-8880-4003D3EAC444}" type="sibTrans" cxnId="{7CED78B0-C693-4B8E-B315-544E97156F54}">
      <dgm:prSet/>
      <dgm:spPr/>
      <dgm:t>
        <a:bodyPr/>
        <a:lstStyle/>
        <a:p>
          <a:endParaRPr lang="en-IN"/>
        </a:p>
      </dgm:t>
    </dgm:pt>
    <dgm:pt modelId="{0AED4808-42BD-448A-940E-B354BCC53BF8}" type="pres">
      <dgm:prSet presAssocID="{AC279F7F-7F7D-4451-8EC0-755CD6868149}" presName="diagram" presStyleCnt="0">
        <dgm:presLayoutVars>
          <dgm:dir/>
          <dgm:resizeHandles val="exact"/>
        </dgm:presLayoutVars>
      </dgm:prSet>
      <dgm:spPr/>
    </dgm:pt>
    <dgm:pt modelId="{62F7F5FC-3881-4E51-9CA9-A4CA2555F89B}" type="pres">
      <dgm:prSet presAssocID="{D80A69F9-0DD3-410B-897C-3F95E0EC88CA}" presName="node" presStyleLbl="node1" presStyleIdx="0" presStyleCnt="3">
        <dgm:presLayoutVars>
          <dgm:bulletEnabled val="1"/>
        </dgm:presLayoutVars>
      </dgm:prSet>
      <dgm:spPr/>
    </dgm:pt>
    <dgm:pt modelId="{EF69ED6F-4425-46AA-9A1C-D1997A82A72C}" type="pres">
      <dgm:prSet presAssocID="{C2426E98-D46F-4A57-BB4F-667540C501F4}" presName="sibTrans" presStyleCnt="0"/>
      <dgm:spPr/>
    </dgm:pt>
    <dgm:pt modelId="{0271469D-A7FB-4A2C-8A71-29267815DAA6}" type="pres">
      <dgm:prSet presAssocID="{238E35AA-0815-4858-99E1-091DEF71ACD1}" presName="node" presStyleLbl="node1" presStyleIdx="1" presStyleCnt="3">
        <dgm:presLayoutVars>
          <dgm:bulletEnabled val="1"/>
        </dgm:presLayoutVars>
      </dgm:prSet>
      <dgm:spPr/>
    </dgm:pt>
    <dgm:pt modelId="{1F966531-8986-405E-8FD7-65EA6CE3A2B1}" type="pres">
      <dgm:prSet presAssocID="{39A1DDC7-3B38-431A-850D-8D2155A95155}" presName="sibTrans" presStyleCnt="0"/>
      <dgm:spPr/>
    </dgm:pt>
    <dgm:pt modelId="{D6CABA83-7260-44E0-A6A1-AE487101065E}" type="pres">
      <dgm:prSet presAssocID="{E31B1625-2876-48EC-8D60-A5E6B8F714EF}" presName="node" presStyleLbl="node1" presStyleIdx="2" presStyleCnt="3">
        <dgm:presLayoutVars>
          <dgm:bulletEnabled val="1"/>
        </dgm:presLayoutVars>
      </dgm:prSet>
      <dgm:spPr/>
    </dgm:pt>
  </dgm:ptLst>
  <dgm:cxnLst>
    <dgm:cxn modelId="{C61E7D0A-A721-45FE-9AC0-DE7D53099141}" type="presOf" srcId="{D80A69F9-0DD3-410B-897C-3F95E0EC88CA}" destId="{62F7F5FC-3881-4E51-9CA9-A4CA2555F89B}" srcOrd="0" destOrd="0" presId="urn:microsoft.com/office/officeart/2005/8/layout/default"/>
    <dgm:cxn modelId="{CBE01D0D-056A-474F-87B6-33CADC4445B3}" type="presOf" srcId="{E31B1625-2876-48EC-8D60-A5E6B8F714EF}" destId="{D6CABA83-7260-44E0-A6A1-AE487101065E}" srcOrd="0" destOrd="0" presId="urn:microsoft.com/office/officeart/2005/8/layout/default"/>
    <dgm:cxn modelId="{379A0A24-48C3-4E08-A460-23F7439D26F6}" type="presOf" srcId="{AC279F7F-7F7D-4451-8EC0-755CD6868149}" destId="{0AED4808-42BD-448A-940E-B354BCC53BF8}" srcOrd="0" destOrd="0" presId="urn:microsoft.com/office/officeart/2005/8/layout/default"/>
    <dgm:cxn modelId="{F58F2527-4AEA-43A4-8EE1-FC54E6D84D0F}" type="presOf" srcId="{238E35AA-0815-4858-99E1-091DEF71ACD1}" destId="{0271469D-A7FB-4A2C-8A71-29267815DAA6}" srcOrd="0" destOrd="0" presId="urn:microsoft.com/office/officeart/2005/8/layout/default"/>
    <dgm:cxn modelId="{EFA40742-4039-4618-9B5E-4DBFA5FA7B6A}" srcId="{AC279F7F-7F7D-4451-8EC0-755CD6868149}" destId="{238E35AA-0815-4858-99E1-091DEF71ACD1}" srcOrd="1" destOrd="0" parTransId="{01564048-DDA1-4A95-9F4A-25CC2345F65F}" sibTransId="{39A1DDC7-3B38-431A-850D-8D2155A95155}"/>
    <dgm:cxn modelId="{41C25E49-0310-4E83-8FE2-EDEE445104B4}" srcId="{AC279F7F-7F7D-4451-8EC0-755CD6868149}" destId="{D80A69F9-0DD3-410B-897C-3F95E0EC88CA}" srcOrd="0" destOrd="0" parTransId="{BCE96435-F300-4874-9369-6CC4F43B3106}" sibTransId="{C2426E98-D46F-4A57-BB4F-667540C501F4}"/>
    <dgm:cxn modelId="{7CED78B0-C693-4B8E-B315-544E97156F54}" srcId="{AC279F7F-7F7D-4451-8EC0-755CD6868149}" destId="{E31B1625-2876-48EC-8D60-A5E6B8F714EF}" srcOrd="2" destOrd="0" parTransId="{B9DF3640-F8BE-484D-9740-FDE053A5CC5F}" sibTransId="{EA16D5DA-A591-4B88-8880-4003D3EAC444}"/>
    <dgm:cxn modelId="{43042F8A-B571-4527-8D4D-213583605A18}" type="presParOf" srcId="{0AED4808-42BD-448A-940E-B354BCC53BF8}" destId="{62F7F5FC-3881-4E51-9CA9-A4CA2555F89B}" srcOrd="0" destOrd="0" presId="urn:microsoft.com/office/officeart/2005/8/layout/default"/>
    <dgm:cxn modelId="{932F97B0-1042-4CE6-BAD7-E5A0E17F784E}" type="presParOf" srcId="{0AED4808-42BD-448A-940E-B354BCC53BF8}" destId="{EF69ED6F-4425-46AA-9A1C-D1997A82A72C}" srcOrd="1" destOrd="0" presId="urn:microsoft.com/office/officeart/2005/8/layout/default"/>
    <dgm:cxn modelId="{104E754F-A62D-4AB5-9CC9-0C2885263CF7}" type="presParOf" srcId="{0AED4808-42BD-448A-940E-B354BCC53BF8}" destId="{0271469D-A7FB-4A2C-8A71-29267815DAA6}" srcOrd="2" destOrd="0" presId="urn:microsoft.com/office/officeart/2005/8/layout/default"/>
    <dgm:cxn modelId="{C78C8849-523F-4B98-AB2A-E10AE01B60C9}" type="presParOf" srcId="{0AED4808-42BD-448A-940E-B354BCC53BF8}" destId="{1F966531-8986-405E-8FD7-65EA6CE3A2B1}" srcOrd="3" destOrd="0" presId="urn:microsoft.com/office/officeart/2005/8/layout/default"/>
    <dgm:cxn modelId="{25F0B5D2-C2AE-4624-B76D-B3439B99E206}" type="presParOf" srcId="{0AED4808-42BD-448A-940E-B354BCC53BF8}" destId="{D6CABA83-7260-44E0-A6A1-AE487101065E}"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AC279F7F-7F7D-4451-8EC0-755CD686814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IN"/>
        </a:p>
      </dgm:t>
    </dgm:pt>
    <dgm:pt modelId="{D80A69F9-0DD3-410B-897C-3F95E0EC88CA}">
      <dgm:prSet phldrT="[Text]" custT="1"/>
      <dgm:spPr/>
      <dgm:t>
        <a:bodyPr/>
        <a:lstStyle/>
        <a:p>
          <a:r>
            <a:rPr lang="en-US" sz="1800" b="0" i="0" dirty="0"/>
            <a:t>In GSTR 2B Recon &gt; F12  &gt; enable the option Show potential matches between Books and Portal.</a:t>
          </a:r>
          <a:endParaRPr lang="en-IN" sz="1800" b="0" dirty="0">
            <a:latin typeface="Segoe UI Semilight" panose="020B0402040204020203" pitchFamily="34" charset="0"/>
            <a:cs typeface="Segoe UI Semilight" panose="020B0402040204020203" pitchFamily="34" charset="0"/>
          </a:endParaRPr>
        </a:p>
      </dgm:t>
    </dgm:pt>
    <dgm:pt modelId="{BCE96435-F300-4874-9369-6CC4F43B3106}" type="parTrans" cxnId="{41C25E49-0310-4E83-8FE2-EDEE445104B4}">
      <dgm:prSet/>
      <dgm:spPr/>
      <dgm:t>
        <a:bodyPr/>
        <a:lstStyle/>
        <a:p>
          <a:endParaRPr lang="en-IN"/>
        </a:p>
      </dgm:t>
    </dgm:pt>
    <dgm:pt modelId="{C2426E98-D46F-4A57-BB4F-667540C501F4}" type="sibTrans" cxnId="{41C25E49-0310-4E83-8FE2-EDEE445104B4}">
      <dgm:prSet/>
      <dgm:spPr/>
    </dgm:pt>
    <dgm:pt modelId="{E31B1625-2876-48EC-8D60-A5E6B8F714EF}">
      <dgm:prSet custT="1"/>
      <dgm:spPr/>
      <dgm:t>
        <a:bodyPr/>
        <a:lstStyle/>
        <a:p>
          <a:r>
            <a:rPr lang="en-US" sz="1800" dirty="0">
              <a:latin typeface="Segoe UI Semilight" panose="020B0402040204020203" pitchFamily="34" charset="0"/>
              <a:cs typeface="Segoe UI Semilight" panose="020B0402040204020203" pitchFamily="34" charset="0"/>
            </a:rPr>
            <a:t>In Suraj Enterprise this transaction will be shown </a:t>
          </a:r>
          <a:r>
            <a:rPr lang="en-IN" sz="1800" b="0" i="0" dirty="0"/>
            <a:t>Potential matches (Excluding Section)</a:t>
          </a:r>
          <a:endParaRPr lang="en-IN" sz="1800" dirty="0">
            <a:latin typeface="Segoe UI Semilight" panose="020B0402040204020203" pitchFamily="34" charset="0"/>
            <a:cs typeface="Segoe UI Semilight" panose="020B0402040204020203" pitchFamily="34" charset="0"/>
          </a:endParaRPr>
        </a:p>
      </dgm:t>
    </dgm:pt>
    <dgm:pt modelId="{B9DF3640-F8BE-484D-9740-FDE053A5CC5F}" type="parTrans" cxnId="{7CED78B0-C693-4B8E-B315-544E97156F54}">
      <dgm:prSet/>
      <dgm:spPr/>
      <dgm:t>
        <a:bodyPr/>
        <a:lstStyle/>
        <a:p>
          <a:endParaRPr lang="en-IN"/>
        </a:p>
      </dgm:t>
    </dgm:pt>
    <dgm:pt modelId="{EA16D5DA-A591-4B88-8880-4003D3EAC444}" type="sibTrans" cxnId="{7CED78B0-C693-4B8E-B315-544E97156F54}">
      <dgm:prSet/>
      <dgm:spPr/>
      <dgm:t>
        <a:bodyPr/>
        <a:lstStyle/>
        <a:p>
          <a:endParaRPr lang="en-IN"/>
        </a:p>
      </dgm:t>
    </dgm:pt>
    <dgm:pt modelId="{641549AC-0145-410D-A40C-3EC6D205DCCB}">
      <dgm:prSet custT="1"/>
      <dgm:spPr/>
      <dgm:t>
        <a:bodyPr/>
        <a:lstStyle/>
        <a:p>
          <a:r>
            <a:rPr lang="en-US" sz="1800" b="0" i="0" dirty="0"/>
            <a:t>Resolve this difference in Section updating the voucher type - Update the voucher type from Purchase to Credit Note by pressing Alt+F10 (Other Vouchers) &gt; Credit Note.</a:t>
          </a:r>
          <a:endParaRPr lang="en-IN" sz="1800" dirty="0">
            <a:latin typeface="Segoe UI Semilight" panose="020B0402040204020203" pitchFamily="34" charset="0"/>
            <a:cs typeface="Segoe UI Semilight" panose="020B0402040204020203" pitchFamily="34" charset="0"/>
          </a:endParaRPr>
        </a:p>
      </dgm:t>
    </dgm:pt>
    <dgm:pt modelId="{8D4CD746-79E3-4891-A528-F75E23DB7647}" type="parTrans" cxnId="{5ACD77FF-98BB-40AC-8C8A-53A7BC31A5E5}">
      <dgm:prSet/>
      <dgm:spPr/>
      <dgm:t>
        <a:bodyPr/>
        <a:lstStyle/>
        <a:p>
          <a:endParaRPr lang="en-IN"/>
        </a:p>
      </dgm:t>
    </dgm:pt>
    <dgm:pt modelId="{E2564314-1C6A-4DC0-AD8A-B2AE2DAEB48A}" type="sibTrans" cxnId="{5ACD77FF-98BB-40AC-8C8A-53A7BC31A5E5}">
      <dgm:prSet/>
      <dgm:spPr/>
      <dgm:t>
        <a:bodyPr/>
        <a:lstStyle/>
        <a:p>
          <a:endParaRPr lang="en-IN"/>
        </a:p>
      </dgm:t>
    </dgm:pt>
    <dgm:pt modelId="{71846BDD-959C-461F-8956-1DD19C0A6756}">
      <dgm:prSet custT="1"/>
      <dgm:spPr/>
      <dgm:t>
        <a:bodyPr/>
        <a:lstStyle/>
        <a:p>
          <a:r>
            <a:rPr lang="en-US" sz="1800" b="0" i="0" dirty="0"/>
            <a:t>Update reason for Issuing Note, Supplier’s Debit/Credit Note No., and Date.</a:t>
          </a:r>
          <a:endParaRPr lang="en-IN" sz="1800" b="0" dirty="0">
            <a:latin typeface="Segoe UI Semilight" panose="020B0402040204020203" pitchFamily="34" charset="0"/>
            <a:cs typeface="Segoe UI Semilight" panose="020B0402040204020203" pitchFamily="34" charset="0"/>
          </a:endParaRPr>
        </a:p>
      </dgm:t>
    </dgm:pt>
    <dgm:pt modelId="{FFE8C565-913C-48DF-AB58-2EC1408686A2}" type="parTrans" cxnId="{B58FAE5C-B4F7-47FE-9B53-DCE2441069D3}">
      <dgm:prSet/>
      <dgm:spPr/>
      <dgm:t>
        <a:bodyPr/>
        <a:lstStyle/>
        <a:p>
          <a:endParaRPr lang="en-IN"/>
        </a:p>
      </dgm:t>
    </dgm:pt>
    <dgm:pt modelId="{A1013819-8440-46D4-8471-1F50AFA931F2}" type="sibTrans" cxnId="{B58FAE5C-B4F7-47FE-9B53-DCE2441069D3}">
      <dgm:prSet/>
      <dgm:spPr/>
      <dgm:t>
        <a:bodyPr/>
        <a:lstStyle/>
        <a:p>
          <a:endParaRPr lang="en-IN"/>
        </a:p>
      </dgm:t>
    </dgm:pt>
    <dgm:pt modelId="{0AED4808-42BD-448A-940E-B354BCC53BF8}" type="pres">
      <dgm:prSet presAssocID="{AC279F7F-7F7D-4451-8EC0-755CD6868149}" presName="diagram" presStyleCnt="0">
        <dgm:presLayoutVars>
          <dgm:dir/>
          <dgm:resizeHandles val="exact"/>
        </dgm:presLayoutVars>
      </dgm:prSet>
      <dgm:spPr/>
    </dgm:pt>
    <dgm:pt modelId="{62F7F5FC-3881-4E51-9CA9-A4CA2555F89B}" type="pres">
      <dgm:prSet presAssocID="{D80A69F9-0DD3-410B-897C-3F95E0EC88CA}" presName="node" presStyleLbl="node1" presStyleIdx="0" presStyleCnt="4">
        <dgm:presLayoutVars>
          <dgm:bulletEnabled val="1"/>
        </dgm:presLayoutVars>
      </dgm:prSet>
      <dgm:spPr/>
    </dgm:pt>
    <dgm:pt modelId="{EF69ED6F-4425-46AA-9A1C-D1997A82A72C}" type="pres">
      <dgm:prSet presAssocID="{C2426E98-D46F-4A57-BB4F-667540C501F4}" presName="sibTrans" presStyleCnt="0"/>
      <dgm:spPr/>
    </dgm:pt>
    <dgm:pt modelId="{D6CABA83-7260-44E0-A6A1-AE487101065E}" type="pres">
      <dgm:prSet presAssocID="{E31B1625-2876-48EC-8D60-A5E6B8F714EF}" presName="node" presStyleLbl="node1" presStyleIdx="1" presStyleCnt="4">
        <dgm:presLayoutVars>
          <dgm:bulletEnabled val="1"/>
        </dgm:presLayoutVars>
      </dgm:prSet>
      <dgm:spPr/>
    </dgm:pt>
    <dgm:pt modelId="{CF8F7A33-93BB-46D4-8A56-73CC6DDF55F8}" type="pres">
      <dgm:prSet presAssocID="{EA16D5DA-A591-4B88-8880-4003D3EAC444}" presName="sibTrans" presStyleCnt="0"/>
      <dgm:spPr/>
    </dgm:pt>
    <dgm:pt modelId="{D09CE25D-6A16-4763-85F7-AF826F891708}" type="pres">
      <dgm:prSet presAssocID="{641549AC-0145-410D-A40C-3EC6D205DCCB}" presName="node" presStyleLbl="node1" presStyleIdx="2" presStyleCnt="4">
        <dgm:presLayoutVars>
          <dgm:bulletEnabled val="1"/>
        </dgm:presLayoutVars>
      </dgm:prSet>
      <dgm:spPr/>
    </dgm:pt>
    <dgm:pt modelId="{AA4016D9-5ED3-4854-B4C7-E7CCDFCA41AE}" type="pres">
      <dgm:prSet presAssocID="{E2564314-1C6A-4DC0-AD8A-B2AE2DAEB48A}" presName="sibTrans" presStyleCnt="0"/>
      <dgm:spPr/>
    </dgm:pt>
    <dgm:pt modelId="{B89F4B8D-0184-4DBE-8513-456EDB63A122}" type="pres">
      <dgm:prSet presAssocID="{71846BDD-959C-461F-8956-1DD19C0A6756}" presName="node" presStyleLbl="node1" presStyleIdx="3" presStyleCnt="4">
        <dgm:presLayoutVars>
          <dgm:bulletEnabled val="1"/>
        </dgm:presLayoutVars>
      </dgm:prSet>
      <dgm:spPr/>
    </dgm:pt>
  </dgm:ptLst>
  <dgm:cxnLst>
    <dgm:cxn modelId="{C61E7D0A-A721-45FE-9AC0-DE7D53099141}" type="presOf" srcId="{D80A69F9-0DD3-410B-897C-3F95E0EC88CA}" destId="{62F7F5FC-3881-4E51-9CA9-A4CA2555F89B}" srcOrd="0" destOrd="0" presId="urn:microsoft.com/office/officeart/2005/8/layout/default"/>
    <dgm:cxn modelId="{CBE01D0D-056A-474F-87B6-33CADC4445B3}" type="presOf" srcId="{E31B1625-2876-48EC-8D60-A5E6B8F714EF}" destId="{D6CABA83-7260-44E0-A6A1-AE487101065E}" srcOrd="0" destOrd="0" presId="urn:microsoft.com/office/officeart/2005/8/layout/default"/>
    <dgm:cxn modelId="{379A0A24-48C3-4E08-A460-23F7439D26F6}" type="presOf" srcId="{AC279F7F-7F7D-4451-8EC0-755CD6868149}" destId="{0AED4808-42BD-448A-940E-B354BCC53BF8}" srcOrd="0" destOrd="0" presId="urn:microsoft.com/office/officeart/2005/8/layout/default"/>
    <dgm:cxn modelId="{B58FAE5C-B4F7-47FE-9B53-DCE2441069D3}" srcId="{AC279F7F-7F7D-4451-8EC0-755CD6868149}" destId="{71846BDD-959C-461F-8956-1DD19C0A6756}" srcOrd="3" destOrd="0" parTransId="{FFE8C565-913C-48DF-AB58-2EC1408686A2}" sibTransId="{A1013819-8440-46D4-8471-1F50AFA931F2}"/>
    <dgm:cxn modelId="{41C25E49-0310-4E83-8FE2-EDEE445104B4}" srcId="{AC279F7F-7F7D-4451-8EC0-755CD6868149}" destId="{D80A69F9-0DD3-410B-897C-3F95E0EC88CA}" srcOrd="0" destOrd="0" parTransId="{BCE96435-F300-4874-9369-6CC4F43B3106}" sibTransId="{C2426E98-D46F-4A57-BB4F-667540C501F4}"/>
    <dgm:cxn modelId="{7CED78B0-C693-4B8E-B315-544E97156F54}" srcId="{AC279F7F-7F7D-4451-8EC0-755CD6868149}" destId="{E31B1625-2876-48EC-8D60-A5E6B8F714EF}" srcOrd="1" destOrd="0" parTransId="{B9DF3640-F8BE-484D-9740-FDE053A5CC5F}" sibTransId="{EA16D5DA-A591-4B88-8880-4003D3EAC444}"/>
    <dgm:cxn modelId="{89BBBAC5-00DA-46ED-870B-D5795096B24F}" type="presOf" srcId="{71846BDD-959C-461F-8956-1DD19C0A6756}" destId="{B89F4B8D-0184-4DBE-8513-456EDB63A122}" srcOrd="0" destOrd="0" presId="urn:microsoft.com/office/officeart/2005/8/layout/default"/>
    <dgm:cxn modelId="{1F5F13C8-02A0-4BE7-8346-27C117604FC1}" type="presOf" srcId="{641549AC-0145-410D-A40C-3EC6D205DCCB}" destId="{D09CE25D-6A16-4763-85F7-AF826F891708}" srcOrd="0" destOrd="0" presId="urn:microsoft.com/office/officeart/2005/8/layout/default"/>
    <dgm:cxn modelId="{5ACD77FF-98BB-40AC-8C8A-53A7BC31A5E5}" srcId="{AC279F7F-7F7D-4451-8EC0-755CD6868149}" destId="{641549AC-0145-410D-A40C-3EC6D205DCCB}" srcOrd="2" destOrd="0" parTransId="{8D4CD746-79E3-4891-A528-F75E23DB7647}" sibTransId="{E2564314-1C6A-4DC0-AD8A-B2AE2DAEB48A}"/>
    <dgm:cxn modelId="{43042F8A-B571-4527-8D4D-213583605A18}" type="presParOf" srcId="{0AED4808-42BD-448A-940E-B354BCC53BF8}" destId="{62F7F5FC-3881-4E51-9CA9-A4CA2555F89B}" srcOrd="0" destOrd="0" presId="urn:microsoft.com/office/officeart/2005/8/layout/default"/>
    <dgm:cxn modelId="{932F97B0-1042-4CE6-BAD7-E5A0E17F784E}" type="presParOf" srcId="{0AED4808-42BD-448A-940E-B354BCC53BF8}" destId="{EF69ED6F-4425-46AA-9A1C-D1997A82A72C}" srcOrd="1" destOrd="0" presId="urn:microsoft.com/office/officeart/2005/8/layout/default"/>
    <dgm:cxn modelId="{25F0B5D2-C2AE-4624-B76D-B3439B99E206}" type="presParOf" srcId="{0AED4808-42BD-448A-940E-B354BCC53BF8}" destId="{D6CABA83-7260-44E0-A6A1-AE487101065E}" srcOrd="2" destOrd="0" presId="urn:microsoft.com/office/officeart/2005/8/layout/default"/>
    <dgm:cxn modelId="{C8F466D6-35A2-40AE-95B9-80DCDCC0159E}" type="presParOf" srcId="{0AED4808-42BD-448A-940E-B354BCC53BF8}" destId="{CF8F7A33-93BB-46D4-8A56-73CC6DDF55F8}" srcOrd="3" destOrd="0" presId="urn:microsoft.com/office/officeart/2005/8/layout/default"/>
    <dgm:cxn modelId="{3E931687-0FE6-4DE7-BE02-8397D102CF6D}" type="presParOf" srcId="{0AED4808-42BD-448A-940E-B354BCC53BF8}" destId="{D09CE25D-6A16-4763-85F7-AF826F891708}" srcOrd="4" destOrd="0" presId="urn:microsoft.com/office/officeart/2005/8/layout/default"/>
    <dgm:cxn modelId="{D64810F0-A870-4ACB-9D7F-3DCDF16A198B}" type="presParOf" srcId="{0AED4808-42BD-448A-940E-B354BCC53BF8}" destId="{AA4016D9-5ED3-4854-B4C7-E7CCDFCA41AE}" srcOrd="5" destOrd="0" presId="urn:microsoft.com/office/officeart/2005/8/layout/default"/>
    <dgm:cxn modelId="{37B59F0A-624C-4E34-9612-0C7C71404ACD}" type="presParOf" srcId="{0AED4808-42BD-448A-940E-B354BCC53BF8}" destId="{B89F4B8D-0184-4DBE-8513-456EDB63A12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9A6B12-5299-4CB3-9548-1A0153AA08A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1409A168-15DA-43F1-BE40-CC1EE3598E9D}">
      <dgm:prSet phldrT="[Text]" custT="1"/>
      <dgm:spPr/>
      <dgm:t>
        <a:bodyPr/>
        <a:lstStyle/>
        <a:p>
          <a:r>
            <a:rPr lang="en-US" sz="2400" b="1" dirty="0">
              <a:latin typeface="Segoe UI Semilight" panose="020B0402040204020203" pitchFamily="34" charset="0"/>
              <a:cs typeface="Segoe UI Semilight" panose="020B0402040204020203" pitchFamily="34" charset="0"/>
            </a:rPr>
            <a:t>Professional</a:t>
          </a:r>
          <a:endParaRPr lang="en-IN" sz="1800" b="1" dirty="0">
            <a:latin typeface="Segoe UI Semilight" panose="020B0402040204020203" pitchFamily="34" charset="0"/>
            <a:cs typeface="Segoe UI Semilight" panose="020B0402040204020203" pitchFamily="34" charset="0"/>
          </a:endParaRPr>
        </a:p>
      </dgm:t>
    </dgm:pt>
    <dgm:pt modelId="{D08E1158-5D64-42A3-9765-B8DC9DD62D8D}" type="parTrans" cxnId="{3A38CED7-A65A-41E1-B11A-82DA39145AB9}">
      <dgm:prSet/>
      <dgm:spPr/>
      <dgm:t>
        <a:bodyPr/>
        <a:lstStyle/>
        <a:p>
          <a:endParaRPr lang="en-IN"/>
        </a:p>
      </dgm:t>
    </dgm:pt>
    <dgm:pt modelId="{0477A86A-AE1F-418B-9CFA-4E34FBC339F5}" type="sibTrans" cxnId="{3A38CED7-A65A-41E1-B11A-82DA39145AB9}">
      <dgm:prSet/>
      <dgm:spPr/>
      <dgm:t>
        <a:bodyPr/>
        <a:lstStyle/>
        <a:p>
          <a:endParaRPr lang="en-IN"/>
        </a:p>
      </dgm:t>
    </dgm:pt>
    <dgm:pt modelId="{534C1C55-E571-43D0-B2CE-DDE2BB3BB0BD}">
      <dgm:prSet phldrT="[Text]"/>
      <dgm:spPr/>
      <dgm:t>
        <a:bodyPr/>
        <a:lstStyle/>
        <a:p>
          <a:pPr>
            <a:buFont typeface="Wingdings" panose="05000000000000000000" pitchFamily="2" charset="2"/>
            <a:buChar char="ü"/>
          </a:pPr>
          <a:r>
            <a:rPr lang="en-US" dirty="0">
              <a:latin typeface="Segoe UI Semilight" panose="020B0402040204020203" pitchFamily="34" charset="0"/>
              <a:cs typeface="Segoe UI Semilight" panose="020B0402040204020203" pitchFamily="34" charset="0"/>
            </a:rPr>
            <a:t>Supply of Services – Local / Interstate</a:t>
          </a:r>
          <a:endParaRPr lang="en-IN" dirty="0">
            <a:latin typeface="Segoe UI Semilight" panose="020B0402040204020203" pitchFamily="34" charset="0"/>
            <a:cs typeface="Segoe UI Semilight" panose="020B0402040204020203" pitchFamily="34" charset="0"/>
          </a:endParaRPr>
        </a:p>
      </dgm:t>
    </dgm:pt>
    <dgm:pt modelId="{0D4F9720-3494-492D-9B8B-A442E6EEB681}" type="parTrans" cxnId="{A0622E89-B77E-4309-80B5-E7A2D0CAD78A}">
      <dgm:prSet/>
      <dgm:spPr/>
      <dgm:t>
        <a:bodyPr/>
        <a:lstStyle/>
        <a:p>
          <a:endParaRPr lang="en-IN"/>
        </a:p>
      </dgm:t>
    </dgm:pt>
    <dgm:pt modelId="{4028F1DB-80F8-4E19-99BB-CEF5DACCCDB8}" type="sibTrans" cxnId="{A0622E89-B77E-4309-80B5-E7A2D0CAD78A}">
      <dgm:prSet/>
      <dgm:spPr/>
      <dgm:t>
        <a:bodyPr/>
        <a:lstStyle/>
        <a:p>
          <a:endParaRPr lang="en-IN"/>
        </a:p>
      </dgm:t>
    </dgm:pt>
    <dgm:pt modelId="{7AFFE496-B080-49E3-94B1-AC4D896F6D3F}">
      <dgm:prSet phldrT="[Text]" custT="1"/>
      <dgm:spPr/>
      <dgm:t>
        <a:bodyPr/>
        <a:lstStyle/>
        <a:p>
          <a:r>
            <a:rPr lang="en-US" sz="2400" b="1" dirty="0">
              <a:latin typeface="Segoe UI Semilight" panose="020B0402040204020203" pitchFamily="34" charset="0"/>
              <a:cs typeface="Segoe UI Semilight" panose="020B0402040204020203" pitchFamily="34" charset="0"/>
            </a:rPr>
            <a:t>Retailer or Trader</a:t>
          </a:r>
          <a:endParaRPr lang="en-IN" sz="2400" b="1" dirty="0">
            <a:latin typeface="Segoe UI Semilight" panose="020B0402040204020203" pitchFamily="34" charset="0"/>
            <a:cs typeface="Segoe UI Semilight" panose="020B0402040204020203" pitchFamily="34" charset="0"/>
          </a:endParaRPr>
        </a:p>
      </dgm:t>
    </dgm:pt>
    <dgm:pt modelId="{A7171375-D775-463A-B091-D34E0D7C5C9B}" type="parTrans" cxnId="{F59BA9DB-402E-44C2-8910-AC9A75BAE892}">
      <dgm:prSet/>
      <dgm:spPr/>
      <dgm:t>
        <a:bodyPr/>
        <a:lstStyle/>
        <a:p>
          <a:endParaRPr lang="en-IN"/>
        </a:p>
      </dgm:t>
    </dgm:pt>
    <dgm:pt modelId="{BC5E09F8-E827-4875-8014-773FEC35DB0D}" type="sibTrans" cxnId="{F59BA9DB-402E-44C2-8910-AC9A75BAE892}">
      <dgm:prSet/>
      <dgm:spPr/>
      <dgm:t>
        <a:bodyPr/>
        <a:lstStyle/>
        <a:p>
          <a:endParaRPr lang="en-IN"/>
        </a:p>
      </dgm:t>
    </dgm:pt>
    <dgm:pt modelId="{068D55B1-0DB4-4E56-B1D6-1F6E7CD5DE76}">
      <dgm:prSet phldrT="[Text]"/>
      <dgm:spPr/>
      <dgm:t>
        <a:bodyPr/>
        <a:lstStyle/>
        <a:p>
          <a:pPr>
            <a:buFont typeface="Wingdings" panose="05000000000000000000" pitchFamily="2" charset="2"/>
            <a:buChar char="ü"/>
          </a:pPr>
          <a:r>
            <a:rPr lang="en-US" sz="1700" dirty="0">
              <a:latin typeface="Segoe UI Semilight" panose="020B0402040204020203" pitchFamily="34" charset="0"/>
              <a:cs typeface="Segoe UI Semilight" panose="020B0402040204020203" pitchFamily="34" charset="0"/>
            </a:rPr>
            <a:t>Supply of Goods – Local / Interstate</a:t>
          </a:r>
          <a:endParaRPr lang="en-IN" sz="1700" dirty="0">
            <a:latin typeface="Segoe UI Semilight" panose="020B0402040204020203" pitchFamily="34" charset="0"/>
            <a:cs typeface="Segoe UI Semilight" panose="020B0402040204020203" pitchFamily="34" charset="0"/>
          </a:endParaRPr>
        </a:p>
      </dgm:t>
    </dgm:pt>
    <dgm:pt modelId="{72FC21EA-36C9-4A9E-AD68-BE47739AC164}" type="parTrans" cxnId="{C284CCBD-3FE7-4E65-B915-8D0EEBC9A063}">
      <dgm:prSet/>
      <dgm:spPr/>
      <dgm:t>
        <a:bodyPr/>
        <a:lstStyle/>
        <a:p>
          <a:endParaRPr lang="en-IN"/>
        </a:p>
      </dgm:t>
    </dgm:pt>
    <dgm:pt modelId="{52D86F70-A3C3-459E-93B4-3CF9099BD1AE}" type="sibTrans" cxnId="{C284CCBD-3FE7-4E65-B915-8D0EEBC9A063}">
      <dgm:prSet/>
      <dgm:spPr/>
      <dgm:t>
        <a:bodyPr/>
        <a:lstStyle/>
        <a:p>
          <a:endParaRPr lang="en-IN"/>
        </a:p>
      </dgm:t>
    </dgm:pt>
    <dgm:pt modelId="{1D542E00-6956-4642-938D-3CAFD5080407}">
      <dgm:prSet phldrT="[Text]"/>
      <dgm:spPr/>
      <dgm:t>
        <a:bodyPr/>
        <a:lstStyle/>
        <a:p>
          <a:r>
            <a:rPr lang="en-US" sz="1700" dirty="0">
              <a:latin typeface="Segoe UI Semilight" panose="020B0402040204020203" pitchFamily="34" charset="0"/>
              <a:cs typeface="Segoe UI Semilight" panose="020B0402040204020203" pitchFamily="34" charset="0"/>
            </a:rPr>
            <a:t>Accounting Item Invoice / Accounting Invoice</a:t>
          </a:r>
          <a:endParaRPr lang="en-IN" sz="1700" dirty="0">
            <a:latin typeface="Segoe UI Semilight" panose="020B0402040204020203" pitchFamily="34" charset="0"/>
            <a:cs typeface="Segoe UI Semilight" panose="020B0402040204020203" pitchFamily="34" charset="0"/>
          </a:endParaRPr>
        </a:p>
      </dgm:t>
    </dgm:pt>
    <dgm:pt modelId="{6DAD7B96-5C0A-4558-A5F6-A7A7C61E0E7C}" type="parTrans" cxnId="{DFECA1A4-D628-43CB-9D42-EFE6560A02EC}">
      <dgm:prSet/>
      <dgm:spPr/>
      <dgm:t>
        <a:bodyPr/>
        <a:lstStyle/>
        <a:p>
          <a:endParaRPr lang="en-IN"/>
        </a:p>
      </dgm:t>
    </dgm:pt>
    <dgm:pt modelId="{5F063B36-8997-4FA7-8543-A10151842D3B}" type="sibTrans" cxnId="{DFECA1A4-D628-43CB-9D42-EFE6560A02EC}">
      <dgm:prSet/>
      <dgm:spPr/>
      <dgm:t>
        <a:bodyPr/>
        <a:lstStyle/>
        <a:p>
          <a:endParaRPr lang="en-IN"/>
        </a:p>
      </dgm:t>
    </dgm:pt>
    <dgm:pt modelId="{DF08E984-73A1-45EF-8D26-1DE2CB4A882A}">
      <dgm:prSet phldrT="[Text]"/>
      <dgm:spPr/>
      <dgm:t>
        <a:bodyPr/>
        <a:lstStyle/>
        <a:p>
          <a:endParaRPr lang="en-IN" dirty="0">
            <a:latin typeface="Segoe UI Semilight" panose="020B0402040204020203" pitchFamily="34" charset="0"/>
            <a:cs typeface="Segoe UI Semilight" panose="020B0402040204020203" pitchFamily="34" charset="0"/>
          </a:endParaRPr>
        </a:p>
      </dgm:t>
    </dgm:pt>
    <dgm:pt modelId="{0271F813-6B6D-411A-8A6C-19A1B203FBD5}" type="parTrans" cxnId="{9173E218-AE6B-42F2-A91E-D9C5A605CA7F}">
      <dgm:prSet/>
      <dgm:spPr/>
      <dgm:t>
        <a:bodyPr/>
        <a:lstStyle/>
        <a:p>
          <a:endParaRPr lang="en-IN"/>
        </a:p>
      </dgm:t>
    </dgm:pt>
    <dgm:pt modelId="{2BB32E88-6412-4EA9-8A8B-EC1DEB25EE1B}" type="sibTrans" cxnId="{9173E218-AE6B-42F2-A91E-D9C5A605CA7F}">
      <dgm:prSet/>
      <dgm:spPr/>
      <dgm:t>
        <a:bodyPr/>
        <a:lstStyle/>
        <a:p>
          <a:endParaRPr lang="en-IN"/>
        </a:p>
      </dgm:t>
    </dgm:pt>
    <dgm:pt modelId="{04EFB134-533D-40EA-8389-F9A64D412EEA}">
      <dgm:prSet phldrT="[Text]"/>
      <dgm:spPr/>
      <dgm:t>
        <a:bodyPr/>
        <a:lstStyle/>
        <a:p>
          <a:r>
            <a:rPr lang="en-US" dirty="0">
              <a:latin typeface="Segoe UI Semilight" panose="020B0402040204020203" pitchFamily="34" charset="0"/>
              <a:cs typeface="Segoe UI Semilight" panose="020B0402040204020203" pitchFamily="34" charset="0"/>
            </a:rPr>
            <a:t>Accounting in Invoice Mode &amp; Voucher Mode</a:t>
          </a:r>
          <a:endParaRPr lang="en-IN" dirty="0">
            <a:latin typeface="Segoe UI Semilight" panose="020B0402040204020203" pitchFamily="34" charset="0"/>
            <a:cs typeface="Segoe UI Semilight" panose="020B0402040204020203" pitchFamily="34" charset="0"/>
          </a:endParaRPr>
        </a:p>
      </dgm:t>
    </dgm:pt>
    <dgm:pt modelId="{A09F0E83-D4C5-47A2-809C-FF899DECBD13}" type="parTrans" cxnId="{F8E8E8C1-1D46-443A-9A32-10E11B476FB5}">
      <dgm:prSet/>
      <dgm:spPr/>
      <dgm:t>
        <a:bodyPr/>
        <a:lstStyle/>
        <a:p>
          <a:endParaRPr lang="en-IN"/>
        </a:p>
      </dgm:t>
    </dgm:pt>
    <dgm:pt modelId="{D9526DBE-DD77-4AFB-A2FD-49959B92BDDB}" type="sibTrans" cxnId="{F8E8E8C1-1D46-443A-9A32-10E11B476FB5}">
      <dgm:prSet/>
      <dgm:spPr/>
      <dgm:t>
        <a:bodyPr/>
        <a:lstStyle/>
        <a:p>
          <a:endParaRPr lang="en-IN"/>
        </a:p>
      </dgm:t>
    </dgm:pt>
    <dgm:pt modelId="{839FB0FC-A298-49F8-B717-14149F12F3E4}">
      <dgm:prSet phldrT="[Text]"/>
      <dgm:spPr/>
      <dgm:t>
        <a:bodyPr/>
        <a:lstStyle/>
        <a:p>
          <a:r>
            <a:rPr lang="en-US" dirty="0">
              <a:latin typeface="Segoe UI Semilight" panose="020B0402040204020203" pitchFamily="34" charset="0"/>
              <a:cs typeface="Segoe UI Semilight" panose="020B0402040204020203" pitchFamily="34" charset="0"/>
            </a:rPr>
            <a:t>Multiple GST Rates for different services</a:t>
          </a:r>
          <a:endParaRPr lang="en-IN" dirty="0">
            <a:latin typeface="Segoe UI Semilight" panose="020B0402040204020203" pitchFamily="34" charset="0"/>
            <a:cs typeface="Segoe UI Semilight" panose="020B0402040204020203" pitchFamily="34" charset="0"/>
          </a:endParaRPr>
        </a:p>
      </dgm:t>
    </dgm:pt>
    <dgm:pt modelId="{8B47FD8C-2F6D-4022-A231-ED5A72CC4E2C}" type="sibTrans" cxnId="{B61E8C03-6228-48E2-9D4E-51611A2D6538}">
      <dgm:prSet/>
      <dgm:spPr/>
      <dgm:t>
        <a:bodyPr/>
        <a:lstStyle/>
        <a:p>
          <a:endParaRPr lang="en-IN"/>
        </a:p>
      </dgm:t>
    </dgm:pt>
    <dgm:pt modelId="{70C507E3-CD4A-4A91-A525-BA8B74C29D7B}" type="parTrans" cxnId="{B61E8C03-6228-48E2-9D4E-51611A2D6538}">
      <dgm:prSet/>
      <dgm:spPr/>
      <dgm:t>
        <a:bodyPr/>
        <a:lstStyle/>
        <a:p>
          <a:endParaRPr lang="en-IN"/>
        </a:p>
      </dgm:t>
    </dgm:pt>
    <dgm:pt modelId="{F2612986-5B16-46DC-ABAA-9A3AB2321A7F}">
      <dgm:prSet phldrT="[Text]"/>
      <dgm:spPr/>
      <dgm:t>
        <a:bodyPr/>
        <a:lstStyle/>
        <a:p>
          <a:r>
            <a:rPr lang="en-US" dirty="0">
              <a:latin typeface="Segoe UI Semilight" panose="020B0402040204020203" pitchFamily="34" charset="0"/>
              <a:cs typeface="Segoe UI Semilight" panose="020B0402040204020203" pitchFamily="34" charset="0"/>
            </a:rPr>
            <a:t>Consumer / B2C Service</a:t>
          </a:r>
          <a:endParaRPr lang="en-IN" dirty="0">
            <a:latin typeface="Segoe UI Semilight" panose="020B0402040204020203" pitchFamily="34" charset="0"/>
            <a:cs typeface="Segoe UI Semilight" panose="020B0402040204020203" pitchFamily="34" charset="0"/>
          </a:endParaRPr>
        </a:p>
      </dgm:t>
    </dgm:pt>
    <dgm:pt modelId="{3697B009-CD0E-47A0-8588-ACB3414237B7}" type="parTrans" cxnId="{F609F479-D39F-4044-9920-BEE571CE50C2}">
      <dgm:prSet/>
      <dgm:spPr/>
      <dgm:t>
        <a:bodyPr/>
        <a:lstStyle/>
        <a:p>
          <a:endParaRPr lang="en-IN"/>
        </a:p>
      </dgm:t>
    </dgm:pt>
    <dgm:pt modelId="{492DEBC8-0D75-4136-9D01-B83F3A8F0D68}" type="sibTrans" cxnId="{F609F479-D39F-4044-9920-BEE571CE50C2}">
      <dgm:prSet/>
      <dgm:spPr/>
      <dgm:t>
        <a:bodyPr/>
        <a:lstStyle/>
        <a:p>
          <a:endParaRPr lang="en-IN"/>
        </a:p>
      </dgm:t>
    </dgm:pt>
    <dgm:pt modelId="{C45B1D2B-227E-4FBF-BF8C-A4E2CD087D48}">
      <dgm:prSet phldrT="[Text]"/>
      <dgm:spPr/>
      <dgm:t>
        <a:bodyPr/>
        <a:lstStyle/>
        <a:p>
          <a:r>
            <a:rPr lang="en-US" sz="1700" dirty="0">
              <a:latin typeface="Segoe UI Semilight" panose="020B0402040204020203" pitchFamily="34" charset="0"/>
              <a:cs typeface="Segoe UI Semilight" panose="020B0402040204020203" pitchFamily="34" charset="0"/>
            </a:rPr>
            <a:t>Multiple GST Rates for Different Goods</a:t>
          </a:r>
          <a:endParaRPr lang="en-IN" sz="1700" dirty="0">
            <a:latin typeface="Segoe UI Semilight" panose="020B0402040204020203" pitchFamily="34" charset="0"/>
            <a:cs typeface="Segoe UI Semilight" panose="020B0402040204020203" pitchFamily="34" charset="0"/>
          </a:endParaRPr>
        </a:p>
      </dgm:t>
    </dgm:pt>
    <dgm:pt modelId="{091FFD81-7E36-4161-B948-B3BEFEF86380}" type="parTrans" cxnId="{DB5B52DA-55F2-4421-99C2-BFF62E7EF68E}">
      <dgm:prSet/>
      <dgm:spPr/>
      <dgm:t>
        <a:bodyPr/>
        <a:lstStyle/>
        <a:p>
          <a:endParaRPr lang="en-IN"/>
        </a:p>
      </dgm:t>
    </dgm:pt>
    <dgm:pt modelId="{33EC7038-9A12-4071-9EB3-0EAF0FB21884}" type="sibTrans" cxnId="{DB5B52DA-55F2-4421-99C2-BFF62E7EF68E}">
      <dgm:prSet/>
      <dgm:spPr/>
      <dgm:t>
        <a:bodyPr/>
        <a:lstStyle/>
        <a:p>
          <a:endParaRPr lang="en-IN"/>
        </a:p>
      </dgm:t>
    </dgm:pt>
    <dgm:pt modelId="{7A711D4F-AAA5-41BC-99C2-DFD112AE63DA}">
      <dgm:prSet phldrT="[Text]"/>
      <dgm:spPr/>
      <dgm:t>
        <a:bodyPr/>
        <a:lstStyle/>
        <a:p>
          <a:r>
            <a:rPr lang="en-US" dirty="0">
              <a:latin typeface="Segoe UI Semilight" panose="020B0402040204020203" pitchFamily="34" charset="0"/>
              <a:cs typeface="Segoe UI Semilight" panose="020B0402040204020203" pitchFamily="34" charset="0"/>
            </a:rPr>
            <a:t>GST Sales of Service with Discount</a:t>
          </a:r>
          <a:endParaRPr lang="en-IN" dirty="0">
            <a:latin typeface="Segoe UI Semilight" panose="020B0402040204020203" pitchFamily="34" charset="0"/>
            <a:cs typeface="Segoe UI Semilight" panose="020B0402040204020203" pitchFamily="34" charset="0"/>
          </a:endParaRPr>
        </a:p>
      </dgm:t>
    </dgm:pt>
    <dgm:pt modelId="{AC931CF5-B34F-4850-819D-B6CADE5639C3}" type="parTrans" cxnId="{60DAE6A9-C963-47DE-AE24-B1B71E88B6D9}">
      <dgm:prSet/>
      <dgm:spPr/>
      <dgm:t>
        <a:bodyPr/>
        <a:lstStyle/>
        <a:p>
          <a:endParaRPr lang="en-IN"/>
        </a:p>
      </dgm:t>
    </dgm:pt>
    <dgm:pt modelId="{89389ABB-BE4A-4951-ADC0-B644221C481F}" type="sibTrans" cxnId="{60DAE6A9-C963-47DE-AE24-B1B71E88B6D9}">
      <dgm:prSet/>
      <dgm:spPr/>
      <dgm:t>
        <a:bodyPr/>
        <a:lstStyle/>
        <a:p>
          <a:endParaRPr lang="en-IN"/>
        </a:p>
      </dgm:t>
    </dgm:pt>
    <dgm:pt modelId="{C6F5372E-A456-41E3-BDD7-9E7EBEF3D4EF}">
      <dgm:prSet phldrT="[Text]"/>
      <dgm:spPr/>
      <dgm:t>
        <a:bodyPr/>
        <a:lstStyle/>
        <a:p>
          <a:r>
            <a:rPr lang="en-US" dirty="0">
              <a:latin typeface="Segoe UI Semilight" panose="020B0402040204020203" pitchFamily="34" charset="0"/>
              <a:cs typeface="Segoe UI Semilight" panose="020B0402040204020203" pitchFamily="34" charset="0"/>
            </a:rPr>
            <a:t>Inclusive of GST for Services</a:t>
          </a:r>
          <a:endParaRPr lang="en-IN" dirty="0">
            <a:latin typeface="Segoe UI Semilight" panose="020B0402040204020203" pitchFamily="34" charset="0"/>
            <a:cs typeface="Segoe UI Semilight" panose="020B0402040204020203" pitchFamily="34" charset="0"/>
          </a:endParaRPr>
        </a:p>
      </dgm:t>
    </dgm:pt>
    <dgm:pt modelId="{41D83AFE-D8B7-41A7-83ED-F643ED8466F5}" type="parTrans" cxnId="{D4D10554-61BC-4255-BDF9-55B79EF42769}">
      <dgm:prSet/>
      <dgm:spPr/>
      <dgm:t>
        <a:bodyPr/>
        <a:lstStyle/>
        <a:p>
          <a:endParaRPr lang="en-IN"/>
        </a:p>
      </dgm:t>
    </dgm:pt>
    <dgm:pt modelId="{7359F20E-E97D-4B86-8BD0-884189C9346F}" type="sibTrans" cxnId="{D4D10554-61BC-4255-BDF9-55B79EF42769}">
      <dgm:prSet/>
      <dgm:spPr/>
      <dgm:t>
        <a:bodyPr/>
        <a:lstStyle/>
        <a:p>
          <a:endParaRPr lang="en-IN"/>
        </a:p>
      </dgm:t>
    </dgm:pt>
    <dgm:pt modelId="{E1ED0D23-92ED-4C1B-909D-E2A174190B6E}">
      <dgm:prSet/>
      <dgm:spPr/>
      <dgm:t>
        <a:bodyPr/>
        <a:lstStyle/>
        <a:p>
          <a:r>
            <a:rPr lang="en-US" dirty="0">
              <a:latin typeface="Segoe UI Semilight" panose="020B0402040204020203" pitchFamily="34" charset="0"/>
              <a:cs typeface="Segoe UI Semilight" panose="020B0402040204020203" pitchFamily="34" charset="0"/>
            </a:rPr>
            <a:t>Professional service through Receipt voucher (Single entry System)</a:t>
          </a:r>
          <a:endParaRPr lang="en-IN" dirty="0">
            <a:latin typeface="Segoe UI Semilight" panose="020B0402040204020203" pitchFamily="34" charset="0"/>
            <a:cs typeface="Segoe UI Semilight" panose="020B0402040204020203" pitchFamily="34" charset="0"/>
          </a:endParaRPr>
        </a:p>
      </dgm:t>
    </dgm:pt>
    <dgm:pt modelId="{E8313578-8ED6-4676-BE14-192187CAFE67}" type="parTrans" cxnId="{B4F63A44-80DD-4744-A950-E8FC8959208D}">
      <dgm:prSet/>
      <dgm:spPr/>
      <dgm:t>
        <a:bodyPr/>
        <a:lstStyle/>
        <a:p>
          <a:endParaRPr lang="en-IN"/>
        </a:p>
      </dgm:t>
    </dgm:pt>
    <dgm:pt modelId="{56CB9FB9-58AF-495B-8530-764EE8EEA94F}" type="sibTrans" cxnId="{B4F63A44-80DD-4744-A950-E8FC8959208D}">
      <dgm:prSet/>
      <dgm:spPr/>
      <dgm:t>
        <a:bodyPr/>
        <a:lstStyle/>
        <a:p>
          <a:endParaRPr lang="en-IN"/>
        </a:p>
      </dgm:t>
    </dgm:pt>
    <dgm:pt modelId="{5B7AB7A9-4222-4B04-BB59-59BB0CCC15AB}">
      <dgm:prSet phldrT="[Text]"/>
      <dgm:spPr/>
      <dgm:t>
        <a:bodyPr/>
        <a:lstStyle/>
        <a:p>
          <a:r>
            <a:rPr lang="en-US" sz="1700" dirty="0">
              <a:latin typeface="Segoe UI Semilight" panose="020B0402040204020203" pitchFamily="34" charset="0"/>
              <a:cs typeface="Segoe UI Semilight" panose="020B0402040204020203" pitchFamily="34" charset="0"/>
            </a:rPr>
            <a:t>GST Sales with Discount</a:t>
          </a:r>
          <a:endParaRPr lang="en-IN" sz="1700" dirty="0">
            <a:latin typeface="Segoe UI Semilight" panose="020B0402040204020203" pitchFamily="34" charset="0"/>
            <a:cs typeface="Segoe UI Semilight" panose="020B0402040204020203" pitchFamily="34" charset="0"/>
          </a:endParaRPr>
        </a:p>
      </dgm:t>
    </dgm:pt>
    <dgm:pt modelId="{9F0D72E3-4DCA-4E06-A7AD-4B4BE7A7A58B}" type="parTrans" cxnId="{F49CE3A0-C02F-4B29-ABB8-21264E7964EA}">
      <dgm:prSet/>
      <dgm:spPr/>
      <dgm:t>
        <a:bodyPr/>
        <a:lstStyle/>
        <a:p>
          <a:endParaRPr lang="en-IN"/>
        </a:p>
      </dgm:t>
    </dgm:pt>
    <dgm:pt modelId="{0E72C78E-61B5-40B9-9395-E08A4587DC0E}" type="sibTrans" cxnId="{F49CE3A0-C02F-4B29-ABB8-21264E7964EA}">
      <dgm:prSet/>
      <dgm:spPr/>
      <dgm:t>
        <a:bodyPr/>
        <a:lstStyle/>
        <a:p>
          <a:endParaRPr lang="en-IN"/>
        </a:p>
      </dgm:t>
    </dgm:pt>
    <dgm:pt modelId="{FE13AA3B-D1D4-41FA-AE8B-818AFB9AE4E4}">
      <dgm:prSet phldrT="[Text]"/>
      <dgm:spPr/>
      <dgm:t>
        <a:bodyPr/>
        <a:lstStyle/>
        <a:p>
          <a:r>
            <a:rPr lang="en-US" sz="1700" dirty="0">
              <a:latin typeface="Segoe UI Semilight" panose="020B0402040204020203" pitchFamily="34" charset="0"/>
              <a:cs typeface="Segoe UI Semilight" panose="020B0402040204020203" pitchFamily="34" charset="0"/>
            </a:rPr>
            <a:t>Supplies when Buyer and Consignee are Different</a:t>
          </a:r>
          <a:endParaRPr lang="en-IN" sz="1700" dirty="0">
            <a:latin typeface="Segoe UI Semilight" panose="020B0402040204020203" pitchFamily="34" charset="0"/>
            <a:cs typeface="Segoe UI Semilight" panose="020B0402040204020203" pitchFamily="34" charset="0"/>
          </a:endParaRPr>
        </a:p>
      </dgm:t>
    </dgm:pt>
    <dgm:pt modelId="{D1B599E8-CF8A-47D4-8866-E8EBF74CA30A}" type="parTrans" cxnId="{F7DD4957-2E26-4123-9E17-BCB1C34B3132}">
      <dgm:prSet/>
      <dgm:spPr/>
      <dgm:t>
        <a:bodyPr/>
        <a:lstStyle/>
        <a:p>
          <a:endParaRPr lang="en-IN"/>
        </a:p>
      </dgm:t>
    </dgm:pt>
    <dgm:pt modelId="{18C00B7E-E769-4458-BC61-156F87139EC2}" type="sibTrans" cxnId="{F7DD4957-2E26-4123-9E17-BCB1C34B3132}">
      <dgm:prSet/>
      <dgm:spPr/>
      <dgm:t>
        <a:bodyPr/>
        <a:lstStyle/>
        <a:p>
          <a:endParaRPr lang="en-IN"/>
        </a:p>
      </dgm:t>
    </dgm:pt>
    <dgm:pt modelId="{6B7273D6-4415-4898-A738-C2998F3C852A}">
      <dgm:prSet phldrT="[Text]"/>
      <dgm:spPr/>
      <dgm:t>
        <a:bodyPr/>
        <a:lstStyle/>
        <a:p>
          <a:r>
            <a:rPr lang="en-US" sz="1700" dirty="0">
              <a:latin typeface="Segoe UI Semilight" panose="020B0402040204020203" pitchFamily="34" charset="0"/>
              <a:cs typeface="Segoe UI Semilight" panose="020B0402040204020203" pitchFamily="34" charset="0"/>
            </a:rPr>
            <a:t>Inclusive of GST for Goods</a:t>
          </a:r>
          <a:endParaRPr lang="en-IN" sz="1700" dirty="0">
            <a:latin typeface="Segoe UI Semilight" panose="020B0402040204020203" pitchFamily="34" charset="0"/>
            <a:cs typeface="Segoe UI Semilight" panose="020B0402040204020203" pitchFamily="34" charset="0"/>
          </a:endParaRPr>
        </a:p>
      </dgm:t>
    </dgm:pt>
    <dgm:pt modelId="{036460CE-DFCE-49DE-9AC5-D4075FFC6719}" type="parTrans" cxnId="{D439BAB4-322E-4421-A1C7-83F30EF5D460}">
      <dgm:prSet/>
      <dgm:spPr/>
      <dgm:t>
        <a:bodyPr/>
        <a:lstStyle/>
        <a:p>
          <a:endParaRPr lang="en-IN"/>
        </a:p>
      </dgm:t>
    </dgm:pt>
    <dgm:pt modelId="{A4E266D9-42B4-407B-A102-E2B0C0690876}" type="sibTrans" cxnId="{D439BAB4-322E-4421-A1C7-83F30EF5D460}">
      <dgm:prSet/>
      <dgm:spPr/>
      <dgm:t>
        <a:bodyPr/>
        <a:lstStyle/>
        <a:p>
          <a:endParaRPr lang="en-IN"/>
        </a:p>
      </dgm:t>
    </dgm:pt>
    <dgm:pt modelId="{0B13886D-5C35-4859-BF85-685E1EEE89E1}">
      <dgm:prSet phldrT="[Text]"/>
      <dgm:spPr/>
      <dgm:t>
        <a:bodyPr/>
        <a:lstStyle/>
        <a:p>
          <a:r>
            <a:rPr lang="en-US" sz="1700" dirty="0">
              <a:latin typeface="Segoe UI Semilight" panose="020B0402040204020203" pitchFamily="34" charset="0"/>
              <a:cs typeface="Segoe UI Semilight" panose="020B0402040204020203" pitchFamily="34" charset="0"/>
            </a:rPr>
            <a:t>Actual &amp; Billed</a:t>
          </a:r>
          <a:endParaRPr lang="en-IN" sz="1700" dirty="0">
            <a:latin typeface="Segoe UI Semilight" panose="020B0402040204020203" pitchFamily="34" charset="0"/>
            <a:cs typeface="Segoe UI Semilight" panose="020B0402040204020203" pitchFamily="34" charset="0"/>
          </a:endParaRPr>
        </a:p>
      </dgm:t>
    </dgm:pt>
    <dgm:pt modelId="{7729B109-106E-431A-B669-FEE6F4E0FE79}" type="parTrans" cxnId="{FC7E30D8-8A81-4D0C-B742-ED146957A9B2}">
      <dgm:prSet/>
      <dgm:spPr/>
      <dgm:t>
        <a:bodyPr/>
        <a:lstStyle/>
        <a:p>
          <a:endParaRPr lang="en-IN"/>
        </a:p>
      </dgm:t>
    </dgm:pt>
    <dgm:pt modelId="{E7549535-6C79-4774-BD1A-C037929B2E29}" type="sibTrans" cxnId="{FC7E30D8-8A81-4D0C-B742-ED146957A9B2}">
      <dgm:prSet/>
      <dgm:spPr/>
      <dgm:t>
        <a:bodyPr/>
        <a:lstStyle/>
        <a:p>
          <a:endParaRPr lang="en-IN"/>
        </a:p>
      </dgm:t>
    </dgm:pt>
    <dgm:pt modelId="{8F0ABD7B-AA02-460E-907C-7988B1C25F3F}">
      <dgm:prSet phldrT="[Text]"/>
      <dgm:spPr/>
      <dgm:t>
        <a:bodyPr/>
        <a:lstStyle/>
        <a:p>
          <a:r>
            <a:rPr lang="en-US" sz="1700" dirty="0">
              <a:latin typeface="Segoe UI Semilight" panose="020B0402040204020203" pitchFamily="34" charset="0"/>
              <a:cs typeface="Segoe UI Semilight" panose="020B0402040204020203" pitchFamily="34" charset="0"/>
            </a:rPr>
            <a:t>Recording Sales escalation/de-escalation in Price / Returns</a:t>
          </a:r>
          <a:endParaRPr lang="en-IN" sz="1700" dirty="0">
            <a:latin typeface="Segoe UI Semilight" panose="020B0402040204020203" pitchFamily="34" charset="0"/>
            <a:cs typeface="Segoe UI Semilight" panose="020B0402040204020203" pitchFamily="34" charset="0"/>
          </a:endParaRPr>
        </a:p>
      </dgm:t>
    </dgm:pt>
    <dgm:pt modelId="{F8A53BF9-9446-4A63-BC1B-97D1A8772523}" type="parTrans" cxnId="{3D58B1B8-125B-410E-A96C-CEA787E50F6A}">
      <dgm:prSet/>
      <dgm:spPr/>
      <dgm:t>
        <a:bodyPr/>
        <a:lstStyle/>
        <a:p>
          <a:endParaRPr lang="en-IN"/>
        </a:p>
      </dgm:t>
    </dgm:pt>
    <dgm:pt modelId="{5E907C87-53C2-4D96-B647-9F6FFA4190C2}" type="sibTrans" cxnId="{3D58B1B8-125B-410E-A96C-CEA787E50F6A}">
      <dgm:prSet/>
      <dgm:spPr/>
      <dgm:t>
        <a:bodyPr/>
        <a:lstStyle/>
        <a:p>
          <a:endParaRPr lang="en-IN"/>
        </a:p>
      </dgm:t>
    </dgm:pt>
    <dgm:pt modelId="{7D1DF459-AA2E-43B3-8945-E478F166A3DC}">
      <dgm:prSet phldrT="[Text]"/>
      <dgm:spPr/>
      <dgm:t>
        <a:bodyPr/>
        <a:lstStyle/>
        <a:p>
          <a:r>
            <a:rPr lang="en-US" dirty="0">
              <a:latin typeface="Segoe UI Semilight" panose="020B0402040204020203" pitchFamily="34" charset="0"/>
              <a:cs typeface="Segoe UI Semilight" panose="020B0402040204020203" pitchFamily="34" charset="0"/>
            </a:rPr>
            <a:t>Service delivered on behalf of the local or interstate party</a:t>
          </a:r>
          <a:endParaRPr lang="en-IN" dirty="0">
            <a:latin typeface="Segoe UI Semilight" panose="020B0402040204020203" pitchFamily="34" charset="0"/>
            <a:cs typeface="Segoe UI Semilight" panose="020B0402040204020203" pitchFamily="34" charset="0"/>
          </a:endParaRPr>
        </a:p>
      </dgm:t>
    </dgm:pt>
    <dgm:pt modelId="{C7B9ACFB-75F2-4271-8870-2620C2CF6868}" type="parTrans" cxnId="{12BB2B0D-7E92-40DC-A536-F858FF5AAB23}">
      <dgm:prSet/>
      <dgm:spPr/>
      <dgm:t>
        <a:bodyPr/>
        <a:lstStyle/>
        <a:p>
          <a:endParaRPr lang="en-IN"/>
        </a:p>
      </dgm:t>
    </dgm:pt>
    <dgm:pt modelId="{FF359393-941D-49C6-8E97-DC6BD4285EAD}" type="sibTrans" cxnId="{12BB2B0D-7E92-40DC-A536-F858FF5AAB23}">
      <dgm:prSet/>
      <dgm:spPr/>
      <dgm:t>
        <a:bodyPr/>
        <a:lstStyle/>
        <a:p>
          <a:endParaRPr lang="en-IN"/>
        </a:p>
      </dgm:t>
    </dgm:pt>
    <dgm:pt modelId="{D3F547D2-AF09-4F7A-8C38-06996D5D2D4C}">
      <dgm:prSet phldrT="[Text]"/>
      <dgm:spPr/>
      <dgm:t>
        <a:bodyPr/>
        <a:lstStyle/>
        <a:p>
          <a:r>
            <a:rPr lang="en-US" sz="1700" dirty="0">
              <a:latin typeface="Segoe UI Semilight" panose="020B0402040204020203" pitchFamily="34" charset="0"/>
              <a:cs typeface="Segoe UI Semilight" panose="020B0402040204020203" pitchFamily="34" charset="0"/>
            </a:rPr>
            <a:t>Invoices with MRP Inclusive of Tax</a:t>
          </a:r>
          <a:endParaRPr lang="en-IN" sz="1700" dirty="0">
            <a:latin typeface="Segoe UI Semilight" panose="020B0402040204020203" pitchFamily="34" charset="0"/>
            <a:cs typeface="Segoe UI Semilight" panose="020B0402040204020203" pitchFamily="34" charset="0"/>
          </a:endParaRPr>
        </a:p>
      </dgm:t>
    </dgm:pt>
    <dgm:pt modelId="{D508F674-B707-454A-999C-562DB81DF185}" type="parTrans" cxnId="{720D7AAB-13A3-4218-84E8-EC78EF70E221}">
      <dgm:prSet/>
      <dgm:spPr/>
      <dgm:t>
        <a:bodyPr/>
        <a:lstStyle/>
        <a:p>
          <a:endParaRPr lang="en-IN"/>
        </a:p>
      </dgm:t>
    </dgm:pt>
    <dgm:pt modelId="{B3010568-9062-40D7-9C36-986ADBB07D34}" type="sibTrans" cxnId="{720D7AAB-13A3-4218-84E8-EC78EF70E221}">
      <dgm:prSet/>
      <dgm:spPr/>
      <dgm:t>
        <a:bodyPr/>
        <a:lstStyle/>
        <a:p>
          <a:endParaRPr lang="en-IN"/>
        </a:p>
      </dgm:t>
    </dgm:pt>
    <dgm:pt modelId="{042AB3B3-4334-42B8-9C0D-853CDD34F829}">
      <dgm:prSet phldrT="[Text]"/>
      <dgm:spPr/>
      <dgm:t>
        <a:bodyPr/>
        <a:lstStyle/>
        <a:p>
          <a:r>
            <a:rPr lang="en-US" sz="1700" dirty="0">
              <a:latin typeface="Segoe UI Semilight" panose="020B0402040204020203" pitchFamily="34" charset="0"/>
              <a:cs typeface="Segoe UI Semilight" panose="020B0402040204020203" pitchFamily="34" charset="0"/>
            </a:rPr>
            <a:t>Invoice with Exempt, NIL Rated goods</a:t>
          </a:r>
          <a:endParaRPr lang="en-IN" sz="1700" dirty="0">
            <a:latin typeface="Segoe UI Semilight" panose="020B0402040204020203" pitchFamily="34" charset="0"/>
            <a:cs typeface="Segoe UI Semilight" panose="020B0402040204020203" pitchFamily="34" charset="0"/>
          </a:endParaRPr>
        </a:p>
      </dgm:t>
    </dgm:pt>
    <dgm:pt modelId="{35D8A7F6-B66E-4D00-9A9D-08507102D2A3}" type="parTrans" cxnId="{08A8FC1E-8BDD-413A-B2E0-8A8E44C95177}">
      <dgm:prSet/>
      <dgm:spPr/>
      <dgm:t>
        <a:bodyPr/>
        <a:lstStyle/>
        <a:p>
          <a:endParaRPr lang="en-IN"/>
        </a:p>
      </dgm:t>
    </dgm:pt>
    <dgm:pt modelId="{6A16F35C-660A-4B84-A6C0-9408C65FAA2A}" type="sibTrans" cxnId="{08A8FC1E-8BDD-413A-B2E0-8A8E44C95177}">
      <dgm:prSet/>
      <dgm:spPr/>
      <dgm:t>
        <a:bodyPr/>
        <a:lstStyle/>
        <a:p>
          <a:endParaRPr lang="en-IN"/>
        </a:p>
      </dgm:t>
    </dgm:pt>
    <dgm:pt modelId="{1217A9E8-5B43-4F81-B5B8-5EDFCF502A36}">
      <dgm:prSet phldrT="[Text]" custT="1"/>
      <dgm:spPr/>
      <dgm:t>
        <a:bodyPr/>
        <a:lstStyle/>
        <a:p>
          <a:pPr>
            <a:buFont typeface="Wingdings" panose="05000000000000000000" pitchFamily="2" charset="2"/>
            <a:buChar char="q"/>
          </a:pPr>
          <a:r>
            <a:rPr lang="en-US" sz="1700" dirty="0">
              <a:latin typeface="Segoe UI Semilight" panose="020B0402040204020203" pitchFamily="34" charset="0"/>
              <a:cs typeface="Segoe UI Semilight" panose="020B0402040204020203" pitchFamily="34" charset="0"/>
            </a:rPr>
            <a:t> </a:t>
          </a:r>
          <a:r>
            <a:rPr lang="en-US" sz="1600" dirty="0">
              <a:latin typeface="Segoe UI Semilight" panose="020B0402040204020203" pitchFamily="34" charset="0"/>
              <a:cs typeface="Segoe UI Semilight" panose="020B0402040204020203" pitchFamily="34" charset="0"/>
            </a:rPr>
            <a:t>At Item Level</a:t>
          </a:r>
          <a:endParaRPr lang="en-IN" sz="1600" dirty="0">
            <a:latin typeface="Segoe UI Semilight" panose="020B0402040204020203" pitchFamily="34" charset="0"/>
            <a:cs typeface="Segoe UI Semilight" panose="020B0402040204020203" pitchFamily="34" charset="0"/>
          </a:endParaRPr>
        </a:p>
      </dgm:t>
    </dgm:pt>
    <dgm:pt modelId="{E9963AA2-3DE7-4DC5-979D-CE5D73A653B5}" type="parTrans" cxnId="{29AE9E61-88C9-4E83-962C-F381853959E3}">
      <dgm:prSet/>
      <dgm:spPr/>
      <dgm:t>
        <a:bodyPr/>
        <a:lstStyle/>
        <a:p>
          <a:endParaRPr lang="en-IN"/>
        </a:p>
      </dgm:t>
    </dgm:pt>
    <dgm:pt modelId="{9E152B76-2410-468D-B94E-D98E6B28C8FE}" type="sibTrans" cxnId="{29AE9E61-88C9-4E83-962C-F381853959E3}">
      <dgm:prSet/>
      <dgm:spPr/>
      <dgm:t>
        <a:bodyPr/>
        <a:lstStyle/>
        <a:p>
          <a:endParaRPr lang="en-IN"/>
        </a:p>
      </dgm:t>
    </dgm:pt>
    <dgm:pt modelId="{D604FD67-F09C-4AAE-83E9-EF6E5FA57F04}">
      <dgm:prSet phldrT="[Text]" custT="1"/>
      <dgm:spPr/>
      <dgm:t>
        <a:bodyPr/>
        <a:lstStyle/>
        <a:p>
          <a:pPr>
            <a:buFont typeface="Wingdings" panose="05000000000000000000" pitchFamily="2" charset="2"/>
            <a:buChar char="q"/>
          </a:pPr>
          <a:r>
            <a:rPr lang="en-US" sz="1600" dirty="0">
              <a:latin typeface="Segoe UI Semilight" panose="020B0402040204020203" pitchFamily="34" charset="0"/>
              <a:cs typeface="Segoe UI Semilight" panose="020B0402040204020203" pitchFamily="34" charset="0"/>
            </a:rPr>
            <a:t> As Discount Ledger</a:t>
          </a:r>
          <a:endParaRPr lang="en-IN" sz="1600" dirty="0">
            <a:latin typeface="Segoe UI Semilight" panose="020B0402040204020203" pitchFamily="34" charset="0"/>
            <a:cs typeface="Segoe UI Semilight" panose="020B0402040204020203" pitchFamily="34" charset="0"/>
          </a:endParaRPr>
        </a:p>
      </dgm:t>
    </dgm:pt>
    <dgm:pt modelId="{C8D13651-E4FA-47CF-ABE1-19E127875E59}" type="parTrans" cxnId="{8DDC40A1-4D31-4059-8144-50327304C7DF}">
      <dgm:prSet/>
      <dgm:spPr/>
      <dgm:t>
        <a:bodyPr/>
        <a:lstStyle/>
        <a:p>
          <a:endParaRPr lang="en-IN"/>
        </a:p>
      </dgm:t>
    </dgm:pt>
    <dgm:pt modelId="{A3AF35F9-0F6C-49FE-85AF-1FD33E835AD7}" type="sibTrans" cxnId="{8DDC40A1-4D31-4059-8144-50327304C7DF}">
      <dgm:prSet/>
      <dgm:spPr/>
      <dgm:t>
        <a:bodyPr/>
        <a:lstStyle/>
        <a:p>
          <a:endParaRPr lang="en-IN"/>
        </a:p>
      </dgm:t>
    </dgm:pt>
    <dgm:pt modelId="{B25449B3-D7BF-42E4-8DCE-7CD72D45C4BC}">
      <dgm:prSet phldrT="[Text]"/>
      <dgm:spPr/>
      <dgm:t>
        <a:bodyPr/>
        <a:lstStyle/>
        <a:p>
          <a:r>
            <a:rPr lang="en-US" sz="1700" dirty="0">
              <a:latin typeface="Segoe UI Semilight" panose="020B0402040204020203" pitchFamily="34" charset="0"/>
              <a:cs typeface="Segoe UI Semilight" panose="020B0402040204020203" pitchFamily="34" charset="0"/>
            </a:rPr>
            <a:t>GST in POS Invoice</a:t>
          </a:r>
          <a:endParaRPr lang="en-IN" sz="1700" dirty="0">
            <a:latin typeface="Segoe UI Semilight" panose="020B0402040204020203" pitchFamily="34" charset="0"/>
            <a:cs typeface="Segoe UI Semilight" panose="020B0402040204020203" pitchFamily="34" charset="0"/>
          </a:endParaRPr>
        </a:p>
      </dgm:t>
    </dgm:pt>
    <dgm:pt modelId="{D8346973-0A65-497C-A6C8-86B625BAAF77}" type="parTrans" cxnId="{35D538AE-C4F7-4E4A-AF9A-CC99FCD3799D}">
      <dgm:prSet/>
      <dgm:spPr/>
      <dgm:t>
        <a:bodyPr/>
        <a:lstStyle/>
        <a:p>
          <a:endParaRPr lang="en-IN"/>
        </a:p>
      </dgm:t>
    </dgm:pt>
    <dgm:pt modelId="{9AC5AFC6-965B-427B-8A3D-F97504854C73}" type="sibTrans" cxnId="{35D538AE-C4F7-4E4A-AF9A-CC99FCD3799D}">
      <dgm:prSet/>
      <dgm:spPr/>
      <dgm:t>
        <a:bodyPr/>
        <a:lstStyle/>
        <a:p>
          <a:endParaRPr lang="en-IN"/>
        </a:p>
      </dgm:t>
    </dgm:pt>
    <dgm:pt modelId="{7E9593C9-EACF-46FF-ABD2-570DE3947E9D}" type="pres">
      <dgm:prSet presAssocID="{C89A6B12-5299-4CB3-9548-1A0153AA08A8}" presName="Name0" presStyleCnt="0">
        <dgm:presLayoutVars>
          <dgm:dir/>
          <dgm:animLvl val="lvl"/>
          <dgm:resizeHandles val="exact"/>
        </dgm:presLayoutVars>
      </dgm:prSet>
      <dgm:spPr/>
    </dgm:pt>
    <dgm:pt modelId="{B3A24A4A-7A21-48F9-A489-F39A1AD240E9}" type="pres">
      <dgm:prSet presAssocID="{1409A168-15DA-43F1-BE40-CC1EE3598E9D}" presName="composite" presStyleCnt="0"/>
      <dgm:spPr/>
    </dgm:pt>
    <dgm:pt modelId="{88A2E36E-134C-46DB-B5E2-7BE0AE17D50D}" type="pres">
      <dgm:prSet presAssocID="{1409A168-15DA-43F1-BE40-CC1EE3598E9D}" presName="parTx" presStyleLbl="alignNode1" presStyleIdx="0" presStyleCnt="2">
        <dgm:presLayoutVars>
          <dgm:chMax val="0"/>
          <dgm:chPref val="0"/>
          <dgm:bulletEnabled val="1"/>
        </dgm:presLayoutVars>
      </dgm:prSet>
      <dgm:spPr/>
    </dgm:pt>
    <dgm:pt modelId="{410D51B9-138B-407C-AA89-4F07ED9FD608}" type="pres">
      <dgm:prSet presAssocID="{1409A168-15DA-43F1-BE40-CC1EE3598E9D}" presName="desTx" presStyleLbl="alignAccFollowNode1" presStyleIdx="0" presStyleCnt="2">
        <dgm:presLayoutVars>
          <dgm:bulletEnabled val="1"/>
        </dgm:presLayoutVars>
      </dgm:prSet>
      <dgm:spPr/>
    </dgm:pt>
    <dgm:pt modelId="{688F06CC-9EDB-46AB-A7A5-74F0783DEE4C}" type="pres">
      <dgm:prSet presAssocID="{0477A86A-AE1F-418B-9CFA-4E34FBC339F5}" presName="space" presStyleCnt="0"/>
      <dgm:spPr/>
    </dgm:pt>
    <dgm:pt modelId="{7B164A8B-8FDC-485E-A4F6-CFD2C85684B6}" type="pres">
      <dgm:prSet presAssocID="{7AFFE496-B080-49E3-94B1-AC4D896F6D3F}" presName="composite" presStyleCnt="0"/>
      <dgm:spPr/>
    </dgm:pt>
    <dgm:pt modelId="{CFC53263-E289-471D-A3B8-2D25BA1ABB23}" type="pres">
      <dgm:prSet presAssocID="{7AFFE496-B080-49E3-94B1-AC4D896F6D3F}" presName="parTx" presStyleLbl="alignNode1" presStyleIdx="1" presStyleCnt="2" custScaleX="103936">
        <dgm:presLayoutVars>
          <dgm:chMax val="0"/>
          <dgm:chPref val="0"/>
          <dgm:bulletEnabled val="1"/>
        </dgm:presLayoutVars>
      </dgm:prSet>
      <dgm:spPr/>
    </dgm:pt>
    <dgm:pt modelId="{136EE1C4-8D8E-4A10-81E9-858382D27692}" type="pres">
      <dgm:prSet presAssocID="{7AFFE496-B080-49E3-94B1-AC4D896F6D3F}" presName="desTx" presStyleLbl="alignAccFollowNode1" presStyleIdx="1" presStyleCnt="2" custScaleX="103675">
        <dgm:presLayoutVars>
          <dgm:bulletEnabled val="1"/>
        </dgm:presLayoutVars>
      </dgm:prSet>
      <dgm:spPr/>
    </dgm:pt>
  </dgm:ptLst>
  <dgm:cxnLst>
    <dgm:cxn modelId="{B61E8C03-6228-48E2-9D4E-51611A2D6538}" srcId="{534C1C55-E571-43D0-B2CE-DDE2BB3BB0BD}" destId="{839FB0FC-A298-49F8-B717-14149F12F3E4}" srcOrd="1" destOrd="0" parTransId="{70C507E3-CD4A-4A91-A525-BA8B74C29D7B}" sibTransId="{8B47FD8C-2F6D-4022-A231-ED5A72CC4E2C}"/>
    <dgm:cxn modelId="{7C73EA04-3167-416E-A7F0-6CD1210C2F64}" type="presOf" srcId="{7AFFE496-B080-49E3-94B1-AC4D896F6D3F}" destId="{CFC53263-E289-471D-A3B8-2D25BA1ABB23}" srcOrd="0" destOrd="0" presId="urn:microsoft.com/office/officeart/2005/8/layout/hList1"/>
    <dgm:cxn modelId="{12BB2B0D-7E92-40DC-A536-F858FF5AAB23}" srcId="{534C1C55-E571-43D0-B2CE-DDE2BB3BB0BD}" destId="{7D1DF459-AA2E-43B3-8945-E478F166A3DC}" srcOrd="4" destOrd="0" parTransId="{C7B9ACFB-75F2-4271-8870-2620C2CF6868}" sibTransId="{FF359393-941D-49C6-8E97-DC6BD4285EAD}"/>
    <dgm:cxn modelId="{86E3A40F-70D9-4CBE-B29A-B72CF33EE02C}" type="presOf" srcId="{C45B1D2B-227E-4FBF-BF8C-A4E2CD087D48}" destId="{136EE1C4-8D8E-4A10-81E9-858382D27692}" srcOrd="0" destOrd="3" presId="urn:microsoft.com/office/officeart/2005/8/layout/hList1"/>
    <dgm:cxn modelId="{D052F311-C7DC-4E92-8DEA-0A0A0FD3FD41}" type="presOf" srcId="{F2612986-5B16-46DC-ABAA-9A3AB2321A7F}" destId="{410D51B9-138B-407C-AA89-4F07ED9FD608}" srcOrd="0" destOrd="4" presId="urn:microsoft.com/office/officeart/2005/8/layout/hList1"/>
    <dgm:cxn modelId="{5369E512-7FCB-4100-8205-65EE07496E0C}" type="presOf" srcId="{C6F5372E-A456-41E3-BDD7-9E7EBEF3D4EF}" destId="{410D51B9-138B-407C-AA89-4F07ED9FD608}" srcOrd="0" destOrd="6" presId="urn:microsoft.com/office/officeart/2005/8/layout/hList1"/>
    <dgm:cxn modelId="{DC8D3118-D55D-447F-86BA-B08C8B505809}" type="presOf" srcId="{8F0ABD7B-AA02-460E-907C-7988B1C25F3F}" destId="{136EE1C4-8D8E-4A10-81E9-858382D27692}" srcOrd="0" destOrd="10" presId="urn:microsoft.com/office/officeart/2005/8/layout/hList1"/>
    <dgm:cxn modelId="{9173E218-AE6B-42F2-A91E-D9C5A605CA7F}" srcId="{1409A168-15DA-43F1-BE40-CC1EE3598E9D}" destId="{DF08E984-73A1-45EF-8D26-1DE2CB4A882A}" srcOrd="1" destOrd="0" parTransId="{0271F813-6B6D-411A-8A6C-19A1B203FBD5}" sibTransId="{2BB32E88-6412-4EA9-8A8B-EC1DEB25EE1B}"/>
    <dgm:cxn modelId="{08A8FC1E-8BDD-413A-B2E0-8A8E44C95177}" srcId="{068D55B1-0DB4-4E56-B1D6-1F6E7CD5DE76}" destId="{042AB3B3-4334-42B8-9C0D-853CDD34F829}" srcOrd="1" destOrd="0" parTransId="{35D8A7F6-B66E-4D00-9A9D-08507102D2A3}" sibTransId="{6A16F35C-660A-4B84-A6C0-9408C65FAA2A}"/>
    <dgm:cxn modelId="{FABAA92E-DB58-4109-9F7E-29F945E58C84}" type="presOf" srcId="{7D1DF459-AA2E-43B3-8945-E478F166A3DC}" destId="{410D51B9-138B-407C-AA89-4F07ED9FD608}" srcOrd="0" destOrd="5" presId="urn:microsoft.com/office/officeart/2005/8/layout/hList1"/>
    <dgm:cxn modelId="{7F0B053F-7E43-462C-BDB1-2C0966469C8A}" type="presOf" srcId="{1409A168-15DA-43F1-BE40-CC1EE3598E9D}" destId="{88A2E36E-134C-46DB-B5E2-7BE0AE17D50D}" srcOrd="0" destOrd="0" presId="urn:microsoft.com/office/officeart/2005/8/layout/hList1"/>
    <dgm:cxn modelId="{42DE3C5D-DEB1-4ACC-BA0B-6FA1F05AE9E5}" type="presOf" srcId="{534C1C55-E571-43D0-B2CE-DDE2BB3BB0BD}" destId="{410D51B9-138B-407C-AA89-4F07ED9FD608}" srcOrd="0" destOrd="0" presId="urn:microsoft.com/office/officeart/2005/8/layout/hList1"/>
    <dgm:cxn modelId="{29AE9E61-88C9-4E83-962C-F381853959E3}" srcId="{5B7AB7A9-4222-4B04-BB59-59BB0CCC15AB}" destId="{1217A9E8-5B43-4F81-B5B8-5EDFCF502A36}" srcOrd="0" destOrd="0" parTransId="{E9963AA2-3DE7-4DC5-979D-CE5D73A653B5}" sibTransId="{9E152B76-2410-468D-B94E-D98E6B28C8FE}"/>
    <dgm:cxn modelId="{B4F63A44-80DD-4744-A950-E8FC8959208D}" srcId="{534C1C55-E571-43D0-B2CE-DDE2BB3BB0BD}" destId="{E1ED0D23-92ED-4C1B-909D-E2A174190B6E}" srcOrd="6" destOrd="0" parTransId="{E8313578-8ED6-4676-BE14-192187CAFE67}" sibTransId="{56CB9FB9-58AF-495B-8530-764EE8EEA94F}"/>
    <dgm:cxn modelId="{5B26BD49-A747-4773-BA43-8E2B62A789E0}" type="presOf" srcId="{1D542E00-6956-4642-938D-3CAFD5080407}" destId="{136EE1C4-8D8E-4A10-81E9-858382D27692}" srcOrd="0" destOrd="1" presId="urn:microsoft.com/office/officeart/2005/8/layout/hList1"/>
    <dgm:cxn modelId="{8196CD6A-30FE-4881-9D1C-042886C5A607}" type="presOf" srcId="{04EFB134-533D-40EA-8389-F9A64D412EEA}" destId="{410D51B9-138B-407C-AA89-4F07ED9FD608}" srcOrd="0" destOrd="1" presId="urn:microsoft.com/office/officeart/2005/8/layout/hList1"/>
    <dgm:cxn modelId="{D4D10554-61BC-4255-BDF9-55B79EF42769}" srcId="{534C1C55-E571-43D0-B2CE-DDE2BB3BB0BD}" destId="{C6F5372E-A456-41E3-BDD7-9E7EBEF3D4EF}" srcOrd="5" destOrd="0" parTransId="{41D83AFE-D8B7-41A7-83ED-F643ED8466F5}" sibTransId="{7359F20E-E97D-4B86-8BD0-884189C9346F}"/>
    <dgm:cxn modelId="{F7DD4957-2E26-4123-9E17-BCB1C34B3132}" srcId="{068D55B1-0DB4-4E56-B1D6-1F6E7CD5DE76}" destId="{FE13AA3B-D1D4-41FA-AE8B-818AFB9AE4E4}" srcOrd="4" destOrd="0" parTransId="{D1B599E8-CF8A-47D4-8866-E8EBF74CA30A}" sibTransId="{18C00B7E-E769-4458-BC61-156F87139EC2}"/>
    <dgm:cxn modelId="{F609F479-D39F-4044-9920-BEE571CE50C2}" srcId="{534C1C55-E571-43D0-B2CE-DDE2BB3BB0BD}" destId="{F2612986-5B16-46DC-ABAA-9A3AB2321A7F}" srcOrd="3" destOrd="0" parTransId="{3697B009-CD0E-47A0-8588-ACB3414237B7}" sibTransId="{492DEBC8-0D75-4136-9D01-B83F3A8F0D68}"/>
    <dgm:cxn modelId="{3257DF83-10FA-430D-B153-A8C9C5F072D6}" type="presOf" srcId="{042AB3B3-4334-42B8-9C0D-853CDD34F829}" destId="{136EE1C4-8D8E-4A10-81E9-858382D27692}" srcOrd="0" destOrd="2" presId="urn:microsoft.com/office/officeart/2005/8/layout/hList1"/>
    <dgm:cxn modelId="{58E4E784-2F6D-4555-9231-6919FB12BCAF}" type="presOf" srcId="{7A711D4F-AAA5-41BC-99C2-DFD112AE63DA}" destId="{410D51B9-138B-407C-AA89-4F07ED9FD608}" srcOrd="0" destOrd="3" presId="urn:microsoft.com/office/officeart/2005/8/layout/hList1"/>
    <dgm:cxn modelId="{A18A2885-5B5B-49E9-A499-C621F917FD2C}" type="presOf" srcId="{D3F547D2-AF09-4F7A-8C38-06996D5D2D4C}" destId="{136EE1C4-8D8E-4A10-81E9-858382D27692}" srcOrd="0" destOrd="11" presId="urn:microsoft.com/office/officeart/2005/8/layout/hList1"/>
    <dgm:cxn modelId="{1B865786-9233-4470-B09F-3524ACB67DF5}" type="presOf" srcId="{B25449B3-D7BF-42E4-8DCE-7CD72D45C4BC}" destId="{136EE1C4-8D8E-4A10-81E9-858382D27692}" srcOrd="0" destOrd="12" presId="urn:microsoft.com/office/officeart/2005/8/layout/hList1"/>
    <dgm:cxn modelId="{A0622E89-B77E-4309-80B5-E7A2D0CAD78A}" srcId="{1409A168-15DA-43F1-BE40-CC1EE3598E9D}" destId="{534C1C55-E571-43D0-B2CE-DDE2BB3BB0BD}" srcOrd="0" destOrd="0" parTransId="{0D4F9720-3494-492D-9B8B-A442E6EEB681}" sibTransId="{4028F1DB-80F8-4E19-99BB-CEF5DACCCDB8}"/>
    <dgm:cxn modelId="{5CE6A58A-A91E-4AC1-91A0-748A625B549D}" type="presOf" srcId="{DF08E984-73A1-45EF-8D26-1DE2CB4A882A}" destId="{410D51B9-138B-407C-AA89-4F07ED9FD608}" srcOrd="0" destOrd="8" presId="urn:microsoft.com/office/officeart/2005/8/layout/hList1"/>
    <dgm:cxn modelId="{E3B61194-5B2F-4E6A-A46A-5BEA434FE8FC}" type="presOf" srcId="{D604FD67-F09C-4AAE-83E9-EF6E5FA57F04}" destId="{136EE1C4-8D8E-4A10-81E9-858382D27692}" srcOrd="0" destOrd="6" presId="urn:microsoft.com/office/officeart/2005/8/layout/hList1"/>
    <dgm:cxn modelId="{053AE49D-E33A-4A39-8A3A-B363433CE495}" type="presOf" srcId="{068D55B1-0DB4-4E56-B1D6-1F6E7CD5DE76}" destId="{136EE1C4-8D8E-4A10-81E9-858382D27692}" srcOrd="0" destOrd="0" presId="urn:microsoft.com/office/officeart/2005/8/layout/hList1"/>
    <dgm:cxn modelId="{F49CE3A0-C02F-4B29-ABB8-21264E7964EA}" srcId="{068D55B1-0DB4-4E56-B1D6-1F6E7CD5DE76}" destId="{5B7AB7A9-4222-4B04-BB59-59BB0CCC15AB}" srcOrd="3" destOrd="0" parTransId="{9F0D72E3-4DCA-4E06-A7AD-4B4BE7A7A58B}" sibTransId="{0E72C78E-61B5-40B9-9395-E08A4587DC0E}"/>
    <dgm:cxn modelId="{8DDC40A1-4D31-4059-8144-50327304C7DF}" srcId="{5B7AB7A9-4222-4B04-BB59-59BB0CCC15AB}" destId="{D604FD67-F09C-4AAE-83E9-EF6E5FA57F04}" srcOrd="1" destOrd="0" parTransId="{C8D13651-E4FA-47CF-ABE1-19E127875E59}" sibTransId="{A3AF35F9-0F6C-49FE-85AF-1FD33E835AD7}"/>
    <dgm:cxn modelId="{DFECA1A4-D628-43CB-9D42-EFE6560A02EC}" srcId="{068D55B1-0DB4-4E56-B1D6-1F6E7CD5DE76}" destId="{1D542E00-6956-4642-938D-3CAFD5080407}" srcOrd="0" destOrd="0" parTransId="{6DAD7B96-5C0A-4558-A5F6-A7A7C61E0E7C}" sibTransId="{5F063B36-8997-4FA7-8543-A10151842D3B}"/>
    <dgm:cxn modelId="{60DAE6A9-C963-47DE-AE24-B1B71E88B6D9}" srcId="{534C1C55-E571-43D0-B2CE-DDE2BB3BB0BD}" destId="{7A711D4F-AAA5-41BC-99C2-DFD112AE63DA}" srcOrd="2" destOrd="0" parTransId="{AC931CF5-B34F-4850-819D-B6CADE5639C3}" sibTransId="{89389ABB-BE4A-4951-ADC0-B644221C481F}"/>
    <dgm:cxn modelId="{720D7AAB-13A3-4218-84E8-EC78EF70E221}" srcId="{068D55B1-0DB4-4E56-B1D6-1F6E7CD5DE76}" destId="{D3F547D2-AF09-4F7A-8C38-06996D5D2D4C}" srcOrd="8" destOrd="0" parTransId="{D508F674-B707-454A-999C-562DB81DF185}" sibTransId="{B3010568-9062-40D7-9C36-986ADBB07D34}"/>
    <dgm:cxn modelId="{35D538AE-C4F7-4E4A-AF9A-CC99FCD3799D}" srcId="{068D55B1-0DB4-4E56-B1D6-1F6E7CD5DE76}" destId="{B25449B3-D7BF-42E4-8DCE-7CD72D45C4BC}" srcOrd="9" destOrd="0" parTransId="{D8346973-0A65-497C-A6C8-86B625BAAF77}" sibTransId="{9AC5AFC6-965B-427B-8A3D-F97504854C73}"/>
    <dgm:cxn modelId="{574F32B3-E45E-4563-BDF6-1F9AAAC5B072}" type="presOf" srcId="{5B7AB7A9-4222-4B04-BB59-59BB0CCC15AB}" destId="{136EE1C4-8D8E-4A10-81E9-858382D27692}" srcOrd="0" destOrd="4" presId="urn:microsoft.com/office/officeart/2005/8/layout/hList1"/>
    <dgm:cxn modelId="{D439BAB4-322E-4421-A1C7-83F30EF5D460}" srcId="{068D55B1-0DB4-4E56-B1D6-1F6E7CD5DE76}" destId="{6B7273D6-4415-4898-A738-C2998F3C852A}" srcOrd="5" destOrd="0" parTransId="{036460CE-DFCE-49DE-9AC5-D4075FFC6719}" sibTransId="{A4E266D9-42B4-407B-A102-E2B0C0690876}"/>
    <dgm:cxn modelId="{C1BD0BB7-39DD-4DE3-B7AC-A2314254E439}" type="presOf" srcId="{0B13886D-5C35-4859-BF85-685E1EEE89E1}" destId="{136EE1C4-8D8E-4A10-81E9-858382D27692}" srcOrd="0" destOrd="9" presId="urn:microsoft.com/office/officeart/2005/8/layout/hList1"/>
    <dgm:cxn modelId="{3D58B1B8-125B-410E-A96C-CEA787E50F6A}" srcId="{068D55B1-0DB4-4E56-B1D6-1F6E7CD5DE76}" destId="{8F0ABD7B-AA02-460E-907C-7988B1C25F3F}" srcOrd="7" destOrd="0" parTransId="{F8A53BF9-9446-4A63-BC1B-97D1A8772523}" sibTransId="{5E907C87-53C2-4D96-B647-9F6FFA4190C2}"/>
    <dgm:cxn modelId="{43C5AFBC-5DF5-415E-8AD0-3683218C1A25}" type="presOf" srcId="{E1ED0D23-92ED-4C1B-909D-E2A174190B6E}" destId="{410D51B9-138B-407C-AA89-4F07ED9FD608}" srcOrd="0" destOrd="7" presId="urn:microsoft.com/office/officeart/2005/8/layout/hList1"/>
    <dgm:cxn modelId="{C284CCBD-3FE7-4E65-B915-8D0EEBC9A063}" srcId="{7AFFE496-B080-49E3-94B1-AC4D896F6D3F}" destId="{068D55B1-0DB4-4E56-B1D6-1F6E7CD5DE76}" srcOrd="0" destOrd="0" parTransId="{72FC21EA-36C9-4A9E-AD68-BE47739AC164}" sibTransId="{52D86F70-A3C3-459E-93B4-3CF9099BD1AE}"/>
    <dgm:cxn modelId="{F8E8E8C1-1D46-443A-9A32-10E11B476FB5}" srcId="{534C1C55-E571-43D0-B2CE-DDE2BB3BB0BD}" destId="{04EFB134-533D-40EA-8389-F9A64D412EEA}" srcOrd="0" destOrd="0" parTransId="{A09F0E83-D4C5-47A2-809C-FF899DECBD13}" sibTransId="{D9526DBE-DD77-4AFB-A2FD-49959B92BDDB}"/>
    <dgm:cxn modelId="{881BAEC2-7953-406D-B31C-466589AC4672}" type="presOf" srcId="{1217A9E8-5B43-4F81-B5B8-5EDFCF502A36}" destId="{136EE1C4-8D8E-4A10-81E9-858382D27692}" srcOrd="0" destOrd="5" presId="urn:microsoft.com/office/officeart/2005/8/layout/hList1"/>
    <dgm:cxn modelId="{3A38CED7-A65A-41E1-B11A-82DA39145AB9}" srcId="{C89A6B12-5299-4CB3-9548-1A0153AA08A8}" destId="{1409A168-15DA-43F1-BE40-CC1EE3598E9D}" srcOrd="0" destOrd="0" parTransId="{D08E1158-5D64-42A3-9765-B8DC9DD62D8D}" sibTransId="{0477A86A-AE1F-418B-9CFA-4E34FBC339F5}"/>
    <dgm:cxn modelId="{FC7E30D8-8A81-4D0C-B742-ED146957A9B2}" srcId="{068D55B1-0DB4-4E56-B1D6-1F6E7CD5DE76}" destId="{0B13886D-5C35-4859-BF85-685E1EEE89E1}" srcOrd="6" destOrd="0" parTransId="{7729B109-106E-431A-B669-FEE6F4E0FE79}" sibTransId="{E7549535-6C79-4774-BD1A-C037929B2E29}"/>
    <dgm:cxn modelId="{DB5B52DA-55F2-4421-99C2-BFF62E7EF68E}" srcId="{068D55B1-0DB4-4E56-B1D6-1F6E7CD5DE76}" destId="{C45B1D2B-227E-4FBF-BF8C-A4E2CD087D48}" srcOrd="2" destOrd="0" parTransId="{091FFD81-7E36-4161-B948-B3BEFEF86380}" sibTransId="{33EC7038-9A12-4071-9EB3-0EAF0FB21884}"/>
    <dgm:cxn modelId="{F59BA9DB-402E-44C2-8910-AC9A75BAE892}" srcId="{C89A6B12-5299-4CB3-9548-1A0153AA08A8}" destId="{7AFFE496-B080-49E3-94B1-AC4D896F6D3F}" srcOrd="1" destOrd="0" parTransId="{A7171375-D775-463A-B091-D34E0D7C5C9B}" sibTransId="{BC5E09F8-E827-4875-8014-773FEC35DB0D}"/>
    <dgm:cxn modelId="{58712FDD-D36B-44BA-B88F-F95ED678C4ED}" type="presOf" srcId="{FE13AA3B-D1D4-41FA-AE8B-818AFB9AE4E4}" destId="{136EE1C4-8D8E-4A10-81E9-858382D27692}" srcOrd="0" destOrd="7" presId="urn:microsoft.com/office/officeart/2005/8/layout/hList1"/>
    <dgm:cxn modelId="{A749C9F3-FC67-4364-BFD9-A38AEA47774A}" type="presOf" srcId="{839FB0FC-A298-49F8-B717-14149F12F3E4}" destId="{410D51B9-138B-407C-AA89-4F07ED9FD608}" srcOrd="0" destOrd="2" presId="urn:microsoft.com/office/officeart/2005/8/layout/hList1"/>
    <dgm:cxn modelId="{83331FF8-2602-4F3D-9382-8633EF1F6C83}" type="presOf" srcId="{C89A6B12-5299-4CB3-9548-1A0153AA08A8}" destId="{7E9593C9-EACF-46FF-ABD2-570DE3947E9D}" srcOrd="0" destOrd="0" presId="urn:microsoft.com/office/officeart/2005/8/layout/hList1"/>
    <dgm:cxn modelId="{FFF547F8-05FF-4506-A790-735F10B4542A}" type="presOf" srcId="{6B7273D6-4415-4898-A738-C2998F3C852A}" destId="{136EE1C4-8D8E-4A10-81E9-858382D27692}" srcOrd="0" destOrd="8" presId="urn:microsoft.com/office/officeart/2005/8/layout/hList1"/>
    <dgm:cxn modelId="{59253DBA-D231-4D60-A940-40FF45E13471}" type="presParOf" srcId="{7E9593C9-EACF-46FF-ABD2-570DE3947E9D}" destId="{B3A24A4A-7A21-48F9-A489-F39A1AD240E9}" srcOrd="0" destOrd="0" presId="urn:microsoft.com/office/officeart/2005/8/layout/hList1"/>
    <dgm:cxn modelId="{6D9EB2BD-EF33-4CC2-9F37-4C5C683CD077}" type="presParOf" srcId="{B3A24A4A-7A21-48F9-A489-F39A1AD240E9}" destId="{88A2E36E-134C-46DB-B5E2-7BE0AE17D50D}" srcOrd="0" destOrd="0" presId="urn:microsoft.com/office/officeart/2005/8/layout/hList1"/>
    <dgm:cxn modelId="{83DC3034-61E1-46F7-9D97-3098FBB57301}" type="presParOf" srcId="{B3A24A4A-7A21-48F9-A489-F39A1AD240E9}" destId="{410D51B9-138B-407C-AA89-4F07ED9FD608}" srcOrd="1" destOrd="0" presId="urn:microsoft.com/office/officeart/2005/8/layout/hList1"/>
    <dgm:cxn modelId="{D4BB0730-0897-4103-8C29-C3DF38764A1D}" type="presParOf" srcId="{7E9593C9-EACF-46FF-ABD2-570DE3947E9D}" destId="{688F06CC-9EDB-46AB-A7A5-74F0783DEE4C}" srcOrd="1" destOrd="0" presId="urn:microsoft.com/office/officeart/2005/8/layout/hList1"/>
    <dgm:cxn modelId="{1450B02E-90E8-4A70-902A-F4A3963EE5D3}" type="presParOf" srcId="{7E9593C9-EACF-46FF-ABD2-570DE3947E9D}" destId="{7B164A8B-8FDC-485E-A4F6-CFD2C85684B6}" srcOrd="2" destOrd="0" presId="urn:microsoft.com/office/officeart/2005/8/layout/hList1"/>
    <dgm:cxn modelId="{F1D2DDEA-032B-4D7C-8991-76888279CD45}" type="presParOf" srcId="{7B164A8B-8FDC-485E-A4F6-CFD2C85684B6}" destId="{CFC53263-E289-471D-A3B8-2D25BA1ABB23}" srcOrd="0" destOrd="0" presId="urn:microsoft.com/office/officeart/2005/8/layout/hList1"/>
    <dgm:cxn modelId="{CFA2FDF7-BA2F-4F1D-9C04-11B175E230B4}" type="presParOf" srcId="{7B164A8B-8FDC-485E-A4F6-CFD2C85684B6}" destId="{136EE1C4-8D8E-4A10-81E9-858382D2769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DC4D28-F5B1-466C-9F26-B92D69D49D05}"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A12FB385-E981-4149-B094-B4C1FDE36BB0}">
      <dgm:prSet/>
      <dgm:spPr/>
      <dgm:t>
        <a:bodyPr/>
        <a:lstStyle/>
        <a:p>
          <a:pPr>
            <a:lnSpc>
              <a:spcPct val="100000"/>
            </a:lnSpc>
            <a:defRPr cap="all"/>
          </a:pPr>
          <a:r>
            <a:rPr lang="en-US" dirty="0"/>
            <a:t>Master Setup</a:t>
          </a:r>
        </a:p>
      </dgm:t>
    </dgm:pt>
    <dgm:pt modelId="{CA85AD0E-BFAB-4608-BFAD-FA139028C918}" type="parTrans" cxnId="{585E70CE-DB39-4396-BD49-13E8036B04FD}">
      <dgm:prSet/>
      <dgm:spPr/>
      <dgm:t>
        <a:bodyPr/>
        <a:lstStyle/>
        <a:p>
          <a:endParaRPr lang="en-US"/>
        </a:p>
      </dgm:t>
    </dgm:pt>
    <dgm:pt modelId="{B3E9C673-F117-4716-ACA3-76FA7F63DCF1}" type="sibTrans" cxnId="{585E70CE-DB39-4396-BD49-13E8036B04FD}">
      <dgm:prSet/>
      <dgm:spPr/>
      <dgm:t>
        <a:bodyPr/>
        <a:lstStyle/>
        <a:p>
          <a:endParaRPr lang="en-US"/>
        </a:p>
      </dgm:t>
    </dgm:pt>
    <dgm:pt modelId="{D8661FB9-68DD-49F9-A368-5BACF8E309C6}">
      <dgm:prSet/>
      <dgm:spPr/>
      <dgm:t>
        <a:bodyPr/>
        <a:lstStyle/>
        <a:p>
          <a:pPr>
            <a:lnSpc>
              <a:spcPct val="100000"/>
            </a:lnSpc>
            <a:defRPr cap="all"/>
          </a:pPr>
          <a:r>
            <a:rPr lang="en-US" dirty="0"/>
            <a:t>Advance Opening Balance</a:t>
          </a:r>
        </a:p>
      </dgm:t>
    </dgm:pt>
    <dgm:pt modelId="{083C7D20-A77C-4F49-80FB-07A1BA630764}" type="parTrans" cxnId="{1D0FB1E0-0B11-47CC-BE33-5766A38752CC}">
      <dgm:prSet/>
      <dgm:spPr/>
      <dgm:t>
        <a:bodyPr/>
        <a:lstStyle/>
        <a:p>
          <a:endParaRPr lang="en-US"/>
        </a:p>
      </dgm:t>
    </dgm:pt>
    <dgm:pt modelId="{D8ED1455-499E-4AA1-BF98-6198F24D538B}" type="sibTrans" cxnId="{1D0FB1E0-0B11-47CC-BE33-5766A38752CC}">
      <dgm:prSet/>
      <dgm:spPr/>
      <dgm:t>
        <a:bodyPr/>
        <a:lstStyle/>
        <a:p>
          <a:endParaRPr lang="en-US"/>
        </a:p>
      </dgm:t>
    </dgm:pt>
    <dgm:pt modelId="{92F063F7-937C-4F53-907B-7230B68ED018}">
      <dgm:prSet/>
      <dgm:spPr/>
      <dgm:t>
        <a:bodyPr/>
        <a:lstStyle/>
        <a:p>
          <a:pPr>
            <a:lnSpc>
              <a:spcPct val="100000"/>
            </a:lnSpc>
            <a:defRPr cap="all"/>
          </a:pPr>
          <a:r>
            <a:rPr lang="en-US" dirty="0"/>
            <a:t>Transaction Setup-Off Experience</a:t>
          </a:r>
        </a:p>
      </dgm:t>
    </dgm:pt>
    <dgm:pt modelId="{CDDB5A9D-F8A5-4435-BF5B-1533906C8AE4}" type="parTrans" cxnId="{E5E41FB3-5D00-4751-BAE9-18166FF12EF2}">
      <dgm:prSet/>
      <dgm:spPr/>
      <dgm:t>
        <a:bodyPr/>
        <a:lstStyle/>
        <a:p>
          <a:endParaRPr lang="en-US"/>
        </a:p>
      </dgm:t>
    </dgm:pt>
    <dgm:pt modelId="{A40EAEF3-EFE2-4013-8CBA-E782C1A28F04}" type="sibTrans" cxnId="{E5E41FB3-5D00-4751-BAE9-18166FF12EF2}">
      <dgm:prSet/>
      <dgm:spPr/>
      <dgm:t>
        <a:bodyPr/>
        <a:lstStyle/>
        <a:p>
          <a:endParaRPr lang="en-US"/>
        </a:p>
      </dgm:t>
    </dgm:pt>
    <dgm:pt modelId="{11D0A7D0-1564-41DB-B6E5-F48B319B3F64}">
      <dgm:prSet/>
      <dgm:spPr/>
      <dgm:t>
        <a:bodyPr/>
        <a:lstStyle/>
        <a:p>
          <a:pPr>
            <a:lnSpc>
              <a:spcPct val="100000"/>
            </a:lnSpc>
            <a:defRPr cap="all"/>
          </a:pPr>
          <a:r>
            <a:rPr lang="en-US" dirty="0"/>
            <a:t>Report Experience</a:t>
          </a:r>
        </a:p>
      </dgm:t>
    </dgm:pt>
    <dgm:pt modelId="{B2BD4853-CC09-4414-B882-A4CAD4386B7C}" type="parTrans" cxnId="{9C5BEFF1-5200-4A51-B634-6C5DE6AB7C31}">
      <dgm:prSet/>
      <dgm:spPr/>
      <dgm:t>
        <a:bodyPr/>
        <a:lstStyle/>
        <a:p>
          <a:endParaRPr lang="en-US"/>
        </a:p>
      </dgm:t>
    </dgm:pt>
    <dgm:pt modelId="{CC4E6EB6-5EF7-4462-B4AE-F6F765C0C8BF}" type="sibTrans" cxnId="{9C5BEFF1-5200-4A51-B634-6C5DE6AB7C31}">
      <dgm:prSet/>
      <dgm:spPr/>
      <dgm:t>
        <a:bodyPr/>
        <a:lstStyle/>
        <a:p>
          <a:endParaRPr lang="en-US"/>
        </a:p>
      </dgm:t>
    </dgm:pt>
    <dgm:pt modelId="{C77F3480-9B22-4BB2-9616-D0F5097EA392}">
      <dgm:prSet/>
      <dgm:spPr/>
      <dgm:t>
        <a:bodyPr/>
        <a:lstStyle/>
        <a:p>
          <a:pPr>
            <a:lnSpc>
              <a:spcPct val="100000"/>
            </a:lnSpc>
            <a:defRPr cap="all"/>
          </a:pPr>
          <a:r>
            <a:rPr lang="en-US" dirty="0"/>
            <a:t>MIS Report</a:t>
          </a:r>
        </a:p>
      </dgm:t>
    </dgm:pt>
    <dgm:pt modelId="{5990C62C-0F0C-43B2-BC1C-197B4034C0F6}" type="parTrans" cxnId="{BE017521-F885-4F8C-B999-40E559DB3082}">
      <dgm:prSet/>
      <dgm:spPr/>
      <dgm:t>
        <a:bodyPr/>
        <a:lstStyle/>
        <a:p>
          <a:endParaRPr lang="en-US"/>
        </a:p>
      </dgm:t>
    </dgm:pt>
    <dgm:pt modelId="{7E279E9A-1DF2-4B90-A1BC-36C96DADE6C5}" type="sibTrans" cxnId="{BE017521-F885-4F8C-B999-40E559DB3082}">
      <dgm:prSet/>
      <dgm:spPr/>
      <dgm:t>
        <a:bodyPr/>
        <a:lstStyle/>
        <a:p>
          <a:endParaRPr lang="en-US"/>
        </a:p>
      </dgm:t>
    </dgm:pt>
    <dgm:pt modelId="{7E07109A-618B-4FB7-B928-56CE488BD7C9}" type="pres">
      <dgm:prSet presAssocID="{CEDC4D28-F5B1-466C-9F26-B92D69D49D05}" presName="root" presStyleCnt="0">
        <dgm:presLayoutVars>
          <dgm:dir/>
          <dgm:resizeHandles val="exact"/>
        </dgm:presLayoutVars>
      </dgm:prSet>
      <dgm:spPr/>
    </dgm:pt>
    <dgm:pt modelId="{168A92DE-F75D-47D4-B91F-357C3C1DF85A}" type="pres">
      <dgm:prSet presAssocID="{A12FB385-E981-4149-B094-B4C1FDE36BB0}" presName="compNode" presStyleCnt="0"/>
      <dgm:spPr/>
    </dgm:pt>
    <dgm:pt modelId="{D8CEC1D4-5B68-46E3-AF55-C594A4A2BB50}" type="pres">
      <dgm:prSet presAssocID="{A12FB385-E981-4149-B094-B4C1FDE36BB0}" presName="iconBgRect" presStyleLbl="bgShp" presStyleIdx="0" presStyleCnt="5"/>
      <dgm:spPr>
        <a:prstGeom prst="round2DiagRect">
          <a:avLst>
            <a:gd name="adj1" fmla="val 29727"/>
            <a:gd name="adj2" fmla="val 0"/>
          </a:avLst>
        </a:prstGeom>
      </dgm:spPr>
    </dgm:pt>
    <dgm:pt modelId="{E2C0ED1D-D8F3-453A-B48B-D42D0F982C11}" type="pres">
      <dgm:prSet presAssocID="{A12FB385-E981-4149-B094-B4C1FDE36BB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AA32C65-AEBA-40AB-952F-1C926F0E8CBE}" type="pres">
      <dgm:prSet presAssocID="{A12FB385-E981-4149-B094-B4C1FDE36BB0}" presName="spaceRect" presStyleCnt="0"/>
      <dgm:spPr/>
    </dgm:pt>
    <dgm:pt modelId="{BD8C0031-2DD4-4D24-B274-33D53AA5FBDD}" type="pres">
      <dgm:prSet presAssocID="{A12FB385-E981-4149-B094-B4C1FDE36BB0}" presName="textRect" presStyleLbl="revTx" presStyleIdx="0" presStyleCnt="5">
        <dgm:presLayoutVars>
          <dgm:chMax val="1"/>
          <dgm:chPref val="1"/>
        </dgm:presLayoutVars>
      </dgm:prSet>
      <dgm:spPr/>
    </dgm:pt>
    <dgm:pt modelId="{A80C0D49-4470-4100-8069-ECF38ABDE725}" type="pres">
      <dgm:prSet presAssocID="{B3E9C673-F117-4716-ACA3-76FA7F63DCF1}" presName="sibTrans" presStyleCnt="0"/>
      <dgm:spPr/>
    </dgm:pt>
    <dgm:pt modelId="{7B327CE6-948B-42F4-A8AC-BC320FA94C55}" type="pres">
      <dgm:prSet presAssocID="{D8661FB9-68DD-49F9-A368-5BACF8E309C6}" presName="compNode" presStyleCnt="0"/>
      <dgm:spPr/>
    </dgm:pt>
    <dgm:pt modelId="{B65635F2-A052-4686-9FBA-2AE4A0350EEF}" type="pres">
      <dgm:prSet presAssocID="{D8661FB9-68DD-49F9-A368-5BACF8E309C6}" presName="iconBgRect" presStyleLbl="bgShp" presStyleIdx="1" presStyleCnt="5"/>
      <dgm:spPr>
        <a:prstGeom prst="round2DiagRect">
          <a:avLst>
            <a:gd name="adj1" fmla="val 29727"/>
            <a:gd name="adj2" fmla="val 0"/>
          </a:avLst>
        </a:prstGeom>
      </dgm:spPr>
    </dgm:pt>
    <dgm:pt modelId="{4D396249-B68E-496B-A31B-92FEB8632E39}" type="pres">
      <dgm:prSet presAssocID="{D8661FB9-68DD-49F9-A368-5BACF8E309C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CAF1C8DE-625C-4A25-B970-23EC270A145F}" type="pres">
      <dgm:prSet presAssocID="{D8661FB9-68DD-49F9-A368-5BACF8E309C6}" presName="spaceRect" presStyleCnt="0"/>
      <dgm:spPr/>
    </dgm:pt>
    <dgm:pt modelId="{1DF9E406-9A4D-4A52-A968-25FF9BE86450}" type="pres">
      <dgm:prSet presAssocID="{D8661FB9-68DD-49F9-A368-5BACF8E309C6}" presName="textRect" presStyleLbl="revTx" presStyleIdx="1" presStyleCnt="5">
        <dgm:presLayoutVars>
          <dgm:chMax val="1"/>
          <dgm:chPref val="1"/>
        </dgm:presLayoutVars>
      </dgm:prSet>
      <dgm:spPr/>
    </dgm:pt>
    <dgm:pt modelId="{0262145D-BF5A-4BFE-8355-44023AC5A099}" type="pres">
      <dgm:prSet presAssocID="{D8ED1455-499E-4AA1-BF98-6198F24D538B}" presName="sibTrans" presStyleCnt="0"/>
      <dgm:spPr/>
    </dgm:pt>
    <dgm:pt modelId="{2F8CB6EE-80F0-4740-BF23-24C20B204018}" type="pres">
      <dgm:prSet presAssocID="{92F063F7-937C-4F53-907B-7230B68ED018}" presName="compNode" presStyleCnt="0"/>
      <dgm:spPr/>
    </dgm:pt>
    <dgm:pt modelId="{942F36A3-26F6-4A8C-A52E-AA70B34F33F0}" type="pres">
      <dgm:prSet presAssocID="{92F063F7-937C-4F53-907B-7230B68ED018}" presName="iconBgRect" presStyleLbl="bgShp" presStyleIdx="2" presStyleCnt="5"/>
      <dgm:spPr>
        <a:prstGeom prst="round2DiagRect">
          <a:avLst>
            <a:gd name="adj1" fmla="val 29727"/>
            <a:gd name="adj2" fmla="val 0"/>
          </a:avLst>
        </a:prstGeom>
      </dgm:spPr>
    </dgm:pt>
    <dgm:pt modelId="{47224B1B-7C55-410E-BF0D-6A0B370029E2}" type="pres">
      <dgm:prSet presAssocID="{92F063F7-937C-4F53-907B-7230B68ED01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gister"/>
        </a:ext>
      </dgm:extLst>
    </dgm:pt>
    <dgm:pt modelId="{0C4FD5B8-EBFA-4126-A003-D45ED897E374}" type="pres">
      <dgm:prSet presAssocID="{92F063F7-937C-4F53-907B-7230B68ED018}" presName="spaceRect" presStyleCnt="0"/>
      <dgm:spPr/>
    </dgm:pt>
    <dgm:pt modelId="{52778FC9-93E1-4A0F-A7D1-CD54BF36113D}" type="pres">
      <dgm:prSet presAssocID="{92F063F7-937C-4F53-907B-7230B68ED018}" presName="textRect" presStyleLbl="revTx" presStyleIdx="2" presStyleCnt="5">
        <dgm:presLayoutVars>
          <dgm:chMax val="1"/>
          <dgm:chPref val="1"/>
        </dgm:presLayoutVars>
      </dgm:prSet>
      <dgm:spPr/>
    </dgm:pt>
    <dgm:pt modelId="{1DC7B6E5-F369-428A-B733-536700638EF7}" type="pres">
      <dgm:prSet presAssocID="{A40EAEF3-EFE2-4013-8CBA-E782C1A28F04}" presName="sibTrans" presStyleCnt="0"/>
      <dgm:spPr/>
    </dgm:pt>
    <dgm:pt modelId="{B02FD75A-B4AB-4106-A337-195132C00DAD}" type="pres">
      <dgm:prSet presAssocID="{11D0A7D0-1564-41DB-B6E5-F48B319B3F64}" presName="compNode" presStyleCnt="0"/>
      <dgm:spPr/>
    </dgm:pt>
    <dgm:pt modelId="{1262D5B7-6B40-493C-9EA6-AB3034B44CA3}" type="pres">
      <dgm:prSet presAssocID="{11D0A7D0-1564-41DB-B6E5-F48B319B3F64}" presName="iconBgRect" presStyleLbl="bgShp" presStyleIdx="3" presStyleCnt="5"/>
      <dgm:spPr>
        <a:prstGeom prst="round2DiagRect">
          <a:avLst>
            <a:gd name="adj1" fmla="val 29727"/>
            <a:gd name="adj2" fmla="val 0"/>
          </a:avLst>
        </a:prstGeom>
      </dgm:spPr>
    </dgm:pt>
    <dgm:pt modelId="{9DEC9D77-8795-40CF-BCFF-4EC9E687572A}" type="pres">
      <dgm:prSet presAssocID="{11D0A7D0-1564-41DB-B6E5-F48B319B3F6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iling Face with No Fill"/>
        </a:ext>
      </dgm:extLst>
    </dgm:pt>
    <dgm:pt modelId="{C862702F-B8EB-476B-B9CE-2AD95E666185}" type="pres">
      <dgm:prSet presAssocID="{11D0A7D0-1564-41DB-B6E5-F48B319B3F64}" presName="spaceRect" presStyleCnt="0"/>
      <dgm:spPr/>
    </dgm:pt>
    <dgm:pt modelId="{D8918FD4-56DB-47E1-877E-1AF2D0E3018C}" type="pres">
      <dgm:prSet presAssocID="{11D0A7D0-1564-41DB-B6E5-F48B319B3F64}" presName="textRect" presStyleLbl="revTx" presStyleIdx="3" presStyleCnt="5">
        <dgm:presLayoutVars>
          <dgm:chMax val="1"/>
          <dgm:chPref val="1"/>
        </dgm:presLayoutVars>
      </dgm:prSet>
      <dgm:spPr/>
    </dgm:pt>
    <dgm:pt modelId="{E9ED959F-6B48-45FD-BDB4-B52FD2C78A09}" type="pres">
      <dgm:prSet presAssocID="{CC4E6EB6-5EF7-4462-B4AE-F6F765C0C8BF}" presName="sibTrans" presStyleCnt="0"/>
      <dgm:spPr/>
    </dgm:pt>
    <dgm:pt modelId="{A57F1DEE-C01B-418B-9FD8-D15418C076D5}" type="pres">
      <dgm:prSet presAssocID="{C77F3480-9B22-4BB2-9616-D0F5097EA392}" presName="compNode" presStyleCnt="0"/>
      <dgm:spPr/>
    </dgm:pt>
    <dgm:pt modelId="{F1DE8AFB-B108-4A9B-B37A-C839F86C37F1}" type="pres">
      <dgm:prSet presAssocID="{C77F3480-9B22-4BB2-9616-D0F5097EA392}" presName="iconBgRect" presStyleLbl="bgShp" presStyleIdx="4" presStyleCnt="5"/>
      <dgm:spPr>
        <a:prstGeom prst="round2DiagRect">
          <a:avLst>
            <a:gd name="adj1" fmla="val 29727"/>
            <a:gd name="adj2" fmla="val 0"/>
          </a:avLst>
        </a:prstGeom>
      </dgm:spPr>
    </dgm:pt>
    <dgm:pt modelId="{CB0DE7E4-5CD1-4706-9A0C-9A5FFF9576C1}" type="pres">
      <dgm:prSet presAssocID="{C77F3480-9B22-4BB2-9616-D0F5097EA39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AB2316E9-C683-4CF2-B341-BFA991A36BEA}" type="pres">
      <dgm:prSet presAssocID="{C77F3480-9B22-4BB2-9616-D0F5097EA392}" presName="spaceRect" presStyleCnt="0"/>
      <dgm:spPr/>
    </dgm:pt>
    <dgm:pt modelId="{08D49943-A8D6-4AFB-ADD6-094CF8F9A7D2}" type="pres">
      <dgm:prSet presAssocID="{C77F3480-9B22-4BB2-9616-D0F5097EA392}" presName="textRect" presStyleLbl="revTx" presStyleIdx="4" presStyleCnt="5">
        <dgm:presLayoutVars>
          <dgm:chMax val="1"/>
          <dgm:chPref val="1"/>
        </dgm:presLayoutVars>
      </dgm:prSet>
      <dgm:spPr/>
    </dgm:pt>
  </dgm:ptLst>
  <dgm:cxnLst>
    <dgm:cxn modelId="{BE017521-F885-4F8C-B999-40E559DB3082}" srcId="{CEDC4D28-F5B1-466C-9F26-B92D69D49D05}" destId="{C77F3480-9B22-4BB2-9616-D0F5097EA392}" srcOrd="4" destOrd="0" parTransId="{5990C62C-0F0C-43B2-BC1C-197B4034C0F6}" sibTransId="{7E279E9A-1DF2-4B90-A1BC-36C96DADE6C5}"/>
    <dgm:cxn modelId="{612DD02D-74CA-4D98-9810-DE2010C85BC5}" type="presOf" srcId="{92F063F7-937C-4F53-907B-7230B68ED018}" destId="{52778FC9-93E1-4A0F-A7D1-CD54BF36113D}" srcOrd="0" destOrd="0" presId="urn:microsoft.com/office/officeart/2018/5/layout/IconLeafLabelList"/>
    <dgm:cxn modelId="{78A5D431-8163-41F9-BB45-378048DCBBE1}" type="presOf" srcId="{D8661FB9-68DD-49F9-A368-5BACF8E309C6}" destId="{1DF9E406-9A4D-4A52-A968-25FF9BE86450}" srcOrd="0" destOrd="0" presId="urn:microsoft.com/office/officeart/2018/5/layout/IconLeafLabelList"/>
    <dgm:cxn modelId="{80E5198F-C0E8-4F44-9900-D48B26A47C2C}" type="presOf" srcId="{A12FB385-E981-4149-B094-B4C1FDE36BB0}" destId="{BD8C0031-2DD4-4D24-B274-33D53AA5FBDD}" srcOrd="0" destOrd="0" presId="urn:microsoft.com/office/officeart/2018/5/layout/IconLeafLabelList"/>
    <dgm:cxn modelId="{740DFCA8-90B7-48B5-A8A8-92F1B9E634C0}" type="presOf" srcId="{11D0A7D0-1564-41DB-B6E5-F48B319B3F64}" destId="{D8918FD4-56DB-47E1-877E-1AF2D0E3018C}" srcOrd="0" destOrd="0" presId="urn:microsoft.com/office/officeart/2018/5/layout/IconLeafLabelList"/>
    <dgm:cxn modelId="{B73808AC-33EE-42BA-85C9-3A26225DCB77}" type="presOf" srcId="{C77F3480-9B22-4BB2-9616-D0F5097EA392}" destId="{08D49943-A8D6-4AFB-ADD6-094CF8F9A7D2}" srcOrd="0" destOrd="0" presId="urn:microsoft.com/office/officeart/2018/5/layout/IconLeafLabelList"/>
    <dgm:cxn modelId="{E5E41FB3-5D00-4751-BAE9-18166FF12EF2}" srcId="{CEDC4D28-F5B1-466C-9F26-B92D69D49D05}" destId="{92F063F7-937C-4F53-907B-7230B68ED018}" srcOrd="2" destOrd="0" parTransId="{CDDB5A9D-F8A5-4435-BF5B-1533906C8AE4}" sibTransId="{A40EAEF3-EFE2-4013-8CBA-E782C1A28F04}"/>
    <dgm:cxn modelId="{585E70CE-DB39-4396-BD49-13E8036B04FD}" srcId="{CEDC4D28-F5B1-466C-9F26-B92D69D49D05}" destId="{A12FB385-E981-4149-B094-B4C1FDE36BB0}" srcOrd="0" destOrd="0" parTransId="{CA85AD0E-BFAB-4608-BFAD-FA139028C918}" sibTransId="{B3E9C673-F117-4716-ACA3-76FA7F63DCF1}"/>
    <dgm:cxn modelId="{1D0FB1E0-0B11-47CC-BE33-5766A38752CC}" srcId="{CEDC4D28-F5B1-466C-9F26-B92D69D49D05}" destId="{D8661FB9-68DD-49F9-A368-5BACF8E309C6}" srcOrd="1" destOrd="0" parTransId="{083C7D20-A77C-4F49-80FB-07A1BA630764}" sibTransId="{D8ED1455-499E-4AA1-BF98-6198F24D538B}"/>
    <dgm:cxn modelId="{9C5BEFF1-5200-4A51-B634-6C5DE6AB7C31}" srcId="{CEDC4D28-F5B1-466C-9F26-B92D69D49D05}" destId="{11D0A7D0-1564-41DB-B6E5-F48B319B3F64}" srcOrd="3" destOrd="0" parTransId="{B2BD4853-CC09-4414-B882-A4CAD4386B7C}" sibTransId="{CC4E6EB6-5EF7-4462-B4AE-F6F765C0C8BF}"/>
    <dgm:cxn modelId="{416C93F8-AC23-496D-86AB-85BF2A7F4EDB}" type="presOf" srcId="{CEDC4D28-F5B1-466C-9F26-B92D69D49D05}" destId="{7E07109A-618B-4FB7-B928-56CE488BD7C9}" srcOrd="0" destOrd="0" presId="urn:microsoft.com/office/officeart/2018/5/layout/IconLeafLabelList"/>
    <dgm:cxn modelId="{482B3BA9-B52C-4D86-B047-F9821C07FAB9}" type="presParOf" srcId="{7E07109A-618B-4FB7-B928-56CE488BD7C9}" destId="{168A92DE-F75D-47D4-B91F-357C3C1DF85A}" srcOrd="0" destOrd="0" presId="urn:microsoft.com/office/officeart/2018/5/layout/IconLeafLabelList"/>
    <dgm:cxn modelId="{D53323A9-8FC0-478E-B470-3E2BFB0C853D}" type="presParOf" srcId="{168A92DE-F75D-47D4-B91F-357C3C1DF85A}" destId="{D8CEC1D4-5B68-46E3-AF55-C594A4A2BB50}" srcOrd="0" destOrd="0" presId="urn:microsoft.com/office/officeart/2018/5/layout/IconLeafLabelList"/>
    <dgm:cxn modelId="{9A596D34-0AA5-4F1F-B8CB-462FEC68F661}" type="presParOf" srcId="{168A92DE-F75D-47D4-B91F-357C3C1DF85A}" destId="{E2C0ED1D-D8F3-453A-B48B-D42D0F982C11}" srcOrd="1" destOrd="0" presId="urn:microsoft.com/office/officeart/2018/5/layout/IconLeafLabelList"/>
    <dgm:cxn modelId="{54D2D65A-447F-441A-976D-50F66364DB4C}" type="presParOf" srcId="{168A92DE-F75D-47D4-B91F-357C3C1DF85A}" destId="{2AA32C65-AEBA-40AB-952F-1C926F0E8CBE}" srcOrd="2" destOrd="0" presId="urn:microsoft.com/office/officeart/2018/5/layout/IconLeafLabelList"/>
    <dgm:cxn modelId="{1D93EA6B-5AAD-4D1A-B5B9-3618544F6C3F}" type="presParOf" srcId="{168A92DE-F75D-47D4-B91F-357C3C1DF85A}" destId="{BD8C0031-2DD4-4D24-B274-33D53AA5FBDD}" srcOrd="3" destOrd="0" presId="urn:microsoft.com/office/officeart/2018/5/layout/IconLeafLabelList"/>
    <dgm:cxn modelId="{8C725125-A006-4E29-A88E-7C3B970528E0}" type="presParOf" srcId="{7E07109A-618B-4FB7-B928-56CE488BD7C9}" destId="{A80C0D49-4470-4100-8069-ECF38ABDE725}" srcOrd="1" destOrd="0" presId="urn:microsoft.com/office/officeart/2018/5/layout/IconLeafLabelList"/>
    <dgm:cxn modelId="{5B38274D-7929-4F27-A83C-0BC54E939EDA}" type="presParOf" srcId="{7E07109A-618B-4FB7-B928-56CE488BD7C9}" destId="{7B327CE6-948B-42F4-A8AC-BC320FA94C55}" srcOrd="2" destOrd="0" presId="urn:microsoft.com/office/officeart/2018/5/layout/IconLeafLabelList"/>
    <dgm:cxn modelId="{0AD585D9-C77A-4F45-B065-98BBEC56F10A}" type="presParOf" srcId="{7B327CE6-948B-42F4-A8AC-BC320FA94C55}" destId="{B65635F2-A052-4686-9FBA-2AE4A0350EEF}" srcOrd="0" destOrd="0" presId="urn:microsoft.com/office/officeart/2018/5/layout/IconLeafLabelList"/>
    <dgm:cxn modelId="{643009F9-54EE-43CA-A488-EE6E70FD8ECB}" type="presParOf" srcId="{7B327CE6-948B-42F4-A8AC-BC320FA94C55}" destId="{4D396249-B68E-496B-A31B-92FEB8632E39}" srcOrd="1" destOrd="0" presId="urn:microsoft.com/office/officeart/2018/5/layout/IconLeafLabelList"/>
    <dgm:cxn modelId="{9449BA76-D601-4743-827E-1B8FB1B0DDF0}" type="presParOf" srcId="{7B327CE6-948B-42F4-A8AC-BC320FA94C55}" destId="{CAF1C8DE-625C-4A25-B970-23EC270A145F}" srcOrd="2" destOrd="0" presId="urn:microsoft.com/office/officeart/2018/5/layout/IconLeafLabelList"/>
    <dgm:cxn modelId="{22B79BF1-ED9D-4039-BE66-325A6E0CB736}" type="presParOf" srcId="{7B327CE6-948B-42F4-A8AC-BC320FA94C55}" destId="{1DF9E406-9A4D-4A52-A968-25FF9BE86450}" srcOrd="3" destOrd="0" presId="urn:microsoft.com/office/officeart/2018/5/layout/IconLeafLabelList"/>
    <dgm:cxn modelId="{E7D16849-8D44-4EDB-9F23-00491AD7AD62}" type="presParOf" srcId="{7E07109A-618B-4FB7-B928-56CE488BD7C9}" destId="{0262145D-BF5A-4BFE-8355-44023AC5A099}" srcOrd="3" destOrd="0" presId="urn:microsoft.com/office/officeart/2018/5/layout/IconLeafLabelList"/>
    <dgm:cxn modelId="{670295B0-E0A9-4EDD-8397-5E4BDEEEEC20}" type="presParOf" srcId="{7E07109A-618B-4FB7-B928-56CE488BD7C9}" destId="{2F8CB6EE-80F0-4740-BF23-24C20B204018}" srcOrd="4" destOrd="0" presId="urn:microsoft.com/office/officeart/2018/5/layout/IconLeafLabelList"/>
    <dgm:cxn modelId="{53DA06DA-E560-45A7-8F28-022F4E2A7E07}" type="presParOf" srcId="{2F8CB6EE-80F0-4740-BF23-24C20B204018}" destId="{942F36A3-26F6-4A8C-A52E-AA70B34F33F0}" srcOrd="0" destOrd="0" presId="urn:microsoft.com/office/officeart/2018/5/layout/IconLeafLabelList"/>
    <dgm:cxn modelId="{3748226C-BD20-497F-80DC-A88D08189FE6}" type="presParOf" srcId="{2F8CB6EE-80F0-4740-BF23-24C20B204018}" destId="{47224B1B-7C55-410E-BF0D-6A0B370029E2}" srcOrd="1" destOrd="0" presId="urn:microsoft.com/office/officeart/2018/5/layout/IconLeafLabelList"/>
    <dgm:cxn modelId="{F683DA64-D3B9-4484-A0A8-C68B57491A5A}" type="presParOf" srcId="{2F8CB6EE-80F0-4740-BF23-24C20B204018}" destId="{0C4FD5B8-EBFA-4126-A003-D45ED897E374}" srcOrd="2" destOrd="0" presId="urn:microsoft.com/office/officeart/2018/5/layout/IconLeafLabelList"/>
    <dgm:cxn modelId="{5863FFC8-06DF-40F6-A021-8E4506578456}" type="presParOf" srcId="{2F8CB6EE-80F0-4740-BF23-24C20B204018}" destId="{52778FC9-93E1-4A0F-A7D1-CD54BF36113D}" srcOrd="3" destOrd="0" presId="urn:microsoft.com/office/officeart/2018/5/layout/IconLeafLabelList"/>
    <dgm:cxn modelId="{CAFB2942-BCA2-41EB-89B2-2FD0C8F13780}" type="presParOf" srcId="{7E07109A-618B-4FB7-B928-56CE488BD7C9}" destId="{1DC7B6E5-F369-428A-B733-536700638EF7}" srcOrd="5" destOrd="0" presId="urn:microsoft.com/office/officeart/2018/5/layout/IconLeafLabelList"/>
    <dgm:cxn modelId="{648973F7-34CA-4850-A251-F4C002B4662B}" type="presParOf" srcId="{7E07109A-618B-4FB7-B928-56CE488BD7C9}" destId="{B02FD75A-B4AB-4106-A337-195132C00DAD}" srcOrd="6" destOrd="0" presId="urn:microsoft.com/office/officeart/2018/5/layout/IconLeafLabelList"/>
    <dgm:cxn modelId="{5A1953AE-3EDF-4BBA-A266-63CA9FAAEFA3}" type="presParOf" srcId="{B02FD75A-B4AB-4106-A337-195132C00DAD}" destId="{1262D5B7-6B40-493C-9EA6-AB3034B44CA3}" srcOrd="0" destOrd="0" presId="urn:microsoft.com/office/officeart/2018/5/layout/IconLeafLabelList"/>
    <dgm:cxn modelId="{0C62C040-4D40-43FF-8DB4-D34BBDCD3EAA}" type="presParOf" srcId="{B02FD75A-B4AB-4106-A337-195132C00DAD}" destId="{9DEC9D77-8795-40CF-BCFF-4EC9E687572A}" srcOrd="1" destOrd="0" presId="urn:microsoft.com/office/officeart/2018/5/layout/IconLeafLabelList"/>
    <dgm:cxn modelId="{579E3193-042D-4A76-BCC2-0D1C18EAC426}" type="presParOf" srcId="{B02FD75A-B4AB-4106-A337-195132C00DAD}" destId="{C862702F-B8EB-476B-B9CE-2AD95E666185}" srcOrd="2" destOrd="0" presId="urn:microsoft.com/office/officeart/2018/5/layout/IconLeafLabelList"/>
    <dgm:cxn modelId="{127F0B5E-7FBF-453E-96F2-7197C244FBC5}" type="presParOf" srcId="{B02FD75A-B4AB-4106-A337-195132C00DAD}" destId="{D8918FD4-56DB-47E1-877E-1AF2D0E3018C}" srcOrd="3" destOrd="0" presId="urn:microsoft.com/office/officeart/2018/5/layout/IconLeafLabelList"/>
    <dgm:cxn modelId="{6AB37F3E-7C2D-49ED-88A7-BA17C360B2EB}" type="presParOf" srcId="{7E07109A-618B-4FB7-B928-56CE488BD7C9}" destId="{E9ED959F-6B48-45FD-BDB4-B52FD2C78A09}" srcOrd="7" destOrd="0" presId="urn:microsoft.com/office/officeart/2018/5/layout/IconLeafLabelList"/>
    <dgm:cxn modelId="{9463AA99-411E-49AD-A07E-CDF6C4123156}" type="presParOf" srcId="{7E07109A-618B-4FB7-B928-56CE488BD7C9}" destId="{A57F1DEE-C01B-418B-9FD8-D15418C076D5}" srcOrd="8" destOrd="0" presId="urn:microsoft.com/office/officeart/2018/5/layout/IconLeafLabelList"/>
    <dgm:cxn modelId="{54A39D1A-487B-491E-BAD6-21246CD39CDE}" type="presParOf" srcId="{A57F1DEE-C01B-418B-9FD8-D15418C076D5}" destId="{F1DE8AFB-B108-4A9B-B37A-C839F86C37F1}" srcOrd="0" destOrd="0" presId="urn:microsoft.com/office/officeart/2018/5/layout/IconLeafLabelList"/>
    <dgm:cxn modelId="{571FD77D-B7AB-418E-B211-B35203A68697}" type="presParOf" srcId="{A57F1DEE-C01B-418B-9FD8-D15418C076D5}" destId="{CB0DE7E4-5CD1-4706-9A0C-9A5FFF9576C1}" srcOrd="1" destOrd="0" presId="urn:microsoft.com/office/officeart/2018/5/layout/IconLeafLabelList"/>
    <dgm:cxn modelId="{991F7D7A-D223-4DB8-BDE0-A46B96295479}" type="presParOf" srcId="{A57F1DEE-C01B-418B-9FD8-D15418C076D5}" destId="{AB2316E9-C683-4CF2-B341-BFA991A36BEA}" srcOrd="2" destOrd="0" presId="urn:microsoft.com/office/officeart/2018/5/layout/IconLeafLabelList"/>
    <dgm:cxn modelId="{0F1FE0C8-BD13-4D8B-94CD-81DDFA178301}" type="presParOf" srcId="{A57F1DEE-C01B-418B-9FD8-D15418C076D5}" destId="{08D49943-A8D6-4AFB-ADD6-094CF8F9A7D2}"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2ECE62-84EC-44B5-B825-F7D9EBDFB6DA}"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F7F19938-61E9-4675-9962-784304BBDF67}">
      <dgm:prSet phldrT="[Text]" custT="1"/>
      <dgm:spPr/>
      <dgm:t>
        <a:bodyPr/>
        <a:lstStyle/>
        <a:p>
          <a:r>
            <a:rPr lang="en-US" sz="1600" dirty="0">
              <a:latin typeface="Segoe UI Semilight" panose="020B0402040204020203" pitchFamily="34" charset="0"/>
              <a:cs typeface="Segoe UI Semilight" panose="020B0402040204020203" pitchFamily="34" charset="0"/>
            </a:rPr>
            <a:t>Master Setup</a:t>
          </a:r>
          <a:endParaRPr lang="en-IN" sz="1600" dirty="0">
            <a:latin typeface="Segoe UI Semilight" panose="020B0402040204020203" pitchFamily="34" charset="0"/>
            <a:cs typeface="Segoe UI Semilight" panose="020B0402040204020203" pitchFamily="34" charset="0"/>
          </a:endParaRPr>
        </a:p>
      </dgm:t>
    </dgm:pt>
    <dgm:pt modelId="{FAA04705-945D-45DC-82BD-BED6C7A5CF03}" type="parTrans" cxnId="{65ECEA6A-99BD-4D91-BC75-A790A60C6B68}">
      <dgm:prSet/>
      <dgm:spPr/>
      <dgm:t>
        <a:bodyPr/>
        <a:lstStyle/>
        <a:p>
          <a:endParaRPr lang="en-IN"/>
        </a:p>
      </dgm:t>
    </dgm:pt>
    <dgm:pt modelId="{4B265EAD-55B2-4907-B33A-D66618366BFE}" type="sibTrans" cxnId="{65ECEA6A-99BD-4D91-BC75-A790A60C6B68}">
      <dgm:prSet/>
      <dgm:spPr/>
      <dgm:t>
        <a:bodyPr/>
        <a:lstStyle/>
        <a:p>
          <a:endParaRPr lang="en-IN"/>
        </a:p>
      </dgm:t>
    </dgm:pt>
    <dgm:pt modelId="{2CE9D64D-ADA2-4271-BB10-752D08FF293E}">
      <dgm:prSet phldrT="[Text]" custT="1"/>
      <dgm:spPr/>
      <dgm:t>
        <a:bodyPr/>
        <a:lstStyle/>
        <a:p>
          <a:r>
            <a:rPr lang="en-US" sz="1600" b="0" i="0" dirty="0">
              <a:latin typeface="Segoe UI Semilight" panose="020B0402040204020203" pitchFamily="34" charset="0"/>
              <a:cs typeface="Segoe UI Semilight" panose="020B0402040204020203" pitchFamily="34" charset="0"/>
            </a:rPr>
            <a:t>Press F11 (Company Features) &gt; Set/Alter Company GST Rate and Other Details: Yes  </a:t>
          </a:r>
          <a:endParaRPr lang="en-IN" sz="1600" b="0" dirty="0">
            <a:latin typeface="Segoe UI Semilight" panose="020B0402040204020203" pitchFamily="34" charset="0"/>
            <a:cs typeface="Segoe UI Semilight" panose="020B0402040204020203" pitchFamily="34" charset="0"/>
          </a:endParaRPr>
        </a:p>
      </dgm:t>
    </dgm:pt>
    <dgm:pt modelId="{022E6A43-E4B1-40E5-864C-05FB03129D09}" type="parTrans" cxnId="{0D4B7DFD-4BD6-4B10-864F-AB4A43BCA917}">
      <dgm:prSet/>
      <dgm:spPr/>
      <dgm:t>
        <a:bodyPr/>
        <a:lstStyle/>
        <a:p>
          <a:endParaRPr lang="en-IN"/>
        </a:p>
      </dgm:t>
    </dgm:pt>
    <dgm:pt modelId="{8748E9AF-30CC-49BB-92DC-049F313537E8}" type="sibTrans" cxnId="{0D4B7DFD-4BD6-4B10-864F-AB4A43BCA917}">
      <dgm:prSet/>
      <dgm:spPr/>
      <dgm:t>
        <a:bodyPr/>
        <a:lstStyle/>
        <a:p>
          <a:endParaRPr lang="en-IN"/>
        </a:p>
      </dgm:t>
    </dgm:pt>
    <dgm:pt modelId="{B91621CE-CE42-4DEC-A64C-D9ED6E0A6B6A}">
      <dgm:prSet phldrT="[Text]" custT="1"/>
      <dgm:spPr/>
      <dgm:t>
        <a:bodyPr/>
        <a:lstStyle/>
        <a:p>
          <a:r>
            <a:rPr lang="en-US" sz="1600" b="0" i="0" dirty="0">
              <a:latin typeface="Segoe UI Semilight" panose="020B0402040204020203" pitchFamily="34" charset="0"/>
              <a:cs typeface="Segoe UI Semilight" panose="020B0402040204020203" pitchFamily="34" charset="0"/>
            </a:rPr>
            <a:t>Show GST Advances for adjustments in transaction: Yes.</a:t>
          </a:r>
          <a:endParaRPr lang="en-IN" sz="1600" b="0" dirty="0">
            <a:latin typeface="Segoe UI Semilight" panose="020B0402040204020203" pitchFamily="34" charset="0"/>
            <a:cs typeface="Segoe UI Semilight" panose="020B0402040204020203" pitchFamily="34" charset="0"/>
          </a:endParaRPr>
        </a:p>
      </dgm:t>
    </dgm:pt>
    <dgm:pt modelId="{59564EF5-8750-4173-BE42-1F12C6EDA34A}" type="parTrans" cxnId="{E830F3DA-8303-42F2-AF83-04F632EDE2F1}">
      <dgm:prSet/>
      <dgm:spPr/>
      <dgm:t>
        <a:bodyPr/>
        <a:lstStyle/>
        <a:p>
          <a:endParaRPr lang="en-IN"/>
        </a:p>
      </dgm:t>
    </dgm:pt>
    <dgm:pt modelId="{402B0BF3-90CE-4266-89DE-880C42C696D3}" type="sibTrans" cxnId="{E830F3DA-8303-42F2-AF83-04F632EDE2F1}">
      <dgm:prSet/>
      <dgm:spPr/>
      <dgm:t>
        <a:bodyPr/>
        <a:lstStyle/>
        <a:p>
          <a:endParaRPr lang="en-IN"/>
        </a:p>
      </dgm:t>
    </dgm:pt>
    <dgm:pt modelId="{B9096B44-233D-4D8F-8B8A-23599DDECD07}">
      <dgm:prSet phldrT="[Text]" custT="1"/>
      <dgm:spPr/>
      <dgm:t>
        <a:bodyPr/>
        <a:lstStyle/>
        <a:p>
          <a:r>
            <a:rPr lang="en-US" sz="1600" dirty="0">
              <a:latin typeface="Segoe UI Semilight" panose="020B0402040204020203" pitchFamily="34" charset="0"/>
              <a:cs typeface="Segoe UI Semilight" panose="020B0402040204020203" pitchFamily="34" charset="0"/>
            </a:rPr>
            <a:t>Transactions Experience</a:t>
          </a:r>
          <a:endParaRPr lang="en-IN" sz="1600" dirty="0">
            <a:latin typeface="Segoe UI Semilight" panose="020B0402040204020203" pitchFamily="34" charset="0"/>
            <a:cs typeface="Segoe UI Semilight" panose="020B0402040204020203" pitchFamily="34" charset="0"/>
          </a:endParaRPr>
        </a:p>
      </dgm:t>
    </dgm:pt>
    <dgm:pt modelId="{B850BCE8-CDB7-41B9-B0D7-DF4471540105}" type="parTrans" cxnId="{1FFB957F-D892-452B-8684-18F86FD3F54D}">
      <dgm:prSet/>
      <dgm:spPr/>
      <dgm:t>
        <a:bodyPr/>
        <a:lstStyle/>
        <a:p>
          <a:endParaRPr lang="en-IN"/>
        </a:p>
      </dgm:t>
    </dgm:pt>
    <dgm:pt modelId="{FC1F9B40-AD47-42FD-8CF1-9926F6667B4F}" type="sibTrans" cxnId="{1FFB957F-D892-452B-8684-18F86FD3F54D}">
      <dgm:prSet/>
      <dgm:spPr/>
      <dgm:t>
        <a:bodyPr/>
        <a:lstStyle/>
        <a:p>
          <a:endParaRPr lang="en-IN"/>
        </a:p>
      </dgm:t>
    </dgm:pt>
    <dgm:pt modelId="{1EBFE754-E282-4F06-AE22-BB38B19E1847}">
      <dgm:prSet phldrT="[Text]" custT="1"/>
      <dgm:spPr/>
      <dgm:t>
        <a:bodyPr/>
        <a:lstStyle/>
        <a:p>
          <a:r>
            <a:rPr lang="en-US" sz="1600" dirty="0">
              <a:latin typeface="Segoe UI Semilight" panose="020B0402040204020203" pitchFamily="34" charset="0"/>
              <a:cs typeface="Segoe UI Semilight" panose="020B0402040204020203" pitchFamily="34" charset="0"/>
            </a:rPr>
            <a:t>Provide Opening Balance for Unadjusted GST Advances Received</a:t>
          </a:r>
          <a:endParaRPr lang="en-IN" sz="1600" dirty="0">
            <a:latin typeface="Segoe UI Semilight" panose="020B0402040204020203" pitchFamily="34" charset="0"/>
            <a:cs typeface="Segoe UI Semilight" panose="020B0402040204020203" pitchFamily="34" charset="0"/>
          </a:endParaRPr>
        </a:p>
      </dgm:t>
    </dgm:pt>
    <dgm:pt modelId="{F924E50C-C100-4CB1-8A5F-1D4B652D25DD}" type="parTrans" cxnId="{DC4669D8-F2E7-4688-9FDF-5615CFB7384E}">
      <dgm:prSet/>
      <dgm:spPr/>
      <dgm:t>
        <a:bodyPr/>
        <a:lstStyle/>
        <a:p>
          <a:endParaRPr lang="en-IN"/>
        </a:p>
      </dgm:t>
    </dgm:pt>
    <dgm:pt modelId="{49DF993D-2E60-4F21-9044-F7FED44E179B}" type="sibTrans" cxnId="{DC4669D8-F2E7-4688-9FDF-5615CFB7384E}">
      <dgm:prSet/>
      <dgm:spPr/>
      <dgm:t>
        <a:bodyPr/>
        <a:lstStyle/>
        <a:p>
          <a:endParaRPr lang="en-IN"/>
        </a:p>
      </dgm:t>
    </dgm:pt>
    <dgm:pt modelId="{862F3151-8A44-4183-B5B8-244A0FC38250}">
      <dgm:prSet phldrT="[Text]" custT="1"/>
      <dgm:spPr/>
      <dgm:t>
        <a:bodyPr/>
        <a:lstStyle/>
        <a:p>
          <a:r>
            <a:rPr lang="en-US" sz="1600" dirty="0">
              <a:latin typeface="Segoe UI Semilight" panose="020B0402040204020203" pitchFamily="34" charset="0"/>
              <a:cs typeface="Segoe UI Semilight" panose="020B0402040204020203" pitchFamily="34" charset="0"/>
            </a:rPr>
            <a:t>Raise Tax Liability for Advances Received </a:t>
          </a:r>
          <a:endParaRPr lang="en-IN" sz="1600" dirty="0">
            <a:latin typeface="Segoe UI Semilight" panose="020B0402040204020203" pitchFamily="34" charset="0"/>
            <a:cs typeface="Segoe UI Semilight" panose="020B0402040204020203" pitchFamily="34" charset="0"/>
          </a:endParaRPr>
        </a:p>
      </dgm:t>
    </dgm:pt>
    <dgm:pt modelId="{6BA823F3-86C9-4A7E-BB69-78B75DD9A7CA}" type="parTrans" cxnId="{23B4B5A8-8A4C-4EF7-8DB7-8241750B33B0}">
      <dgm:prSet/>
      <dgm:spPr/>
      <dgm:t>
        <a:bodyPr/>
        <a:lstStyle/>
        <a:p>
          <a:endParaRPr lang="en-IN"/>
        </a:p>
      </dgm:t>
    </dgm:pt>
    <dgm:pt modelId="{87828211-4167-4A68-870F-5827FEE30D80}" type="sibTrans" cxnId="{23B4B5A8-8A4C-4EF7-8DB7-8241750B33B0}">
      <dgm:prSet/>
      <dgm:spPr/>
      <dgm:t>
        <a:bodyPr/>
        <a:lstStyle/>
        <a:p>
          <a:endParaRPr lang="en-IN"/>
        </a:p>
      </dgm:t>
    </dgm:pt>
    <dgm:pt modelId="{11D6BC23-492E-4599-AF46-3C4FDDD00E83}">
      <dgm:prSet phldrT="[Text]" custT="1"/>
      <dgm:spPr/>
      <dgm:t>
        <a:bodyPr/>
        <a:lstStyle/>
        <a:p>
          <a:r>
            <a:rPr lang="en-US" sz="1600" b="0" i="0" dirty="0">
              <a:latin typeface="Segoe UI Semilight" panose="020B0402040204020203" pitchFamily="34" charset="0"/>
              <a:cs typeface="Segoe UI Semilight" panose="020B0402040204020203" pitchFamily="34" charset="0"/>
            </a:rPr>
            <a:t>You will be able to set off GST advance receipts in sales invoices right from the Applicable from date.</a:t>
          </a:r>
          <a:br>
            <a:rPr lang="en-US" sz="1600" b="0" dirty="0">
              <a:latin typeface="Segoe UI Semilight" panose="020B0402040204020203" pitchFamily="34" charset="0"/>
              <a:cs typeface="Segoe UI Semilight" panose="020B0402040204020203" pitchFamily="34" charset="0"/>
            </a:rPr>
          </a:br>
          <a:endParaRPr lang="en-IN" sz="1600" b="0" dirty="0">
            <a:latin typeface="Segoe UI Semilight" panose="020B0402040204020203" pitchFamily="34" charset="0"/>
            <a:cs typeface="Segoe UI Semilight" panose="020B0402040204020203" pitchFamily="34" charset="0"/>
          </a:endParaRPr>
        </a:p>
      </dgm:t>
    </dgm:pt>
    <dgm:pt modelId="{37711F33-AE5E-49A1-A595-C8EB9EF6907C}" type="parTrans" cxnId="{7709F5EA-520B-4415-BD9E-1387EE574F7D}">
      <dgm:prSet/>
      <dgm:spPr/>
      <dgm:t>
        <a:bodyPr/>
        <a:lstStyle/>
        <a:p>
          <a:endParaRPr lang="en-IN"/>
        </a:p>
      </dgm:t>
    </dgm:pt>
    <dgm:pt modelId="{77647B1D-B670-4D16-A2BF-3B6D67C12B87}" type="sibTrans" cxnId="{7709F5EA-520B-4415-BD9E-1387EE574F7D}">
      <dgm:prSet/>
      <dgm:spPr/>
      <dgm:t>
        <a:bodyPr/>
        <a:lstStyle/>
        <a:p>
          <a:endParaRPr lang="en-IN"/>
        </a:p>
      </dgm:t>
    </dgm:pt>
    <dgm:pt modelId="{DA459903-7A89-48BF-BD4D-4E7F14FFEAAE}">
      <dgm:prSet phldrT="[Text]" custT="1"/>
      <dgm:spPr/>
      <dgm:t>
        <a:bodyPr/>
        <a:lstStyle/>
        <a:p>
          <a:r>
            <a:rPr lang="en-US" sz="1600" dirty="0">
              <a:latin typeface="Segoe UI Semilight" panose="020B0402040204020203" pitchFamily="34" charset="0"/>
              <a:cs typeface="Segoe UI Semilight" panose="020B0402040204020203" pitchFamily="34" charset="0"/>
            </a:rPr>
            <a:t>Record GST Advance Receipts in TallyPrime</a:t>
          </a:r>
          <a:endParaRPr lang="en-IN" sz="1600" dirty="0">
            <a:latin typeface="Segoe UI Semilight" panose="020B0402040204020203" pitchFamily="34" charset="0"/>
            <a:cs typeface="Segoe UI Semilight" panose="020B0402040204020203" pitchFamily="34" charset="0"/>
          </a:endParaRPr>
        </a:p>
      </dgm:t>
    </dgm:pt>
    <dgm:pt modelId="{9E8C79B2-62B8-4D0C-A82B-1422ECE84757}" type="parTrans" cxnId="{3C071EFD-05C8-4E2D-BA18-99FFB6B52DE5}">
      <dgm:prSet/>
      <dgm:spPr/>
      <dgm:t>
        <a:bodyPr/>
        <a:lstStyle/>
        <a:p>
          <a:endParaRPr lang="en-IN"/>
        </a:p>
      </dgm:t>
    </dgm:pt>
    <dgm:pt modelId="{73B7D302-EEF0-4001-8572-1BC75D86164F}" type="sibTrans" cxnId="{3C071EFD-05C8-4E2D-BA18-99FFB6B52DE5}">
      <dgm:prSet/>
      <dgm:spPr/>
      <dgm:t>
        <a:bodyPr/>
        <a:lstStyle/>
        <a:p>
          <a:endParaRPr lang="en-IN"/>
        </a:p>
      </dgm:t>
    </dgm:pt>
    <dgm:pt modelId="{E209A198-FF83-4758-9BFE-9C3BD44ECB27}">
      <dgm:prSet phldrT="[Text]" custT="1"/>
      <dgm:spPr/>
      <dgm:t>
        <a:bodyPr/>
        <a:lstStyle/>
        <a:p>
          <a:r>
            <a:rPr lang="en-US" sz="1600" dirty="0">
              <a:latin typeface="Segoe UI Semilight" panose="020B0402040204020203" pitchFamily="34" charset="0"/>
              <a:cs typeface="Segoe UI Semilight" panose="020B0402040204020203" pitchFamily="34" charset="0"/>
            </a:rPr>
            <a:t>Set off GST advances received in sales invoice</a:t>
          </a:r>
          <a:endParaRPr lang="en-IN" sz="1600" dirty="0">
            <a:latin typeface="Segoe UI Semilight" panose="020B0402040204020203" pitchFamily="34" charset="0"/>
            <a:cs typeface="Segoe UI Semilight" panose="020B0402040204020203" pitchFamily="34" charset="0"/>
          </a:endParaRPr>
        </a:p>
      </dgm:t>
    </dgm:pt>
    <dgm:pt modelId="{95CA8C50-01A7-4574-A1BC-CA360FCC3104}" type="parTrans" cxnId="{2D2C20BE-B046-4E9B-90FE-A5D816B2F5F1}">
      <dgm:prSet/>
      <dgm:spPr/>
      <dgm:t>
        <a:bodyPr/>
        <a:lstStyle/>
        <a:p>
          <a:endParaRPr lang="en-IN"/>
        </a:p>
      </dgm:t>
    </dgm:pt>
    <dgm:pt modelId="{001A1995-C324-43E3-AA7A-09B5A4F8111D}" type="sibTrans" cxnId="{2D2C20BE-B046-4E9B-90FE-A5D816B2F5F1}">
      <dgm:prSet/>
      <dgm:spPr/>
      <dgm:t>
        <a:bodyPr/>
        <a:lstStyle/>
        <a:p>
          <a:endParaRPr lang="en-IN"/>
        </a:p>
      </dgm:t>
    </dgm:pt>
    <dgm:pt modelId="{41249F60-3D05-419B-88FA-D02749378AF8}">
      <dgm:prSet phldrT="[Text]" custT="1"/>
      <dgm:spPr/>
      <dgm:t>
        <a:bodyPr/>
        <a:lstStyle/>
        <a:p>
          <a:r>
            <a:rPr lang="en-US" sz="1600" dirty="0">
              <a:latin typeface="Segoe UI Semilight" panose="020B0402040204020203" pitchFamily="34" charset="0"/>
              <a:cs typeface="Segoe UI Semilight" panose="020B0402040204020203" pitchFamily="34" charset="0"/>
            </a:rPr>
            <a:t>Report Experience</a:t>
          </a:r>
          <a:endParaRPr lang="en-IN" sz="1600" dirty="0">
            <a:latin typeface="Segoe UI Semilight" panose="020B0402040204020203" pitchFamily="34" charset="0"/>
            <a:cs typeface="Segoe UI Semilight" panose="020B0402040204020203" pitchFamily="34" charset="0"/>
          </a:endParaRPr>
        </a:p>
      </dgm:t>
    </dgm:pt>
    <dgm:pt modelId="{09E19B46-F9A6-4529-99A6-781DE64D0309}" type="parTrans" cxnId="{EA94D830-B1B8-4DE1-8505-007C6577E311}">
      <dgm:prSet/>
      <dgm:spPr/>
      <dgm:t>
        <a:bodyPr/>
        <a:lstStyle/>
        <a:p>
          <a:endParaRPr lang="en-IN"/>
        </a:p>
      </dgm:t>
    </dgm:pt>
    <dgm:pt modelId="{5FB997B5-B19C-47D6-812F-8D6634AFABF5}" type="sibTrans" cxnId="{EA94D830-B1B8-4DE1-8505-007C6577E311}">
      <dgm:prSet/>
      <dgm:spPr/>
      <dgm:t>
        <a:bodyPr/>
        <a:lstStyle/>
        <a:p>
          <a:endParaRPr lang="en-IN"/>
        </a:p>
      </dgm:t>
    </dgm:pt>
    <dgm:pt modelId="{DC3DB8E4-5EF7-415A-A6C4-FA854FD31D60}">
      <dgm:prSet phldrT="[Text]" custT="1"/>
      <dgm:spPr/>
      <dgm:t>
        <a:bodyPr/>
        <a:lstStyle/>
        <a:p>
          <a:r>
            <a:rPr lang="en-US" sz="1600" dirty="0">
              <a:latin typeface="Segoe UI Semilight" panose="020B0402040204020203" pitchFamily="34" charset="0"/>
              <a:cs typeface="Segoe UI Semilight" panose="020B0402040204020203" pitchFamily="34" charset="0"/>
            </a:rPr>
            <a:t>Outstanding Advance Receipts</a:t>
          </a:r>
          <a:endParaRPr lang="en-IN" sz="1600" dirty="0">
            <a:latin typeface="Segoe UI Semilight" panose="020B0402040204020203" pitchFamily="34" charset="0"/>
            <a:cs typeface="Segoe UI Semilight" panose="020B0402040204020203" pitchFamily="34" charset="0"/>
          </a:endParaRPr>
        </a:p>
      </dgm:t>
    </dgm:pt>
    <dgm:pt modelId="{329C97A1-7E34-41FB-B79C-8A0880E65563}" type="parTrans" cxnId="{C4BD3C6E-8904-4812-8BF1-22B976E73716}">
      <dgm:prSet/>
      <dgm:spPr/>
      <dgm:t>
        <a:bodyPr/>
        <a:lstStyle/>
        <a:p>
          <a:endParaRPr lang="en-IN"/>
        </a:p>
      </dgm:t>
    </dgm:pt>
    <dgm:pt modelId="{7FA0AF10-1413-41B6-9EB5-FCD5256B5E7F}" type="sibTrans" cxnId="{C4BD3C6E-8904-4812-8BF1-22B976E73716}">
      <dgm:prSet/>
      <dgm:spPr/>
      <dgm:t>
        <a:bodyPr/>
        <a:lstStyle/>
        <a:p>
          <a:endParaRPr lang="en-IN"/>
        </a:p>
      </dgm:t>
    </dgm:pt>
    <dgm:pt modelId="{6F763CAD-D641-46B8-AEF0-B5D4A81B5192}">
      <dgm:prSet phldrT="[Text]" custT="1"/>
      <dgm:spPr/>
      <dgm:t>
        <a:bodyPr/>
        <a:lstStyle/>
        <a:p>
          <a:r>
            <a:rPr lang="en-US" sz="1600" dirty="0">
              <a:latin typeface="Segoe UI Semilight" panose="020B0402040204020203" pitchFamily="34" charset="0"/>
              <a:cs typeface="Segoe UI Semilight" panose="020B0402040204020203" pitchFamily="34" charset="0"/>
            </a:rPr>
            <a:t>Basis of Value &amp; F12 configuration</a:t>
          </a:r>
          <a:endParaRPr lang="en-IN" sz="1600" dirty="0">
            <a:latin typeface="Segoe UI Semilight" panose="020B0402040204020203" pitchFamily="34" charset="0"/>
            <a:cs typeface="Segoe UI Semilight" panose="020B0402040204020203" pitchFamily="34" charset="0"/>
          </a:endParaRPr>
        </a:p>
      </dgm:t>
    </dgm:pt>
    <dgm:pt modelId="{2DB1CA19-CC7C-49F9-B63D-65E724221172}" type="parTrans" cxnId="{E8126D9E-3C0A-421E-86FA-E9C51684F739}">
      <dgm:prSet/>
      <dgm:spPr/>
      <dgm:t>
        <a:bodyPr/>
        <a:lstStyle/>
        <a:p>
          <a:endParaRPr lang="en-IN"/>
        </a:p>
      </dgm:t>
    </dgm:pt>
    <dgm:pt modelId="{D02CE6F0-241A-40F5-B303-C782428EF127}" type="sibTrans" cxnId="{E8126D9E-3C0A-421E-86FA-E9C51684F739}">
      <dgm:prSet/>
      <dgm:spPr/>
      <dgm:t>
        <a:bodyPr/>
        <a:lstStyle/>
        <a:p>
          <a:endParaRPr lang="en-IN"/>
        </a:p>
      </dgm:t>
    </dgm:pt>
    <dgm:pt modelId="{2AB275D6-E917-4033-AB3C-C223D70502F0}" type="pres">
      <dgm:prSet presAssocID="{E92ECE62-84EC-44B5-B825-F7D9EBDFB6DA}" presName="diagram" presStyleCnt="0">
        <dgm:presLayoutVars>
          <dgm:chPref val="1"/>
          <dgm:dir/>
          <dgm:animOne val="branch"/>
          <dgm:animLvl val="lvl"/>
          <dgm:resizeHandles/>
        </dgm:presLayoutVars>
      </dgm:prSet>
      <dgm:spPr/>
    </dgm:pt>
    <dgm:pt modelId="{D4C9E3FC-A36E-4714-94BF-DB416D25FC9B}" type="pres">
      <dgm:prSet presAssocID="{F7F19938-61E9-4675-9962-784304BBDF67}" presName="root" presStyleCnt="0"/>
      <dgm:spPr/>
    </dgm:pt>
    <dgm:pt modelId="{A3C8E0BF-8756-4B99-BD76-F8BD1D49B719}" type="pres">
      <dgm:prSet presAssocID="{F7F19938-61E9-4675-9962-784304BBDF67}" presName="rootComposite" presStyleCnt="0"/>
      <dgm:spPr/>
    </dgm:pt>
    <dgm:pt modelId="{A6C60E3E-5C5E-45E5-8B00-E12E7D4420AD}" type="pres">
      <dgm:prSet presAssocID="{F7F19938-61E9-4675-9962-784304BBDF67}" presName="rootText" presStyleLbl="node1" presStyleIdx="0" presStyleCnt="3"/>
      <dgm:spPr/>
    </dgm:pt>
    <dgm:pt modelId="{05E161DC-EE10-43C2-9291-53EFD5F356B0}" type="pres">
      <dgm:prSet presAssocID="{F7F19938-61E9-4675-9962-784304BBDF67}" presName="rootConnector" presStyleLbl="node1" presStyleIdx="0" presStyleCnt="3"/>
      <dgm:spPr/>
    </dgm:pt>
    <dgm:pt modelId="{196C6752-F5E2-4DE5-89B9-1BB318C41F63}" type="pres">
      <dgm:prSet presAssocID="{F7F19938-61E9-4675-9962-784304BBDF67}" presName="childShape" presStyleCnt="0"/>
      <dgm:spPr/>
    </dgm:pt>
    <dgm:pt modelId="{5831907E-1C8A-4594-ABB9-1B24DB014E8C}" type="pres">
      <dgm:prSet presAssocID="{022E6A43-E4B1-40E5-864C-05FB03129D09}" presName="Name13" presStyleLbl="parChTrans1D2" presStyleIdx="0" presStyleCnt="9"/>
      <dgm:spPr/>
    </dgm:pt>
    <dgm:pt modelId="{2E9B2E6F-20D4-4FCF-9A09-46452FB80DDB}" type="pres">
      <dgm:prSet presAssocID="{2CE9D64D-ADA2-4271-BB10-752D08FF293E}" presName="childText" presStyleLbl="bgAcc1" presStyleIdx="0" presStyleCnt="9" custScaleX="229435">
        <dgm:presLayoutVars>
          <dgm:bulletEnabled val="1"/>
        </dgm:presLayoutVars>
      </dgm:prSet>
      <dgm:spPr/>
    </dgm:pt>
    <dgm:pt modelId="{DE1F3F3C-C035-4645-BE5C-EBA3E85411D3}" type="pres">
      <dgm:prSet presAssocID="{59564EF5-8750-4173-BE42-1F12C6EDA34A}" presName="Name13" presStyleLbl="parChTrans1D2" presStyleIdx="1" presStyleCnt="9"/>
      <dgm:spPr/>
    </dgm:pt>
    <dgm:pt modelId="{E7823915-D01D-4F7A-BB66-7C9F5198F257}" type="pres">
      <dgm:prSet presAssocID="{B91621CE-CE42-4DEC-A64C-D9ED6E0A6B6A}" presName="childText" presStyleLbl="bgAcc1" presStyleIdx="1" presStyleCnt="9" custScaleX="287090">
        <dgm:presLayoutVars>
          <dgm:bulletEnabled val="1"/>
        </dgm:presLayoutVars>
      </dgm:prSet>
      <dgm:spPr/>
    </dgm:pt>
    <dgm:pt modelId="{3B2F3386-34F1-43F1-A863-69D635C1B490}" type="pres">
      <dgm:prSet presAssocID="{37711F33-AE5E-49A1-A595-C8EB9EF6907C}" presName="Name13" presStyleLbl="parChTrans1D2" presStyleIdx="2" presStyleCnt="9"/>
      <dgm:spPr/>
    </dgm:pt>
    <dgm:pt modelId="{C767CAC5-63E6-42CE-89B3-56D59123FF93}" type="pres">
      <dgm:prSet presAssocID="{11D6BC23-492E-4599-AF46-3C4FDDD00E83}" presName="childText" presStyleLbl="bgAcc1" presStyleIdx="2" presStyleCnt="9" custScaleX="311684" custScaleY="159007">
        <dgm:presLayoutVars>
          <dgm:bulletEnabled val="1"/>
        </dgm:presLayoutVars>
      </dgm:prSet>
      <dgm:spPr/>
    </dgm:pt>
    <dgm:pt modelId="{AD83D4CE-2F4E-404A-A568-5E5002815C55}" type="pres">
      <dgm:prSet presAssocID="{B9096B44-233D-4D8F-8B8A-23599DDECD07}" presName="root" presStyleCnt="0"/>
      <dgm:spPr/>
    </dgm:pt>
    <dgm:pt modelId="{0F8274FA-6A96-49A4-B227-B11571B3E20B}" type="pres">
      <dgm:prSet presAssocID="{B9096B44-233D-4D8F-8B8A-23599DDECD07}" presName="rootComposite" presStyleCnt="0"/>
      <dgm:spPr/>
    </dgm:pt>
    <dgm:pt modelId="{1265B877-12DD-49E7-A7A5-2ECB419D274F}" type="pres">
      <dgm:prSet presAssocID="{B9096B44-233D-4D8F-8B8A-23599DDECD07}" presName="rootText" presStyleLbl="node1" presStyleIdx="1" presStyleCnt="3"/>
      <dgm:spPr/>
    </dgm:pt>
    <dgm:pt modelId="{B212CE06-B9FF-43AC-B775-D1ABA62C7528}" type="pres">
      <dgm:prSet presAssocID="{B9096B44-233D-4D8F-8B8A-23599DDECD07}" presName="rootConnector" presStyleLbl="node1" presStyleIdx="1" presStyleCnt="3"/>
      <dgm:spPr/>
    </dgm:pt>
    <dgm:pt modelId="{8FD233AF-1B69-4602-8A66-947EF648CDAF}" type="pres">
      <dgm:prSet presAssocID="{B9096B44-233D-4D8F-8B8A-23599DDECD07}" presName="childShape" presStyleCnt="0"/>
      <dgm:spPr/>
    </dgm:pt>
    <dgm:pt modelId="{E56645C9-2DD9-4ABE-B92E-30CA2F247467}" type="pres">
      <dgm:prSet presAssocID="{F924E50C-C100-4CB1-8A5F-1D4B652D25DD}" presName="Name13" presStyleLbl="parChTrans1D2" presStyleIdx="3" presStyleCnt="9"/>
      <dgm:spPr/>
    </dgm:pt>
    <dgm:pt modelId="{46C16532-DDCD-48DC-895C-52337983B756}" type="pres">
      <dgm:prSet presAssocID="{1EBFE754-E282-4F06-AE22-BB38B19E1847}" presName="childText" presStyleLbl="bgAcc1" presStyleIdx="3" presStyleCnt="9" custScaleX="299835">
        <dgm:presLayoutVars>
          <dgm:bulletEnabled val="1"/>
        </dgm:presLayoutVars>
      </dgm:prSet>
      <dgm:spPr/>
    </dgm:pt>
    <dgm:pt modelId="{38822566-E4D0-4409-933B-AE2EE5D52FD7}" type="pres">
      <dgm:prSet presAssocID="{9E8C79B2-62B8-4D0C-A82B-1422ECE84757}" presName="Name13" presStyleLbl="parChTrans1D2" presStyleIdx="4" presStyleCnt="9"/>
      <dgm:spPr/>
    </dgm:pt>
    <dgm:pt modelId="{4044B12D-C17F-4E20-80EA-F803E137B8B9}" type="pres">
      <dgm:prSet presAssocID="{DA459903-7A89-48BF-BD4D-4E7F14FFEAAE}" presName="childText" presStyleLbl="bgAcc1" presStyleIdx="4" presStyleCnt="9" custScaleX="305425">
        <dgm:presLayoutVars>
          <dgm:bulletEnabled val="1"/>
        </dgm:presLayoutVars>
      </dgm:prSet>
      <dgm:spPr/>
    </dgm:pt>
    <dgm:pt modelId="{702C6782-B9A6-420A-ACC7-4A0439A12CD1}" type="pres">
      <dgm:prSet presAssocID="{95CA8C50-01A7-4574-A1BC-CA360FCC3104}" presName="Name13" presStyleLbl="parChTrans1D2" presStyleIdx="5" presStyleCnt="9"/>
      <dgm:spPr/>
    </dgm:pt>
    <dgm:pt modelId="{68B3C76A-4BF8-4B26-9CE0-FE2274CE46A9}" type="pres">
      <dgm:prSet presAssocID="{E209A198-FF83-4758-9BFE-9C3BD44ECB27}" presName="childText" presStyleLbl="bgAcc1" presStyleIdx="5" presStyleCnt="9" custScaleX="298359">
        <dgm:presLayoutVars>
          <dgm:bulletEnabled val="1"/>
        </dgm:presLayoutVars>
      </dgm:prSet>
      <dgm:spPr/>
    </dgm:pt>
    <dgm:pt modelId="{08349AB9-9EBB-4089-B8ED-BBD42D213080}" type="pres">
      <dgm:prSet presAssocID="{6BA823F3-86C9-4A7E-BB69-78B75DD9A7CA}" presName="Name13" presStyleLbl="parChTrans1D2" presStyleIdx="6" presStyleCnt="9"/>
      <dgm:spPr/>
    </dgm:pt>
    <dgm:pt modelId="{A6E0117A-6B66-442C-A524-BC47349BD58C}" type="pres">
      <dgm:prSet presAssocID="{862F3151-8A44-4183-B5B8-244A0FC38250}" presName="childText" presStyleLbl="bgAcc1" presStyleIdx="6" presStyleCnt="9" custScaleX="294478">
        <dgm:presLayoutVars>
          <dgm:bulletEnabled val="1"/>
        </dgm:presLayoutVars>
      </dgm:prSet>
      <dgm:spPr/>
    </dgm:pt>
    <dgm:pt modelId="{7C975B14-59BD-4E65-BE0D-556279721714}" type="pres">
      <dgm:prSet presAssocID="{41249F60-3D05-419B-88FA-D02749378AF8}" presName="root" presStyleCnt="0"/>
      <dgm:spPr/>
    </dgm:pt>
    <dgm:pt modelId="{3DF5E4C6-1C76-46CB-B4DC-D299CEFD23D2}" type="pres">
      <dgm:prSet presAssocID="{41249F60-3D05-419B-88FA-D02749378AF8}" presName="rootComposite" presStyleCnt="0"/>
      <dgm:spPr/>
    </dgm:pt>
    <dgm:pt modelId="{F7858F95-A485-4939-A202-B7DAC966C266}" type="pres">
      <dgm:prSet presAssocID="{41249F60-3D05-419B-88FA-D02749378AF8}" presName="rootText" presStyleLbl="node1" presStyleIdx="2" presStyleCnt="3"/>
      <dgm:spPr/>
    </dgm:pt>
    <dgm:pt modelId="{CE8FAD23-E8D3-4165-8BC5-9373F4293C9D}" type="pres">
      <dgm:prSet presAssocID="{41249F60-3D05-419B-88FA-D02749378AF8}" presName="rootConnector" presStyleLbl="node1" presStyleIdx="2" presStyleCnt="3"/>
      <dgm:spPr/>
    </dgm:pt>
    <dgm:pt modelId="{34F5E133-9AEB-4304-9C2D-2629AD5F0DC9}" type="pres">
      <dgm:prSet presAssocID="{41249F60-3D05-419B-88FA-D02749378AF8}" presName="childShape" presStyleCnt="0"/>
      <dgm:spPr/>
    </dgm:pt>
    <dgm:pt modelId="{5298A31E-831A-450E-B552-08956F5DFC99}" type="pres">
      <dgm:prSet presAssocID="{329C97A1-7E34-41FB-B79C-8A0880E65563}" presName="Name13" presStyleLbl="parChTrans1D2" presStyleIdx="7" presStyleCnt="9"/>
      <dgm:spPr/>
    </dgm:pt>
    <dgm:pt modelId="{ECA45DEE-3684-4067-B787-28131BD64548}" type="pres">
      <dgm:prSet presAssocID="{DC3DB8E4-5EF7-415A-A6C4-FA854FD31D60}" presName="childText" presStyleLbl="bgAcc1" presStyleIdx="7" presStyleCnt="9" custScaleX="179639">
        <dgm:presLayoutVars>
          <dgm:bulletEnabled val="1"/>
        </dgm:presLayoutVars>
      </dgm:prSet>
      <dgm:spPr/>
    </dgm:pt>
    <dgm:pt modelId="{D82A66EB-A79B-4415-9BB3-9CFB93D9B2C2}" type="pres">
      <dgm:prSet presAssocID="{2DB1CA19-CC7C-49F9-B63D-65E724221172}" presName="Name13" presStyleLbl="parChTrans1D2" presStyleIdx="8" presStyleCnt="9"/>
      <dgm:spPr/>
    </dgm:pt>
    <dgm:pt modelId="{42202906-ACE0-4CE1-9E4A-E5F7C27049B9}" type="pres">
      <dgm:prSet presAssocID="{6F763CAD-D641-46B8-AEF0-B5D4A81B5192}" presName="childText" presStyleLbl="bgAcc1" presStyleIdx="8" presStyleCnt="9" custScaleX="193284">
        <dgm:presLayoutVars>
          <dgm:bulletEnabled val="1"/>
        </dgm:presLayoutVars>
      </dgm:prSet>
      <dgm:spPr/>
    </dgm:pt>
  </dgm:ptLst>
  <dgm:cxnLst>
    <dgm:cxn modelId="{05C06022-71F9-4FC8-922D-BF8AE89F837B}" type="presOf" srcId="{DA459903-7A89-48BF-BD4D-4E7F14FFEAAE}" destId="{4044B12D-C17F-4E20-80EA-F803E137B8B9}" srcOrd="0" destOrd="0" presId="urn:microsoft.com/office/officeart/2005/8/layout/hierarchy3"/>
    <dgm:cxn modelId="{E50B2528-6792-4BFB-B631-352A86F8FBEA}" type="presOf" srcId="{DC3DB8E4-5EF7-415A-A6C4-FA854FD31D60}" destId="{ECA45DEE-3684-4067-B787-28131BD64548}" srcOrd="0" destOrd="0" presId="urn:microsoft.com/office/officeart/2005/8/layout/hierarchy3"/>
    <dgm:cxn modelId="{EA94D830-B1B8-4DE1-8505-007C6577E311}" srcId="{E92ECE62-84EC-44B5-B825-F7D9EBDFB6DA}" destId="{41249F60-3D05-419B-88FA-D02749378AF8}" srcOrd="2" destOrd="0" parTransId="{09E19B46-F9A6-4529-99A6-781DE64D0309}" sibTransId="{5FB997B5-B19C-47D6-812F-8D6634AFABF5}"/>
    <dgm:cxn modelId="{0BEFC934-5775-482F-9DED-CD329709FC73}" type="presOf" srcId="{B9096B44-233D-4D8F-8B8A-23599DDECD07}" destId="{1265B877-12DD-49E7-A7A5-2ECB419D274F}" srcOrd="0" destOrd="0" presId="urn:microsoft.com/office/officeart/2005/8/layout/hierarchy3"/>
    <dgm:cxn modelId="{FEF8F73F-A706-4DE3-8C00-6788E1E3DC8D}" type="presOf" srcId="{329C97A1-7E34-41FB-B79C-8A0880E65563}" destId="{5298A31E-831A-450E-B552-08956F5DFC99}" srcOrd="0" destOrd="0" presId="urn:microsoft.com/office/officeart/2005/8/layout/hierarchy3"/>
    <dgm:cxn modelId="{7DC2365B-FBD7-497A-A1F9-F787E9C896BD}" type="presOf" srcId="{11D6BC23-492E-4599-AF46-3C4FDDD00E83}" destId="{C767CAC5-63E6-42CE-89B3-56D59123FF93}" srcOrd="0" destOrd="0" presId="urn:microsoft.com/office/officeart/2005/8/layout/hierarchy3"/>
    <dgm:cxn modelId="{E06A4267-96CF-48B6-BFF0-986672E21ADB}" type="presOf" srcId="{37711F33-AE5E-49A1-A595-C8EB9EF6907C}" destId="{3B2F3386-34F1-43F1-A863-69D635C1B490}" srcOrd="0" destOrd="0" presId="urn:microsoft.com/office/officeart/2005/8/layout/hierarchy3"/>
    <dgm:cxn modelId="{30D89D48-9500-42A0-ABF6-CD0ADA63F760}" type="presOf" srcId="{E92ECE62-84EC-44B5-B825-F7D9EBDFB6DA}" destId="{2AB275D6-E917-4033-AB3C-C223D70502F0}" srcOrd="0" destOrd="0" presId="urn:microsoft.com/office/officeart/2005/8/layout/hierarchy3"/>
    <dgm:cxn modelId="{0E8F594A-39BB-49B8-BD5E-87E94A071621}" type="presOf" srcId="{B91621CE-CE42-4DEC-A64C-D9ED6E0A6B6A}" destId="{E7823915-D01D-4F7A-BB66-7C9F5198F257}" srcOrd="0" destOrd="0" presId="urn:microsoft.com/office/officeart/2005/8/layout/hierarchy3"/>
    <dgm:cxn modelId="{65ECEA6A-99BD-4D91-BC75-A790A60C6B68}" srcId="{E92ECE62-84EC-44B5-B825-F7D9EBDFB6DA}" destId="{F7F19938-61E9-4675-9962-784304BBDF67}" srcOrd="0" destOrd="0" parTransId="{FAA04705-945D-45DC-82BD-BED6C7A5CF03}" sibTransId="{4B265EAD-55B2-4907-B33A-D66618366BFE}"/>
    <dgm:cxn modelId="{C4BD3C6E-8904-4812-8BF1-22B976E73716}" srcId="{41249F60-3D05-419B-88FA-D02749378AF8}" destId="{DC3DB8E4-5EF7-415A-A6C4-FA854FD31D60}" srcOrd="0" destOrd="0" parTransId="{329C97A1-7E34-41FB-B79C-8A0880E65563}" sibTransId="{7FA0AF10-1413-41B6-9EB5-FCD5256B5E7F}"/>
    <dgm:cxn modelId="{D53A456F-8010-4FD6-9C68-421FF8FD3A6F}" type="presOf" srcId="{F7F19938-61E9-4675-9962-784304BBDF67}" destId="{05E161DC-EE10-43C2-9291-53EFD5F356B0}" srcOrd="1" destOrd="0" presId="urn:microsoft.com/office/officeart/2005/8/layout/hierarchy3"/>
    <dgm:cxn modelId="{AC501B57-77A2-465F-A67D-55633BCD6D70}" type="presOf" srcId="{F924E50C-C100-4CB1-8A5F-1D4B652D25DD}" destId="{E56645C9-2DD9-4ABE-B92E-30CA2F247467}" srcOrd="0" destOrd="0" presId="urn:microsoft.com/office/officeart/2005/8/layout/hierarchy3"/>
    <dgm:cxn modelId="{1FFB957F-D892-452B-8684-18F86FD3F54D}" srcId="{E92ECE62-84EC-44B5-B825-F7D9EBDFB6DA}" destId="{B9096B44-233D-4D8F-8B8A-23599DDECD07}" srcOrd="1" destOrd="0" parTransId="{B850BCE8-CDB7-41B9-B0D7-DF4471540105}" sibTransId="{FC1F9B40-AD47-42FD-8CF1-9926F6667B4F}"/>
    <dgm:cxn modelId="{DE9D9E87-57D1-4483-AE80-CCE2C025A679}" type="presOf" srcId="{2CE9D64D-ADA2-4271-BB10-752D08FF293E}" destId="{2E9B2E6F-20D4-4FCF-9A09-46452FB80DDB}" srcOrd="0" destOrd="0" presId="urn:microsoft.com/office/officeart/2005/8/layout/hierarchy3"/>
    <dgm:cxn modelId="{A8750E91-0E14-4FA5-9A1F-643262823230}" type="presOf" srcId="{6F763CAD-D641-46B8-AEF0-B5D4A81B5192}" destId="{42202906-ACE0-4CE1-9E4A-E5F7C27049B9}" srcOrd="0" destOrd="0" presId="urn:microsoft.com/office/officeart/2005/8/layout/hierarchy3"/>
    <dgm:cxn modelId="{85C0B997-07EA-49B9-BD3D-B2153A1BB505}" type="presOf" srcId="{E209A198-FF83-4758-9BFE-9C3BD44ECB27}" destId="{68B3C76A-4BF8-4B26-9CE0-FE2274CE46A9}" srcOrd="0" destOrd="0" presId="urn:microsoft.com/office/officeart/2005/8/layout/hierarchy3"/>
    <dgm:cxn modelId="{E8126D9E-3C0A-421E-86FA-E9C51684F739}" srcId="{41249F60-3D05-419B-88FA-D02749378AF8}" destId="{6F763CAD-D641-46B8-AEF0-B5D4A81B5192}" srcOrd="1" destOrd="0" parTransId="{2DB1CA19-CC7C-49F9-B63D-65E724221172}" sibTransId="{D02CE6F0-241A-40F5-B303-C782428EF127}"/>
    <dgm:cxn modelId="{77960CA2-E17D-4420-8AD0-6A004FB6A440}" type="presOf" srcId="{41249F60-3D05-419B-88FA-D02749378AF8}" destId="{CE8FAD23-E8D3-4165-8BC5-9373F4293C9D}" srcOrd="1" destOrd="0" presId="urn:microsoft.com/office/officeart/2005/8/layout/hierarchy3"/>
    <dgm:cxn modelId="{23B4B5A8-8A4C-4EF7-8DB7-8241750B33B0}" srcId="{B9096B44-233D-4D8F-8B8A-23599DDECD07}" destId="{862F3151-8A44-4183-B5B8-244A0FC38250}" srcOrd="3" destOrd="0" parTransId="{6BA823F3-86C9-4A7E-BB69-78B75DD9A7CA}" sibTransId="{87828211-4167-4A68-870F-5827FEE30D80}"/>
    <dgm:cxn modelId="{E2385CAA-9C3E-4776-A95B-98C95CF170F9}" type="presOf" srcId="{022E6A43-E4B1-40E5-864C-05FB03129D09}" destId="{5831907E-1C8A-4594-ABB9-1B24DB014E8C}" srcOrd="0" destOrd="0" presId="urn:microsoft.com/office/officeart/2005/8/layout/hierarchy3"/>
    <dgm:cxn modelId="{64DDA5AA-A53F-4D6F-BF69-4283B8BCD92F}" type="presOf" srcId="{41249F60-3D05-419B-88FA-D02749378AF8}" destId="{F7858F95-A485-4939-A202-B7DAC966C266}" srcOrd="0" destOrd="0" presId="urn:microsoft.com/office/officeart/2005/8/layout/hierarchy3"/>
    <dgm:cxn modelId="{A0741CBD-98F1-4A1D-8436-C87DD6809842}" type="presOf" srcId="{2DB1CA19-CC7C-49F9-B63D-65E724221172}" destId="{D82A66EB-A79B-4415-9BB3-9CFB93D9B2C2}" srcOrd="0" destOrd="0" presId="urn:microsoft.com/office/officeart/2005/8/layout/hierarchy3"/>
    <dgm:cxn modelId="{315E3BBD-D8ED-4B06-BEB9-E9E1E5E0ED02}" type="presOf" srcId="{1EBFE754-E282-4F06-AE22-BB38B19E1847}" destId="{46C16532-DDCD-48DC-895C-52337983B756}" srcOrd="0" destOrd="0" presId="urn:microsoft.com/office/officeart/2005/8/layout/hierarchy3"/>
    <dgm:cxn modelId="{2D2C20BE-B046-4E9B-90FE-A5D816B2F5F1}" srcId="{B9096B44-233D-4D8F-8B8A-23599DDECD07}" destId="{E209A198-FF83-4758-9BFE-9C3BD44ECB27}" srcOrd="2" destOrd="0" parTransId="{95CA8C50-01A7-4574-A1BC-CA360FCC3104}" sibTransId="{001A1995-C324-43E3-AA7A-09B5A4F8111D}"/>
    <dgm:cxn modelId="{853712C6-7756-4225-A38D-55CCB1AD2F1C}" type="presOf" srcId="{B9096B44-233D-4D8F-8B8A-23599DDECD07}" destId="{B212CE06-B9FF-43AC-B775-D1ABA62C7528}" srcOrd="1" destOrd="0" presId="urn:microsoft.com/office/officeart/2005/8/layout/hierarchy3"/>
    <dgm:cxn modelId="{DC4669D8-F2E7-4688-9FDF-5615CFB7384E}" srcId="{B9096B44-233D-4D8F-8B8A-23599DDECD07}" destId="{1EBFE754-E282-4F06-AE22-BB38B19E1847}" srcOrd="0" destOrd="0" parTransId="{F924E50C-C100-4CB1-8A5F-1D4B652D25DD}" sibTransId="{49DF993D-2E60-4F21-9044-F7FED44E179B}"/>
    <dgm:cxn modelId="{E830F3DA-8303-42F2-AF83-04F632EDE2F1}" srcId="{F7F19938-61E9-4675-9962-784304BBDF67}" destId="{B91621CE-CE42-4DEC-A64C-D9ED6E0A6B6A}" srcOrd="1" destOrd="0" parTransId="{59564EF5-8750-4173-BE42-1F12C6EDA34A}" sibTransId="{402B0BF3-90CE-4266-89DE-880C42C696D3}"/>
    <dgm:cxn modelId="{5576B1DB-0578-461E-8F7C-751BF9E0F387}" type="presOf" srcId="{F7F19938-61E9-4675-9962-784304BBDF67}" destId="{A6C60E3E-5C5E-45E5-8B00-E12E7D4420AD}" srcOrd="0" destOrd="0" presId="urn:microsoft.com/office/officeart/2005/8/layout/hierarchy3"/>
    <dgm:cxn modelId="{2115A8DE-E17C-4D9D-A258-42C3107D78C3}" type="presOf" srcId="{95CA8C50-01A7-4574-A1BC-CA360FCC3104}" destId="{702C6782-B9A6-420A-ACC7-4A0439A12CD1}" srcOrd="0" destOrd="0" presId="urn:microsoft.com/office/officeart/2005/8/layout/hierarchy3"/>
    <dgm:cxn modelId="{2AE4DFDE-5774-414C-B58D-0D16F016F839}" type="presOf" srcId="{9E8C79B2-62B8-4D0C-A82B-1422ECE84757}" destId="{38822566-E4D0-4409-933B-AE2EE5D52FD7}" srcOrd="0" destOrd="0" presId="urn:microsoft.com/office/officeart/2005/8/layout/hierarchy3"/>
    <dgm:cxn modelId="{EA36DDE1-A74F-42C9-B815-BD02240B7536}" type="presOf" srcId="{862F3151-8A44-4183-B5B8-244A0FC38250}" destId="{A6E0117A-6B66-442C-A524-BC47349BD58C}" srcOrd="0" destOrd="0" presId="urn:microsoft.com/office/officeart/2005/8/layout/hierarchy3"/>
    <dgm:cxn modelId="{7709F5EA-520B-4415-BD9E-1387EE574F7D}" srcId="{F7F19938-61E9-4675-9962-784304BBDF67}" destId="{11D6BC23-492E-4599-AF46-3C4FDDD00E83}" srcOrd="2" destOrd="0" parTransId="{37711F33-AE5E-49A1-A595-C8EB9EF6907C}" sibTransId="{77647B1D-B670-4D16-A2BF-3B6D67C12B87}"/>
    <dgm:cxn modelId="{F69BA3F2-9E4A-42D9-9A86-5F1C149E08CC}" type="presOf" srcId="{59564EF5-8750-4173-BE42-1F12C6EDA34A}" destId="{DE1F3F3C-C035-4645-BE5C-EBA3E85411D3}" srcOrd="0" destOrd="0" presId="urn:microsoft.com/office/officeart/2005/8/layout/hierarchy3"/>
    <dgm:cxn modelId="{0ACEB0FC-42A3-494C-A0F6-652014C9B461}" type="presOf" srcId="{6BA823F3-86C9-4A7E-BB69-78B75DD9A7CA}" destId="{08349AB9-9EBB-4089-B8ED-BBD42D213080}" srcOrd="0" destOrd="0" presId="urn:microsoft.com/office/officeart/2005/8/layout/hierarchy3"/>
    <dgm:cxn modelId="{3C071EFD-05C8-4E2D-BA18-99FFB6B52DE5}" srcId="{B9096B44-233D-4D8F-8B8A-23599DDECD07}" destId="{DA459903-7A89-48BF-BD4D-4E7F14FFEAAE}" srcOrd="1" destOrd="0" parTransId="{9E8C79B2-62B8-4D0C-A82B-1422ECE84757}" sibTransId="{73B7D302-EEF0-4001-8572-1BC75D86164F}"/>
    <dgm:cxn modelId="{0D4B7DFD-4BD6-4B10-864F-AB4A43BCA917}" srcId="{F7F19938-61E9-4675-9962-784304BBDF67}" destId="{2CE9D64D-ADA2-4271-BB10-752D08FF293E}" srcOrd="0" destOrd="0" parTransId="{022E6A43-E4B1-40E5-864C-05FB03129D09}" sibTransId="{8748E9AF-30CC-49BB-92DC-049F313537E8}"/>
    <dgm:cxn modelId="{59C9A729-BDDA-4D7C-A119-83ECDCDD6D4C}" type="presParOf" srcId="{2AB275D6-E917-4033-AB3C-C223D70502F0}" destId="{D4C9E3FC-A36E-4714-94BF-DB416D25FC9B}" srcOrd="0" destOrd="0" presId="urn:microsoft.com/office/officeart/2005/8/layout/hierarchy3"/>
    <dgm:cxn modelId="{93BE8F60-066D-48DD-8D1C-408AB4DE5289}" type="presParOf" srcId="{D4C9E3FC-A36E-4714-94BF-DB416D25FC9B}" destId="{A3C8E0BF-8756-4B99-BD76-F8BD1D49B719}" srcOrd="0" destOrd="0" presId="urn:microsoft.com/office/officeart/2005/8/layout/hierarchy3"/>
    <dgm:cxn modelId="{CE3629D0-010B-4ED1-8EC1-689F81B94009}" type="presParOf" srcId="{A3C8E0BF-8756-4B99-BD76-F8BD1D49B719}" destId="{A6C60E3E-5C5E-45E5-8B00-E12E7D4420AD}" srcOrd="0" destOrd="0" presId="urn:microsoft.com/office/officeart/2005/8/layout/hierarchy3"/>
    <dgm:cxn modelId="{38F4AF0A-C746-470A-82F4-14C92CEAEA88}" type="presParOf" srcId="{A3C8E0BF-8756-4B99-BD76-F8BD1D49B719}" destId="{05E161DC-EE10-43C2-9291-53EFD5F356B0}" srcOrd="1" destOrd="0" presId="urn:microsoft.com/office/officeart/2005/8/layout/hierarchy3"/>
    <dgm:cxn modelId="{0E72D052-2A7F-4A9C-B6C4-9FC8FC631499}" type="presParOf" srcId="{D4C9E3FC-A36E-4714-94BF-DB416D25FC9B}" destId="{196C6752-F5E2-4DE5-89B9-1BB318C41F63}" srcOrd="1" destOrd="0" presId="urn:microsoft.com/office/officeart/2005/8/layout/hierarchy3"/>
    <dgm:cxn modelId="{FD508EA7-C7E4-4A98-9AB3-8E2128F5B722}" type="presParOf" srcId="{196C6752-F5E2-4DE5-89B9-1BB318C41F63}" destId="{5831907E-1C8A-4594-ABB9-1B24DB014E8C}" srcOrd="0" destOrd="0" presId="urn:microsoft.com/office/officeart/2005/8/layout/hierarchy3"/>
    <dgm:cxn modelId="{FA34DD4F-3C3E-4D53-A3DD-0B69E45C8581}" type="presParOf" srcId="{196C6752-F5E2-4DE5-89B9-1BB318C41F63}" destId="{2E9B2E6F-20D4-4FCF-9A09-46452FB80DDB}" srcOrd="1" destOrd="0" presId="urn:microsoft.com/office/officeart/2005/8/layout/hierarchy3"/>
    <dgm:cxn modelId="{AB2BF560-E0F1-4407-8422-A825F000AF2C}" type="presParOf" srcId="{196C6752-F5E2-4DE5-89B9-1BB318C41F63}" destId="{DE1F3F3C-C035-4645-BE5C-EBA3E85411D3}" srcOrd="2" destOrd="0" presId="urn:microsoft.com/office/officeart/2005/8/layout/hierarchy3"/>
    <dgm:cxn modelId="{D72D32D8-55E9-4A9A-9B2B-FDEF9F3D6B5E}" type="presParOf" srcId="{196C6752-F5E2-4DE5-89B9-1BB318C41F63}" destId="{E7823915-D01D-4F7A-BB66-7C9F5198F257}" srcOrd="3" destOrd="0" presId="urn:microsoft.com/office/officeart/2005/8/layout/hierarchy3"/>
    <dgm:cxn modelId="{8DBC6C8F-9F3D-4902-A5B8-D43A5B1221C5}" type="presParOf" srcId="{196C6752-F5E2-4DE5-89B9-1BB318C41F63}" destId="{3B2F3386-34F1-43F1-A863-69D635C1B490}" srcOrd="4" destOrd="0" presId="urn:microsoft.com/office/officeart/2005/8/layout/hierarchy3"/>
    <dgm:cxn modelId="{B71611E2-39FB-4A9A-A0BB-7E56A153FF52}" type="presParOf" srcId="{196C6752-F5E2-4DE5-89B9-1BB318C41F63}" destId="{C767CAC5-63E6-42CE-89B3-56D59123FF93}" srcOrd="5" destOrd="0" presId="urn:microsoft.com/office/officeart/2005/8/layout/hierarchy3"/>
    <dgm:cxn modelId="{9BBB0AD9-0015-477B-99AD-C5FB28722CAE}" type="presParOf" srcId="{2AB275D6-E917-4033-AB3C-C223D70502F0}" destId="{AD83D4CE-2F4E-404A-A568-5E5002815C55}" srcOrd="1" destOrd="0" presId="urn:microsoft.com/office/officeart/2005/8/layout/hierarchy3"/>
    <dgm:cxn modelId="{6D14242C-2A68-4F06-93D8-C55DEA52F745}" type="presParOf" srcId="{AD83D4CE-2F4E-404A-A568-5E5002815C55}" destId="{0F8274FA-6A96-49A4-B227-B11571B3E20B}" srcOrd="0" destOrd="0" presId="urn:microsoft.com/office/officeart/2005/8/layout/hierarchy3"/>
    <dgm:cxn modelId="{98E07063-A540-4BD8-83F8-4B2E74397986}" type="presParOf" srcId="{0F8274FA-6A96-49A4-B227-B11571B3E20B}" destId="{1265B877-12DD-49E7-A7A5-2ECB419D274F}" srcOrd="0" destOrd="0" presId="urn:microsoft.com/office/officeart/2005/8/layout/hierarchy3"/>
    <dgm:cxn modelId="{DEC98E39-3F05-4908-8A8B-A6A780F2BEDE}" type="presParOf" srcId="{0F8274FA-6A96-49A4-B227-B11571B3E20B}" destId="{B212CE06-B9FF-43AC-B775-D1ABA62C7528}" srcOrd="1" destOrd="0" presId="urn:microsoft.com/office/officeart/2005/8/layout/hierarchy3"/>
    <dgm:cxn modelId="{0647108F-159C-4816-A919-CA536E6A56E3}" type="presParOf" srcId="{AD83D4CE-2F4E-404A-A568-5E5002815C55}" destId="{8FD233AF-1B69-4602-8A66-947EF648CDAF}" srcOrd="1" destOrd="0" presId="urn:microsoft.com/office/officeart/2005/8/layout/hierarchy3"/>
    <dgm:cxn modelId="{4DED8330-47A0-43BF-9B3C-77E975BD83FE}" type="presParOf" srcId="{8FD233AF-1B69-4602-8A66-947EF648CDAF}" destId="{E56645C9-2DD9-4ABE-B92E-30CA2F247467}" srcOrd="0" destOrd="0" presId="urn:microsoft.com/office/officeart/2005/8/layout/hierarchy3"/>
    <dgm:cxn modelId="{0E646EE3-8D40-4620-B424-5E6F4B6F914E}" type="presParOf" srcId="{8FD233AF-1B69-4602-8A66-947EF648CDAF}" destId="{46C16532-DDCD-48DC-895C-52337983B756}" srcOrd="1" destOrd="0" presId="urn:microsoft.com/office/officeart/2005/8/layout/hierarchy3"/>
    <dgm:cxn modelId="{371E52BF-F5FB-4CB5-970C-A14A00004636}" type="presParOf" srcId="{8FD233AF-1B69-4602-8A66-947EF648CDAF}" destId="{38822566-E4D0-4409-933B-AE2EE5D52FD7}" srcOrd="2" destOrd="0" presId="urn:microsoft.com/office/officeart/2005/8/layout/hierarchy3"/>
    <dgm:cxn modelId="{06717564-FF40-47A9-B4A1-018FB46180A0}" type="presParOf" srcId="{8FD233AF-1B69-4602-8A66-947EF648CDAF}" destId="{4044B12D-C17F-4E20-80EA-F803E137B8B9}" srcOrd="3" destOrd="0" presId="urn:microsoft.com/office/officeart/2005/8/layout/hierarchy3"/>
    <dgm:cxn modelId="{67ABCE5C-ABC7-4B87-8481-7DA396247B2A}" type="presParOf" srcId="{8FD233AF-1B69-4602-8A66-947EF648CDAF}" destId="{702C6782-B9A6-420A-ACC7-4A0439A12CD1}" srcOrd="4" destOrd="0" presId="urn:microsoft.com/office/officeart/2005/8/layout/hierarchy3"/>
    <dgm:cxn modelId="{29A04089-EE6D-4160-913B-BEBD935907C6}" type="presParOf" srcId="{8FD233AF-1B69-4602-8A66-947EF648CDAF}" destId="{68B3C76A-4BF8-4B26-9CE0-FE2274CE46A9}" srcOrd="5" destOrd="0" presId="urn:microsoft.com/office/officeart/2005/8/layout/hierarchy3"/>
    <dgm:cxn modelId="{E23AA230-C307-48CB-917E-2295798D1683}" type="presParOf" srcId="{8FD233AF-1B69-4602-8A66-947EF648CDAF}" destId="{08349AB9-9EBB-4089-B8ED-BBD42D213080}" srcOrd="6" destOrd="0" presId="urn:microsoft.com/office/officeart/2005/8/layout/hierarchy3"/>
    <dgm:cxn modelId="{A73729FD-8AD7-4AE4-BD8A-F87B3602C2B3}" type="presParOf" srcId="{8FD233AF-1B69-4602-8A66-947EF648CDAF}" destId="{A6E0117A-6B66-442C-A524-BC47349BD58C}" srcOrd="7" destOrd="0" presId="urn:microsoft.com/office/officeart/2005/8/layout/hierarchy3"/>
    <dgm:cxn modelId="{897C1149-FA64-42D5-8A57-06DABFCA9C37}" type="presParOf" srcId="{2AB275D6-E917-4033-AB3C-C223D70502F0}" destId="{7C975B14-59BD-4E65-BE0D-556279721714}" srcOrd="2" destOrd="0" presId="urn:microsoft.com/office/officeart/2005/8/layout/hierarchy3"/>
    <dgm:cxn modelId="{3C8CD80D-2357-4DB1-9AC3-C76939721B37}" type="presParOf" srcId="{7C975B14-59BD-4E65-BE0D-556279721714}" destId="{3DF5E4C6-1C76-46CB-B4DC-D299CEFD23D2}" srcOrd="0" destOrd="0" presId="urn:microsoft.com/office/officeart/2005/8/layout/hierarchy3"/>
    <dgm:cxn modelId="{A6E49A10-BB34-476D-8E21-4AB0393CF075}" type="presParOf" srcId="{3DF5E4C6-1C76-46CB-B4DC-D299CEFD23D2}" destId="{F7858F95-A485-4939-A202-B7DAC966C266}" srcOrd="0" destOrd="0" presId="urn:microsoft.com/office/officeart/2005/8/layout/hierarchy3"/>
    <dgm:cxn modelId="{2A0FD26F-2975-4D6D-A778-7F56509A633C}" type="presParOf" srcId="{3DF5E4C6-1C76-46CB-B4DC-D299CEFD23D2}" destId="{CE8FAD23-E8D3-4165-8BC5-9373F4293C9D}" srcOrd="1" destOrd="0" presId="urn:microsoft.com/office/officeart/2005/8/layout/hierarchy3"/>
    <dgm:cxn modelId="{32D3501C-BE99-4CEB-BE99-536C7E4CF985}" type="presParOf" srcId="{7C975B14-59BD-4E65-BE0D-556279721714}" destId="{34F5E133-9AEB-4304-9C2D-2629AD5F0DC9}" srcOrd="1" destOrd="0" presId="urn:microsoft.com/office/officeart/2005/8/layout/hierarchy3"/>
    <dgm:cxn modelId="{54583AB6-FF03-4222-87E4-7BA3A3C50D19}" type="presParOf" srcId="{34F5E133-9AEB-4304-9C2D-2629AD5F0DC9}" destId="{5298A31E-831A-450E-B552-08956F5DFC99}" srcOrd="0" destOrd="0" presId="urn:microsoft.com/office/officeart/2005/8/layout/hierarchy3"/>
    <dgm:cxn modelId="{5B86125D-B771-4536-940F-3D0E4C325607}" type="presParOf" srcId="{34F5E133-9AEB-4304-9C2D-2629AD5F0DC9}" destId="{ECA45DEE-3684-4067-B787-28131BD64548}" srcOrd="1" destOrd="0" presId="urn:microsoft.com/office/officeart/2005/8/layout/hierarchy3"/>
    <dgm:cxn modelId="{BB27A177-9D97-46F2-A657-7C4F7425E9C4}" type="presParOf" srcId="{34F5E133-9AEB-4304-9C2D-2629AD5F0DC9}" destId="{D82A66EB-A79B-4415-9BB3-9CFB93D9B2C2}" srcOrd="2" destOrd="0" presId="urn:microsoft.com/office/officeart/2005/8/layout/hierarchy3"/>
    <dgm:cxn modelId="{9E587964-E837-47CF-BF48-39511C21AEAC}" type="presParOf" srcId="{34F5E133-9AEB-4304-9C2D-2629AD5F0DC9}" destId="{42202906-ACE0-4CE1-9E4A-E5F7C27049B9}"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167D5-5605-4F68-8A67-8A312AA69802}">
      <dsp:nvSpPr>
        <dsp:cNvPr id="0" name=""/>
        <dsp:cNvSpPr/>
      </dsp:nvSpPr>
      <dsp:spPr>
        <a:xfrm>
          <a:off x="2628" y="0"/>
          <a:ext cx="2579188" cy="359040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IN" sz="4700" b="1" kern="1200" dirty="0">
              <a:latin typeface="Segoe UI Semilight" panose="020B0402040204020203" pitchFamily="34" charset="0"/>
              <a:cs typeface="Segoe UI Semilight" panose="020B0402040204020203" pitchFamily="34" charset="0"/>
            </a:rPr>
            <a:t>CGST</a:t>
          </a:r>
          <a:endParaRPr lang="en-IN" sz="4700" kern="1200" dirty="0">
            <a:latin typeface="Segoe UI Semilight" panose="020B0402040204020203" pitchFamily="34" charset="0"/>
            <a:cs typeface="Segoe UI Semilight" panose="020B0402040204020203" pitchFamily="34" charset="0"/>
          </a:endParaRPr>
        </a:p>
      </dsp:txBody>
      <dsp:txXfrm>
        <a:off x="2628" y="0"/>
        <a:ext cx="2579188" cy="1077120"/>
      </dsp:txXfrm>
    </dsp:sp>
    <dsp:sp modelId="{E517A735-C359-4E46-811C-B3BA60678052}">
      <dsp:nvSpPr>
        <dsp:cNvPr id="0" name=""/>
        <dsp:cNvSpPr/>
      </dsp:nvSpPr>
      <dsp:spPr>
        <a:xfrm>
          <a:off x="260547" y="1077427"/>
          <a:ext cx="2063350" cy="70537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b="1" kern="1200" dirty="0">
              <a:latin typeface="Segoe UI Semilight" panose="020B0402040204020203" pitchFamily="34" charset="0"/>
              <a:cs typeface="Segoe UI Semilight" panose="020B0402040204020203" pitchFamily="34" charset="0"/>
            </a:rPr>
            <a:t>Stands for Central Goods &amp; Service Tax</a:t>
          </a:r>
          <a:endParaRPr lang="en-IN" sz="1300" b="1" kern="1200" dirty="0">
            <a:latin typeface="Segoe UI Semilight" panose="020B0402040204020203" pitchFamily="34" charset="0"/>
            <a:cs typeface="Segoe UI Semilight" panose="020B0402040204020203" pitchFamily="34" charset="0"/>
          </a:endParaRPr>
        </a:p>
      </dsp:txBody>
      <dsp:txXfrm>
        <a:off x="281207" y="1098087"/>
        <a:ext cx="2022030" cy="664050"/>
      </dsp:txXfrm>
    </dsp:sp>
    <dsp:sp modelId="{99B1A028-8A41-4B47-A2CA-DCB0E7711D4B}">
      <dsp:nvSpPr>
        <dsp:cNvPr id="0" name=""/>
        <dsp:cNvSpPr/>
      </dsp:nvSpPr>
      <dsp:spPr>
        <a:xfrm>
          <a:off x="260547" y="1891316"/>
          <a:ext cx="2063350" cy="705370"/>
        </a:xfrm>
        <a:prstGeom prst="roundRect">
          <a:avLst>
            <a:gd name="adj" fmla="val 10000"/>
          </a:avLst>
        </a:prstGeom>
        <a:solidFill>
          <a:schemeClr val="accent5">
            <a:hueOff val="-614413"/>
            <a:satOff val="-1584"/>
            <a:lumOff val="-10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IN" sz="1300" b="1" kern="1200" dirty="0">
              <a:latin typeface="Segoe UI Semilight" panose="020B0402040204020203" pitchFamily="34" charset="0"/>
              <a:cs typeface="Segoe UI Semilight" panose="020B0402040204020203" pitchFamily="34" charset="0"/>
            </a:rPr>
            <a:t>Tax collected by Central Government</a:t>
          </a:r>
          <a:endParaRPr lang="en-IN" sz="1300" kern="1200" dirty="0">
            <a:latin typeface="Segoe UI Semilight" panose="020B0402040204020203" pitchFamily="34" charset="0"/>
            <a:cs typeface="Segoe UI Semilight" panose="020B0402040204020203" pitchFamily="34" charset="0"/>
          </a:endParaRPr>
        </a:p>
      </dsp:txBody>
      <dsp:txXfrm>
        <a:off x="281207" y="1911976"/>
        <a:ext cx="2022030" cy="664050"/>
      </dsp:txXfrm>
    </dsp:sp>
    <dsp:sp modelId="{6AEE5423-301E-4DE3-B9E2-40188D05BEE0}">
      <dsp:nvSpPr>
        <dsp:cNvPr id="0" name=""/>
        <dsp:cNvSpPr/>
      </dsp:nvSpPr>
      <dsp:spPr>
        <a:xfrm>
          <a:off x="260547" y="2705205"/>
          <a:ext cx="2063350" cy="705370"/>
        </a:xfrm>
        <a:prstGeom prst="roundRect">
          <a:avLst>
            <a:gd name="adj" fmla="val 10000"/>
          </a:avLst>
        </a:prstGeom>
        <a:solidFill>
          <a:schemeClr val="accent5">
            <a:hueOff val="-1228826"/>
            <a:satOff val="-3167"/>
            <a:lumOff val="-21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IN" sz="1300" b="1" kern="1200" dirty="0">
              <a:latin typeface="Segoe UI Semilight" panose="020B0402040204020203" pitchFamily="34" charset="0"/>
              <a:cs typeface="Segoe UI Semilight" panose="020B0402040204020203" pitchFamily="34" charset="0"/>
            </a:rPr>
            <a:t>Applicable on supplies within the state</a:t>
          </a:r>
        </a:p>
      </dsp:txBody>
      <dsp:txXfrm>
        <a:off x="281207" y="2725865"/>
        <a:ext cx="2022030" cy="664050"/>
      </dsp:txXfrm>
    </dsp:sp>
    <dsp:sp modelId="{2EAED548-5C8C-4547-8044-A0EF5726FB81}">
      <dsp:nvSpPr>
        <dsp:cNvPr id="0" name=""/>
        <dsp:cNvSpPr/>
      </dsp:nvSpPr>
      <dsp:spPr>
        <a:xfrm>
          <a:off x="2775255" y="0"/>
          <a:ext cx="2579188" cy="359040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IN" sz="4700" b="1" kern="1200" dirty="0">
              <a:latin typeface="Segoe UI Semilight" panose="020B0402040204020203" pitchFamily="34" charset="0"/>
              <a:cs typeface="Segoe UI Semilight" panose="020B0402040204020203" pitchFamily="34" charset="0"/>
            </a:rPr>
            <a:t>SGST</a:t>
          </a:r>
          <a:endParaRPr lang="en-IN" sz="4700" kern="1200" dirty="0">
            <a:latin typeface="Segoe UI Semilight" panose="020B0402040204020203" pitchFamily="34" charset="0"/>
            <a:cs typeface="Segoe UI Semilight" panose="020B0402040204020203" pitchFamily="34" charset="0"/>
          </a:endParaRPr>
        </a:p>
      </dsp:txBody>
      <dsp:txXfrm>
        <a:off x="2775255" y="0"/>
        <a:ext cx="2579188" cy="1077120"/>
      </dsp:txXfrm>
    </dsp:sp>
    <dsp:sp modelId="{5530E99D-D84D-4123-9076-7ABA3AA10967}">
      <dsp:nvSpPr>
        <dsp:cNvPr id="0" name=""/>
        <dsp:cNvSpPr/>
      </dsp:nvSpPr>
      <dsp:spPr>
        <a:xfrm>
          <a:off x="3033174" y="1077427"/>
          <a:ext cx="2063350" cy="705370"/>
        </a:xfrm>
        <a:prstGeom prst="roundRect">
          <a:avLst>
            <a:gd name="adj" fmla="val 10000"/>
          </a:avLst>
        </a:prstGeom>
        <a:solidFill>
          <a:schemeClr val="accent5">
            <a:hueOff val="-1843239"/>
            <a:satOff val="-4751"/>
            <a:lumOff val="-3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b="1" kern="1200" dirty="0">
              <a:latin typeface="Segoe UI Semilight" panose="020B0402040204020203" pitchFamily="34" charset="0"/>
              <a:cs typeface="Segoe UI Semilight" panose="020B0402040204020203" pitchFamily="34" charset="0"/>
            </a:rPr>
            <a:t>Stands for State Goods &amp; Service Tax</a:t>
          </a:r>
          <a:endParaRPr lang="en-IN" sz="1300" b="1" kern="1200" dirty="0">
            <a:latin typeface="Segoe UI Semilight" panose="020B0402040204020203" pitchFamily="34" charset="0"/>
            <a:cs typeface="Segoe UI Semilight" panose="020B0402040204020203" pitchFamily="34" charset="0"/>
          </a:endParaRPr>
        </a:p>
      </dsp:txBody>
      <dsp:txXfrm>
        <a:off x="3053834" y="1098087"/>
        <a:ext cx="2022030" cy="664050"/>
      </dsp:txXfrm>
    </dsp:sp>
    <dsp:sp modelId="{74A90CE9-9CE3-41B0-9D8A-6E057E19B750}">
      <dsp:nvSpPr>
        <dsp:cNvPr id="0" name=""/>
        <dsp:cNvSpPr/>
      </dsp:nvSpPr>
      <dsp:spPr>
        <a:xfrm>
          <a:off x="3033174" y="1891316"/>
          <a:ext cx="2063350" cy="705370"/>
        </a:xfrm>
        <a:prstGeom prst="roundRect">
          <a:avLst>
            <a:gd name="adj" fmla="val 10000"/>
          </a:avLst>
        </a:prstGeom>
        <a:solidFill>
          <a:schemeClr val="accent5">
            <a:hueOff val="-2457652"/>
            <a:satOff val="-6334"/>
            <a:lumOff val="-4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IN" sz="1300" b="1" kern="1200" dirty="0">
              <a:latin typeface="Segoe UI Semilight" panose="020B0402040204020203" pitchFamily="34" charset="0"/>
              <a:cs typeface="Segoe UI Semilight" panose="020B0402040204020203" pitchFamily="34" charset="0"/>
            </a:rPr>
            <a:t>Tax collected by State Government</a:t>
          </a:r>
          <a:endParaRPr lang="en-IN" sz="1300" kern="1200" dirty="0">
            <a:latin typeface="Segoe UI Semilight" panose="020B0402040204020203" pitchFamily="34" charset="0"/>
            <a:cs typeface="Segoe UI Semilight" panose="020B0402040204020203" pitchFamily="34" charset="0"/>
          </a:endParaRPr>
        </a:p>
      </dsp:txBody>
      <dsp:txXfrm>
        <a:off x="3053834" y="1911976"/>
        <a:ext cx="2022030" cy="664050"/>
      </dsp:txXfrm>
    </dsp:sp>
    <dsp:sp modelId="{227E2DFC-4A7B-4FE5-922C-FE6FCFD4A9B3}">
      <dsp:nvSpPr>
        <dsp:cNvPr id="0" name=""/>
        <dsp:cNvSpPr/>
      </dsp:nvSpPr>
      <dsp:spPr>
        <a:xfrm>
          <a:off x="3033174" y="2705205"/>
          <a:ext cx="2063350" cy="705370"/>
        </a:xfrm>
        <a:prstGeom prst="roundRect">
          <a:avLst>
            <a:gd name="adj" fmla="val 10000"/>
          </a:avLst>
        </a:prstGeom>
        <a:solidFill>
          <a:schemeClr val="accent5">
            <a:hueOff val="-3072065"/>
            <a:satOff val="-7918"/>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IN" sz="1300" b="1" kern="1200" dirty="0">
              <a:latin typeface="Segoe UI Semilight" panose="020B0402040204020203" pitchFamily="34" charset="0"/>
              <a:cs typeface="Segoe UI Semilight" panose="020B0402040204020203" pitchFamily="34" charset="0"/>
            </a:rPr>
            <a:t>Applicable on supplies within the state</a:t>
          </a:r>
        </a:p>
      </dsp:txBody>
      <dsp:txXfrm>
        <a:off x="3053834" y="2725865"/>
        <a:ext cx="2022030" cy="664050"/>
      </dsp:txXfrm>
    </dsp:sp>
    <dsp:sp modelId="{26E3DA51-9B66-4FAF-9C82-6F9EA56D4464}">
      <dsp:nvSpPr>
        <dsp:cNvPr id="0" name=""/>
        <dsp:cNvSpPr/>
      </dsp:nvSpPr>
      <dsp:spPr>
        <a:xfrm>
          <a:off x="5547883" y="0"/>
          <a:ext cx="2579188" cy="359040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IN" sz="4700" b="1" kern="1200" dirty="0">
              <a:latin typeface="Segoe UI Semilight" panose="020B0402040204020203" pitchFamily="34" charset="0"/>
              <a:cs typeface="Segoe UI Semilight" panose="020B0402040204020203" pitchFamily="34" charset="0"/>
            </a:rPr>
            <a:t>IGST</a:t>
          </a:r>
          <a:endParaRPr lang="en-IN" sz="4700" kern="1200" dirty="0">
            <a:latin typeface="Segoe UI Semilight" panose="020B0402040204020203" pitchFamily="34" charset="0"/>
            <a:cs typeface="Segoe UI Semilight" panose="020B0402040204020203" pitchFamily="34" charset="0"/>
          </a:endParaRPr>
        </a:p>
      </dsp:txBody>
      <dsp:txXfrm>
        <a:off x="5547883" y="0"/>
        <a:ext cx="2579188" cy="1077120"/>
      </dsp:txXfrm>
    </dsp:sp>
    <dsp:sp modelId="{A8367ED2-92E6-4810-A1CE-FE69A6F0F93A}">
      <dsp:nvSpPr>
        <dsp:cNvPr id="0" name=""/>
        <dsp:cNvSpPr/>
      </dsp:nvSpPr>
      <dsp:spPr>
        <a:xfrm>
          <a:off x="5805801" y="1077427"/>
          <a:ext cx="2063350" cy="705370"/>
        </a:xfrm>
        <a:prstGeom prst="roundRect">
          <a:avLst>
            <a:gd name="adj" fmla="val 10000"/>
          </a:avLst>
        </a:prstGeom>
        <a:solidFill>
          <a:schemeClr val="accent5">
            <a:hueOff val="-3686478"/>
            <a:satOff val="-9501"/>
            <a:lumOff val="-64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IN" sz="1300" b="1" kern="1200" dirty="0">
              <a:latin typeface="Segoe UI Semilight" panose="020B0402040204020203" pitchFamily="34" charset="0"/>
              <a:cs typeface="Segoe UI Semilight" panose="020B0402040204020203" pitchFamily="34" charset="0"/>
            </a:rPr>
            <a:t>Stands for Integrated </a:t>
          </a:r>
          <a:r>
            <a:rPr lang="en-US" sz="1300" b="1" kern="1200" dirty="0">
              <a:latin typeface="Segoe UI Semilight" panose="020B0402040204020203" pitchFamily="34" charset="0"/>
              <a:cs typeface="Segoe UI Semilight" panose="020B0402040204020203" pitchFamily="34" charset="0"/>
            </a:rPr>
            <a:t>Goods &amp; Service Tax</a:t>
          </a:r>
          <a:endParaRPr lang="en-IN" sz="1300" b="1" kern="1200" dirty="0">
            <a:latin typeface="Segoe UI Semilight" panose="020B0402040204020203" pitchFamily="34" charset="0"/>
            <a:cs typeface="Segoe UI Semilight" panose="020B0402040204020203" pitchFamily="34" charset="0"/>
          </a:endParaRPr>
        </a:p>
      </dsp:txBody>
      <dsp:txXfrm>
        <a:off x="5826461" y="1098087"/>
        <a:ext cx="2022030" cy="664050"/>
      </dsp:txXfrm>
    </dsp:sp>
    <dsp:sp modelId="{9CBA7FBA-19C6-4B8D-8023-7C0C279EFB1D}">
      <dsp:nvSpPr>
        <dsp:cNvPr id="0" name=""/>
        <dsp:cNvSpPr/>
      </dsp:nvSpPr>
      <dsp:spPr>
        <a:xfrm>
          <a:off x="5805801" y="1891316"/>
          <a:ext cx="2063350" cy="705370"/>
        </a:xfrm>
        <a:prstGeom prst="roundRect">
          <a:avLst>
            <a:gd name="adj" fmla="val 10000"/>
          </a:avLst>
        </a:prstGeom>
        <a:solidFill>
          <a:schemeClr val="accent5">
            <a:hueOff val="-4300891"/>
            <a:satOff val="-11085"/>
            <a:lumOff val="-7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IN" sz="1300" b="1" kern="1200" dirty="0">
              <a:latin typeface="Segoe UI Semilight" panose="020B0402040204020203" pitchFamily="34" charset="0"/>
              <a:cs typeface="Segoe UI Semilight" panose="020B0402040204020203" pitchFamily="34" charset="0"/>
            </a:rPr>
            <a:t>Tax collected is shared between Centre and State</a:t>
          </a:r>
        </a:p>
      </dsp:txBody>
      <dsp:txXfrm>
        <a:off x="5826461" y="1911976"/>
        <a:ext cx="2022030" cy="664050"/>
      </dsp:txXfrm>
    </dsp:sp>
    <dsp:sp modelId="{6F24663A-E574-4748-A654-1F416D4AE2D9}">
      <dsp:nvSpPr>
        <dsp:cNvPr id="0" name=""/>
        <dsp:cNvSpPr/>
      </dsp:nvSpPr>
      <dsp:spPr>
        <a:xfrm>
          <a:off x="5805801" y="2705205"/>
          <a:ext cx="2063350" cy="705370"/>
        </a:xfrm>
        <a:prstGeom prst="roundRect">
          <a:avLst>
            <a:gd name="adj" fmla="val 10000"/>
          </a:avLst>
        </a:prstGeom>
        <a:solidFill>
          <a:schemeClr val="accent5">
            <a:hueOff val="-4915304"/>
            <a:satOff val="-12668"/>
            <a:lumOff val="-8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IN" sz="1300" b="1" kern="1200" dirty="0">
              <a:latin typeface="Segoe UI Semilight" panose="020B0402040204020203" pitchFamily="34" charset="0"/>
              <a:cs typeface="Segoe UI Semilight" panose="020B0402040204020203" pitchFamily="34" charset="0"/>
            </a:rPr>
            <a:t>Applicable on interstate and import transactions</a:t>
          </a:r>
        </a:p>
      </dsp:txBody>
      <dsp:txXfrm>
        <a:off x="5826461" y="2725865"/>
        <a:ext cx="2022030" cy="664050"/>
      </dsp:txXfrm>
    </dsp:sp>
    <dsp:sp modelId="{085E138A-9A22-4242-A263-FA693AE50373}">
      <dsp:nvSpPr>
        <dsp:cNvPr id="0" name=""/>
        <dsp:cNvSpPr/>
      </dsp:nvSpPr>
      <dsp:spPr>
        <a:xfrm>
          <a:off x="8320510" y="0"/>
          <a:ext cx="2579188" cy="359040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IN" sz="4700" b="1" kern="1200" dirty="0">
              <a:latin typeface="Segoe UI Semilight" panose="020B0402040204020203" pitchFamily="34" charset="0"/>
              <a:cs typeface="Segoe UI Semilight" panose="020B0402040204020203" pitchFamily="34" charset="0"/>
            </a:rPr>
            <a:t>UTGST</a:t>
          </a:r>
          <a:endParaRPr lang="en-IN" sz="4700" kern="1200" dirty="0">
            <a:latin typeface="Segoe UI Semilight" panose="020B0402040204020203" pitchFamily="34" charset="0"/>
            <a:cs typeface="Segoe UI Semilight" panose="020B0402040204020203" pitchFamily="34" charset="0"/>
          </a:endParaRPr>
        </a:p>
      </dsp:txBody>
      <dsp:txXfrm>
        <a:off x="8320510" y="0"/>
        <a:ext cx="2579188" cy="1077120"/>
      </dsp:txXfrm>
    </dsp:sp>
    <dsp:sp modelId="{E0A181D7-2783-4F86-BC17-041F8753BDE5}">
      <dsp:nvSpPr>
        <dsp:cNvPr id="0" name=""/>
        <dsp:cNvSpPr/>
      </dsp:nvSpPr>
      <dsp:spPr>
        <a:xfrm>
          <a:off x="8578429" y="1077427"/>
          <a:ext cx="2063350" cy="705370"/>
        </a:xfrm>
        <a:prstGeom prst="roundRect">
          <a:avLst>
            <a:gd name="adj" fmla="val 10000"/>
          </a:avLst>
        </a:prstGeom>
        <a:solidFill>
          <a:schemeClr val="accent5">
            <a:hueOff val="-5529717"/>
            <a:satOff val="-14252"/>
            <a:lumOff val="-96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IN" sz="1300" b="0" kern="1200" dirty="0">
              <a:latin typeface="Segoe UI Semilight" panose="020B0402040204020203" pitchFamily="34" charset="0"/>
              <a:cs typeface="Segoe UI Semilight" panose="020B0402040204020203" pitchFamily="34" charset="0"/>
            </a:rPr>
            <a:t>Stands for Union Territory </a:t>
          </a:r>
          <a:r>
            <a:rPr lang="en-US" sz="1300" b="0" kern="1200" dirty="0">
              <a:latin typeface="Segoe UI Semilight" panose="020B0402040204020203" pitchFamily="34" charset="0"/>
              <a:cs typeface="Segoe UI Semilight" panose="020B0402040204020203" pitchFamily="34" charset="0"/>
            </a:rPr>
            <a:t>Goods &amp; Service Tax</a:t>
          </a:r>
          <a:endParaRPr lang="en-IN" sz="1300" b="0" kern="1200" dirty="0">
            <a:latin typeface="Segoe UI Semilight" panose="020B0402040204020203" pitchFamily="34" charset="0"/>
            <a:cs typeface="Segoe UI Semilight" panose="020B0402040204020203" pitchFamily="34" charset="0"/>
          </a:endParaRPr>
        </a:p>
      </dsp:txBody>
      <dsp:txXfrm>
        <a:off x="8599089" y="1098087"/>
        <a:ext cx="2022030" cy="664050"/>
      </dsp:txXfrm>
    </dsp:sp>
    <dsp:sp modelId="{461EE3DD-E47C-4BA1-A28C-89244C636595}">
      <dsp:nvSpPr>
        <dsp:cNvPr id="0" name=""/>
        <dsp:cNvSpPr/>
      </dsp:nvSpPr>
      <dsp:spPr>
        <a:xfrm>
          <a:off x="8578429" y="1891316"/>
          <a:ext cx="2063350" cy="705370"/>
        </a:xfrm>
        <a:prstGeom prst="roundRect">
          <a:avLst>
            <a:gd name="adj" fmla="val 10000"/>
          </a:avLst>
        </a:prstGeom>
        <a:solidFill>
          <a:schemeClr val="accent5">
            <a:hueOff val="-6144130"/>
            <a:satOff val="-15835"/>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IN" sz="1300" b="1" kern="1200" dirty="0">
              <a:latin typeface="Segoe UI Semilight" panose="020B0402040204020203" pitchFamily="34" charset="0"/>
              <a:cs typeface="Segoe UI Semilight" panose="020B0402040204020203" pitchFamily="34" charset="0"/>
            </a:rPr>
            <a:t>Tax collected by Union Territory </a:t>
          </a:r>
        </a:p>
      </dsp:txBody>
      <dsp:txXfrm>
        <a:off x="8599089" y="1911976"/>
        <a:ext cx="2022030" cy="664050"/>
      </dsp:txXfrm>
    </dsp:sp>
    <dsp:sp modelId="{0EE52CD8-C6D8-4A0C-8EE7-336A5F8A1056}">
      <dsp:nvSpPr>
        <dsp:cNvPr id="0" name=""/>
        <dsp:cNvSpPr/>
      </dsp:nvSpPr>
      <dsp:spPr>
        <a:xfrm>
          <a:off x="8578429" y="2705205"/>
          <a:ext cx="2063350" cy="70537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IN" sz="1300" b="1" kern="1200" dirty="0">
              <a:latin typeface="Segoe UI Semilight" panose="020B0402040204020203" pitchFamily="34" charset="0"/>
              <a:cs typeface="Segoe UI Semilight" panose="020B0402040204020203" pitchFamily="34" charset="0"/>
            </a:rPr>
            <a:t>Applicable on supplies within the Union Territory</a:t>
          </a:r>
          <a:endParaRPr lang="en-IN" sz="1300" kern="1200" dirty="0">
            <a:latin typeface="Segoe UI Semilight" panose="020B0402040204020203" pitchFamily="34" charset="0"/>
            <a:cs typeface="Segoe UI Semilight" panose="020B0402040204020203" pitchFamily="34" charset="0"/>
          </a:endParaRPr>
        </a:p>
      </dsp:txBody>
      <dsp:txXfrm>
        <a:off x="8599089" y="2725865"/>
        <a:ext cx="2022030" cy="6640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383E5-114A-427C-8C60-6D1018055394}">
      <dsp:nvSpPr>
        <dsp:cNvPr id="0" name=""/>
        <dsp:cNvSpPr/>
      </dsp:nvSpPr>
      <dsp:spPr>
        <a:xfrm>
          <a:off x="54" y="30004"/>
          <a:ext cx="5211622" cy="6624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Semilight" panose="020B0402040204020203" pitchFamily="34" charset="0"/>
              <a:cs typeface="Segoe UI Semilight" panose="020B0402040204020203" pitchFamily="34" charset="0"/>
            </a:rPr>
            <a:t>Retailer or Trader</a:t>
          </a:r>
          <a:endParaRPr lang="en-IN" kern="1200" dirty="0">
            <a:latin typeface="Segoe UI Semilight" panose="020B0402040204020203" pitchFamily="34" charset="0"/>
            <a:cs typeface="Segoe UI Semilight" panose="020B0402040204020203" pitchFamily="34" charset="0"/>
          </a:endParaRPr>
        </a:p>
      </dsp:txBody>
      <dsp:txXfrm>
        <a:off x="54" y="30004"/>
        <a:ext cx="5211622" cy="662400"/>
      </dsp:txXfrm>
    </dsp:sp>
    <dsp:sp modelId="{FB52DE93-A97B-4602-A118-6DF6F07102F0}">
      <dsp:nvSpPr>
        <dsp:cNvPr id="0" name=""/>
        <dsp:cNvSpPr/>
      </dsp:nvSpPr>
      <dsp:spPr>
        <a:xfrm>
          <a:off x="54" y="692404"/>
          <a:ext cx="5211622" cy="429317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Font typeface="Wingdings" panose="05000000000000000000" pitchFamily="2" charset="2"/>
            <a:buChar char="ü"/>
          </a:pPr>
          <a:r>
            <a:rPr lang="en-US" sz="2300" kern="1200" dirty="0">
              <a:latin typeface="Segoe UI Semilight" panose="020B0402040204020203" pitchFamily="34" charset="0"/>
              <a:cs typeface="Segoe UI Semilight" panose="020B0402040204020203" pitchFamily="34" charset="0"/>
            </a:rPr>
            <a:t>Voucher class for GST</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ü"/>
          </a:pPr>
          <a:r>
            <a:rPr lang="en-US" sz="2300" kern="1200" dirty="0">
              <a:latin typeface="Segoe UI Semilight" panose="020B0402040204020203" pitchFamily="34" charset="0"/>
              <a:cs typeface="Segoe UI Semilight" panose="020B0402040204020203" pitchFamily="34" charset="0"/>
            </a:rPr>
            <a:t>GST Classification</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ü"/>
          </a:pPr>
          <a:r>
            <a:rPr lang="en-US" sz="2300" kern="1200" dirty="0">
              <a:latin typeface="Segoe UI Semilight" panose="020B0402040204020203" pitchFamily="34" charset="0"/>
              <a:cs typeface="Segoe UI Semilight" panose="020B0402040204020203" pitchFamily="34" charset="0"/>
            </a:rPr>
            <a:t>Sale of Fixed Asset</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ü"/>
          </a:pPr>
          <a:r>
            <a:rPr lang="en-US" sz="2300" kern="1200" dirty="0">
              <a:latin typeface="Segoe UI Semilight" panose="020B0402040204020203" pitchFamily="34" charset="0"/>
              <a:cs typeface="Segoe UI Semilight" panose="020B0402040204020203" pitchFamily="34" charset="0"/>
            </a:rPr>
            <a:t>GST on TCS Sales</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ü"/>
          </a:pPr>
          <a:r>
            <a:rPr lang="en-US" sz="2300" kern="1200" dirty="0">
              <a:latin typeface="Segoe UI Semilight" panose="020B0402040204020203" pitchFamily="34" charset="0"/>
              <a:cs typeface="Segoe UI Semilight" panose="020B0402040204020203" pitchFamily="34" charset="0"/>
            </a:rPr>
            <a:t>Supplies Through e-Commerce Operator</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ü"/>
          </a:pPr>
          <a:r>
            <a:rPr lang="en-US" sz="2300" kern="1200" dirty="0">
              <a:latin typeface="Segoe UI Semilight" panose="020B0402040204020203" pitchFamily="34" charset="0"/>
              <a:cs typeface="Segoe UI Semilight" panose="020B0402040204020203" pitchFamily="34" charset="0"/>
            </a:rPr>
            <a:t>Supply of Works Contract Services</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ü"/>
          </a:pPr>
          <a:r>
            <a:rPr lang="en-US" sz="2300" kern="1200" dirty="0">
              <a:latin typeface="Segoe UI Semilight" panose="020B0402040204020203" pitchFamily="34" charset="0"/>
              <a:cs typeface="Segoe UI Semilight" panose="020B0402040204020203" pitchFamily="34" charset="0"/>
            </a:rPr>
            <a:t>Solar and Renewable Energy Projects</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None/>
          </a:pPr>
          <a:endParaRPr lang="en-IN" sz="2300" kern="1200" dirty="0">
            <a:latin typeface="Segoe UI Semilight" panose="020B0402040204020203" pitchFamily="34" charset="0"/>
            <a:cs typeface="Segoe UI Semilight" panose="020B0402040204020203" pitchFamily="34" charset="0"/>
          </a:endParaRPr>
        </a:p>
        <a:p>
          <a:pPr marL="457200" lvl="2" indent="-228600" algn="l" defTabSz="1022350">
            <a:lnSpc>
              <a:spcPct val="90000"/>
            </a:lnSpc>
            <a:spcBef>
              <a:spcPct val="0"/>
            </a:spcBef>
            <a:spcAft>
              <a:spcPct val="15000"/>
            </a:spcAft>
            <a:buChar char="•"/>
          </a:pPr>
          <a:endParaRPr lang="en-IN" sz="2300" kern="1200" dirty="0">
            <a:latin typeface="Segoe UI Semilight" panose="020B0402040204020203" pitchFamily="34" charset="0"/>
            <a:cs typeface="Segoe UI Semilight" panose="020B0402040204020203" pitchFamily="34" charset="0"/>
          </a:endParaRPr>
        </a:p>
      </dsp:txBody>
      <dsp:txXfrm>
        <a:off x="54" y="692404"/>
        <a:ext cx="5211622" cy="4293179"/>
      </dsp:txXfrm>
    </dsp:sp>
    <dsp:sp modelId="{D08EC692-007E-42EE-9BAA-4404B357B0F5}">
      <dsp:nvSpPr>
        <dsp:cNvPr id="0" name=""/>
        <dsp:cNvSpPr/>
      </dsp:nvSpPr>
      <dsp:spPr>
        <a:xfrm>
          <a:off x="5941303" y="30004"/>
          <a:ext cx="5211622" cy="662400"/>
        </a:xfrm>
        <a:prstGeom prst="rect">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Semilight" panose="020B0402040204020203" pitchFamily="34" charset="0"/>
              <a:cs typeface="Segoe UI Semilight" panose="020B0402040204020203" pitchFamily="34" charset="0"/>
            </a:rPr>
            <a:t>Other Business Nature</a:t>
          </a:r>
          <a:endParaRPr lang="en-IN" sz="2400" b="1" kern="1200" dirty="0">
            <a:latin typeface="Segoe UI Semilight" panose="020B0402040204020203" pitchFamily="34" charset="0"/>
            <a:cs typeface="Segoe UI Semilight" panose="020B0402040204020203" pitchFamily="34" charset="0"/>
          </a:endParaRPr>
        </a:p>
      </dsp:txBody>
      <dsp:txXfrm>
        <a:off x="5941303" y="30004"/>
        <a:ext cx="5211622" cy="662400"/>
      </dsp:txXfrm>
    </dsp:sp>
    <dsp:sp modelId="{51802BF3-141A-487A-BE39-0D0D31089261}">
      <dsp:nvSpPr>
        <dsp:cNvPr id="0" name=""/>
        <dsp:cNvSpPr/>
      </dsp:nvSpPr>
      <dsp:spPr>
        <a:xfrm>
          <a:off x="5941303" y="692404"/>
          <a:ext cx="5211622" cy="4293179"/>
        </a:xfrm>
        <a:prstGeom prst="rect">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Font typeface="Wingdings" panose="05000000000000000000" pitchFamily="2" charset="2"/>
            <a:buChar char="ü"/>
          </a:pPr>
          <a:r>
            <a:rPr lang="en-US" sz="2300" kern="1200" dirty="0">
              <a:latin typeface="Segoe UI Semilight" panose="020B0402040204020203" pitchFamily="34" charset="0"/>
              <a:cs typeface="Segoe UI Semilight" panose="020B0402040204020203" pitchFamily="34" charset="0"/>
            </a:rPr>
            <a:t>Supplies with Cess – On Quantity and Value</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ü"/>
          </a:pPr>
          <a:r>
            <a:rPr lang="en-US" sz="2300" kern="1200" dirty="0">
              <a:latin typeface="Segoe UI Semilight" panose="020B0402040204020203" pitchFamily="34" charset="0"/>
              <a:cs typeface="Segoe UI Semilight" panose="020B0402040204020203" pitchFamily="34" charset="0"/>
            </a:rPr>
            <a:t>Supplies with MRP Inclusive of GST</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ü"/>
          </a:pPr>
          <a:r>
            <a:rPr lang="en-US" sz="2300" kern="1200" dirty="0">
              <a:latin typeface="Segoe UI Semilight" panose="020B0402040204020203" pitchFamily="34" charset="0"/>
              <a:cs typeface="Segoe UI Semilight" panose="020B0402040204020203" pitchFamily="34" charset="0"/>
            </a:rPr>
            <a:t>Slab Rate with or without additional expense apportioning</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ü"/>
          </a:pPr>
          <a:r>
            <a:rPr lang="en-US" sz="2300" kern="1200" dirty="0">
              <a:latin typeface="Segoe UI Semilight" panose="020B0402040204020203" pitchFamily="34" charset="0"/>
              <a:cs typeface="Segoe UI Semilight" panose="020B0402040204020203" pitchFamily="34" charset="0"/>
            </a:rPr>
            <a:t>Exports</a:t>
          </a:r>
          <a:endParaRPr lang="en-IN" sz="2300" kern="1200" dirty="0">
            <a:latin typeface="Segoe UI Semilight" panose="020B0402040204020203" pitchFamily="34" charset="0"/>
            <a:cs typeface="Segoe UI Semilight" panose="020B0402040204020203" pitchFamily="34" charset="0"/>
          </a:endParaRPr>
        </a:p>
        <a:p>
          <a:pPr marL="228600" lvl="1" indent="-228600" algn="l" defTabSz="1022350">
            <a:lnSpc>
              <a:spcPct val="90000"/>
            </a:lnSpc>
            <a:spcBef>
              <a:spcPct val="0"/>
            </a:spcBef>
            <a:spcAft>
              <a:spcPct val="15000"/>
            </a:spcAft>
            <a:buFont typeface="Wingdings" panose="05000000000000000000" pitchFamily="2" charset="2"/>
            <a:buChar char="ü"/>
          </a:pPr>
          <a:r>
            <a:rPr lang="en-IN" sz="2300" kern="1200" dirty="0">
              <a:latin typeface="Segoe UI Semilight" panose="020B0402040204020203" pitchFamily="34" charset="0"/>
              <a:cs typeface="Segoe UI Semilight" panose="020B0402040204020203" pitchFamily="34" charset="0"/>
            </a:rPr>
            <a:t>High Sea Sales</a:t>
          </a:r>
        </a:p>
        <a:p>
          <a:pPr marL="228600" lvl="1" indent="-228600" algn="l" defTabSz="1022350">
            <a:lnSpc>
              <a:spcPct val="90000"/>
            </a:lnSpc>
            <a:spcBef>
              <a:spcPct val="0"/>
            </a:spcBef>
            <a:spcAft>
              <a:spcPct val="15000"/>
            </a:spcAft>
            <a:buFont typeface="Wingdings" panose="05000000000000000000" pitchFamily="2" charset="2"/>
            <a:buChar char="ü"/>
          </a:pPr>
          <a:r>
            <a:rPr lang="en-IN" sz="2300" kern="1200" dirty="0">
              <a:latin typeface="Segoe UI Semilight" panose="020B0402040204020203" pitchFamily="34" charset="0"/>
              <a:cs typeface="Segoe UI Semilight" panose="020B0402040204020203" pitchFamily="34" charset="0"/>
            </a:rPr>
            <a:t>Sale of Mixed Supply</a:t>
          </a:r>
        </a:p>
      </dsp:txBody>
      <dsp:txXfrm>
        <a:off x="5941303" y="692404"/>
        <a:ext cx="5211622" cy="429317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4979B-9897-4689-99BC-987637B9BACD}">
      <dsp:nvSpPr>
        <dsp:cNvPr id="0" name=""/>
        <dsp:cNvSpPr/>
      </dsp:nvSpPr>
      <dsp:spPr>
        <a:xfrm>
          <a:off x="54" y="72529"/>
          <a:ext cx="5211622" cy="604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Semilight" panose="020B0402040204020203" pitchFamily="34" charset="0"/>
              <a:cs typeface="Segoe UI Semilight" panose="020B0402040204020203" pitchFamily="34" charset="0"/>
            </a:rPr>
            <a:t>Trading or Manufacturing Purchases </a:t>
          </a:r>
          <a:endParaRPr lang="en-IN" sz="2400" kern="1200" dirty="0">
            <a:latin typeface="Segoe UI Semilight" panose="020B0402040204020203" pitchFamily="34" charset="0"/>
            <a:cs typeface="Segoe UI Semilight" panose="020B0402040204020203" pitchFamily="34" charset="0"/>
          </a:endParaRPr>
        </a:p>
      </dsp:txBody>
      <dsp:txXfrm>
        <a:off x="54" y="72529"/>
        <a:ext cx="5211622" cy="604800"/>
      </dsp:txXfrm>
    </dsp:sp>
    <dsp:sp modelId="{7324619A-978E-40DC-8CB8-396E0DB23D64}">
      <dsp:nvSpPr>
        <dsp:cNvPr id="0" name=""/>
        <dsp:cNvSpPr/>
      </dsp:nvSpPr>
      <dsp:spPr>
        <a:xfrm>
          <a:off x="54" y="677329"/>
          <a:ext cx="5211622" cy="426573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Purchases of Goods – Local / Interstate</a:t>
          </a:r>
          <a:endParaRPr lang="en-IN" sz="2100" kern="1200" dirty="0">
            <a:latin typeface="Segoe UI Semilight" panose="020B0402040204020203" pitchFamily="34" charset="0"/>
            <a:cs typeface="Segoe UI Semilight" panose="020B0402040204020203" pitchFamily="34" charset="0"/>
          </a:endParaRPr>
        </a:p>
        <a:p>
          <a:pPr marL="457200" lvl="2" indent="0" algn="l" defTabSz="933450">
            <a:lnSpc>
              <a:spcPct val="90000"/>
            </a:lnSpc>
            <a:spcBef>
              <a:spcPct val="0"/>
            </a:spcBef>
            <a:spcAft>
              <a:spcPct val="15000"/>
            </a:spcAft>
            <a:buChar char="•"/>
          </a:pPr>
          <a:r>
            <a:rPr lang="en-US" sz="2100" kern="1200" dirty="0">
              <a:latin typeface="Segoe UI Semilight" panose="020B0402040204020203" pitchFamily="34" charset="0"/>
              <a:cs typeface="Segoe UI Semilight" panose="020B0402040204020203" pitchFamily="34" charset="0"/>
            </a:rPr>
            <a:t>Accounting Item Invoice / Accounting Invoice</a:t>
          </a:r>
          <a:endParaRPr lang="en-IN" sz="2100" kern="1200" dirty="0">
            <a:latin typeface="Segoe UI Semilight" panose="020B0402040204020203" pitchFamily="34" charset="0"/>
            <a:cs typeface="Segoe UI Semilight" panose="020B0402040204020203" pitchFamily="34" charset="0"/>
          </a:endParaRPr>
        </a:p>
        <a:p>
          <a:pPr marL="457200" lvl="2" indent="0" algn="l" defTabSz="933450">
            <a:lnSpc>
              <a:spcPct val="90000"/>
            </a:lnSpc>
            <a:spcBef>
              <a:spcPct val="0"/>
            </a:spcBef>
            <a:spcAft>
              <a:spcPct val="15000"/>
            </a:spcAft>
            <a:buChar char="•"/>
          </a:pPr>
          <a:r>
            <a:rPr lang="en-US" sz="2100" kern="1200" dirty="0">
              <a:latin typeface="Segoe UI Semilight" panose="020B0402040204020203" pitchFamily="34" charset="0"/>
              <a:cs typeface="Segoe UI Semilight" panose="020B0402040204020203" pitchFamily="34" charset="0"/>
            </a:rPr>
            <a:t>Multiple GST Rates for Different Goods</a:t>
          </a:r>
          <a:endParaRPr lang="en-IN" sz="2100" kern="1200" dirty="0">
            <a:latin typeface="Segoe UI Semilight" panose="020B0402040204020203" pitchFamily="34" charset="0"/>
            <a:cs typeface="Segoe UI Semilight" panose="020B0402040204020203" pitchFamily="34" charset="0"/>
          </a:endParaRPr>
        </a:p>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Purchases when Supplier and Consignee are Different</a:t>
          </a:r>
          <a:endParaRPr lang="en-IN" sz="2100" kern="1200" dirty="0">
            <a:latin typeface="Segoe UI Semilight" panose="020B0402040204020203" pitchFamily="34" charset="0"/>
            <a:cs typeface="Segoe UI Semilight" panose="020B0402040204020203" pitchFamily="34" charset="0"/>
          </a:endParaRPr>
        </a:p>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GST on Purchase with TDS</a:t>
          </a:r>
          <a:endParaRPr lang="en-IN" sz="2100" kern="1200" dirty="0">
            <a:latin typeface="Segoe UI Semilight" panose="020B0402040204020203" pitchFamily="34" charset="0"/>
            <a:cs typeface="Segoe UI Semilight" panose="020B0402040204020203" pitchFamily="34" charset="0"/>
          </a:endParaRPr>
        </a:p>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High Sea Purchase</a:t>
          </a:r>
          <a:endParaRPr lang="en-IN" sz="2100" kern="1200" dirty="0">
            <a:latin typeface="Segoe UI Semilight" panose="020B0402040204020203" pitchFamily="34" charset="0"/>
            <a:cs typeface="Segoe UI Semilight" panose="020B0402040204020203" pitchFamily="34" charset="0"/>
          </a:endParaRPr>
        </a:p>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solidFill>
                <a:srgbClr val="00B0F0"/>
              </a:solidFill>
              <a:latin typeface="Segoe UI Semilight" panose="020B0402040204020203" pitchFamily="34" charset="0"/>
              <a:cs typeface="Segoe UI Semilight" panose="020B0402040204020203" pitchFamily="34" charset="0"/>
            </a:rPr>
            <a:t>RCM Purchases of Goods &amp; Services</a:t>
          </a:r>
          <a:endParaRPr lang="en-IN" sz="2100" kern="1200" dirty="0">
            <a:latin typeface="Segoe UI Semilight" panose="020B0402040204020203" pitchFamily="34" charset="0"/>
            <a:cs typeface="Segoe UI Semilight" panose="020B0402040204020203" pitchFamily="34" charset="0"/>
          </a:endParaRPr>
        </a:p>
        <a:p>
          <a:pPr marL="228600" lvl="1" indent="0" algn="l" defTabSz="933450">
            <a:lnSpc>
              <a:spcPct val="90000"/>
            </a:lnSpc>
            <a:spcBef>
              <a:spcPct val="0"/>
            </a:spcBef>
            <a:spcAft>
              <a:spcPct val="15000"/>
            </a:spcAft>
            <a:buFont typeface="Wingdings" panose="05000000000000000000" pitchFamily="2" charset="2"/>
            <a:buChar char="ü"/>
          </a:pPr>
          <a:r>
            <a:rPr lang="en-US" sz="2100" kern="1200" dirty="0">
              <a:solidFill>
                <a:srgbClr val="00B0F0"/>
              </a:solidFill>
              <a:latin typeface="Segoe UI Semilight" panose="020B0402040204020203" pitchFamily="34" charset="0"/>
              <a:ea typeface="+mn-ea"/>
              <a:cs typeface="Segoe UI Semilight" panose="020B0402040204020203" pitchFamily="34" charset="0"/>
            </a:rPr>
            <a:t>Imports</a:t>
          </a:r>
          <a:endParaRPr lang="en-IN" sz="2100" kern="1200" dirty="0">
            <a:latin typeface="Segoe UI Semilight" panose="020B0402040204020203" pitchFamily="34" charset="0"/>
            <a:cs typeface="Segoe UI Semilight" panose="020B0402040204020203" pitchFamily="34" charset="0"/>
          </a:endParaRPr>
        </a:p>
      </dsp:txBody>
      <dsp:txXfrm>
        <a:off x="54" y="677329"/>
        <a:ext cx="5211622" cy="4265730"/>
      </dsp:txXfrm>
    </dsp:sp>
    <dsp:sp modelId="{D08EC692-007E-42EE-9BAA-4404B357B0F5}">
      <dsp:nvSpPr>
        <dsp:cNvPr id="0" name=""/>
        <dsp:cNvSpPr/>
      </dsp:nvSpPr>
      <dsp:spPr>
        <a:xfrm>
          <a:off x="5941303" y="72529"/>
          <a:ext cx="5211622" cy="604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Semilight" panose="020B0402040204020203" pitchFamily="34" charset="0"/>
              <a:cs typeface="Segoe UI Semilight" panose="020B0402040204020203" pitchFamily="34" charset="0"/>
            </a:rPr>
            <a:t>Business Expenses</a:t>
          </a:r>
          <a:endParaRPr lang="en-IN" sz="2400" b="1" kern="1200" dirty="0">
            <a:latin typeface="Segoe UI Semilight" panose="020B0402040204020203" pitchFamily="34" charset="0"/>
            <a:cs typeface="Segoe UI Semilight" panose="020B0402040204020203" pitchFamily="34" charset="0"/>
          </a:endParaRPr>
        </a:p>
      </dsp:txBody>
      <dsp:txXfrm>
        <a:off x="5941303" y="72529"/>
        <a:ext cx="5211622" cy="604800"/>
      </dsp:txXfrm>
    </dsp:sp>
    <dsp:sp modelId="{51802BF3-141A-487A-BE39-0D0D31089261}">
      <dsp:nvSpPr>
        <dsp:cNvPr id="0" name=""/>
        <dsp:cNvSpPr/>
      </dsp:nvSpPr>
      <dsp:spPr>
        <a:xfrm>
          <a:off x="5941355" y="640942"/>
          <a:ext cx="5211622" cy="426573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Purchase of Fixed Asset</a:t>
          </a:r>
          <a:endParaRPr lang="en-IN" sz="2100" kern="1200" dirty="0">
            <a:latin typeface="Segoe UI Semilight" panose="020B0402040204020203" pitchFamily="34" charset="0"/>
            <a:cs typeface="Segoe UI Semilight" panose="020B0402040204020203" pitchFamily="34" charset="0"/>
          </a:endParaRPr>
        </a:p>
        <a:p>
          <a:pPr marL="228600" lvl="1" indent="-22860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Business Expenses </a:t>
          </a:r>
          <a:endParaRPr lang="en-IN" sz="2100" kern="1200" dirty="0">
            <a:latin typeface="Segoe UI Semilight" panose="020B0402040204020203" pitchFamily="34" charset="0"/>
            <a:cs typeface="Segoe UI Semilight" panose="020B0402040204020203" pitchFamily="34" charset="0"/>
          </a:endParaRPr>
        </a:p>
        <a:p>
          <a:pPr marL="457200" lvl="2" indent="-228600" algn="l" defTabSz="933450">
            <a:lnSpc>
              <a:spcPct val="90000"/>
            </a:lnSpc>
            <a:spcBef>
              <a:spcPct val="0"/>
            </a:spcBef>
            <a:spcAft>
              <a:spcPct val="15000"/>
            </a:spcAft>
            <a:buFont typeface="Arial" panose="020B0604020202020204" pitchFamily="34" charset="0"/>
            <a:buChar char="•"/>
          </a:pPr>
          <a:r>
            <a:rPr lang="en-US" sz="2100" kern="1200" dirty="0">
              <a:latin typeface="Segoe UI Semilight" panose="020B0402040204020203" pitchFamily="34" charset="0"/>
              <a:cs typeface="Segoe UI Semilight" panose="020B0402040204020203" pitchFamily="34" charset="0"/>
            </a:rPr>
            <a:t>Payment Vouchers</a:t>
          </a:r>
          <a:endParaRPr lang="en-IN" sz="2100" kern="1200" dirty="0">
            <a:latin typeface="Segoe UI Semilight" panose="020B0402040204020203" pitchFamily="34" charset="0"/>
            <a:cs typeface="Segoe UI Semilight" panose="020B0402040204020203" pitchFamily="34" charset="0"/>
          </a:endParaRPr>
        </a:p>
        <a:p>
          <a:pPr marL="457200" lvl="2" indent="-228600" algn="l" defTabSz="933450">
            <a:lnSpc>
              <a:spcPct val="90000"/>
            </a:lnSpc>
            <a:spcBef>
              <a:spcPct val="0"/>
            </a:spcBef>
            <a:spcAft>
              <a:spcPct val="15000"/>
            </a:spcAft>
            <a:buFont typeface="Arial" panose="020B0604020202020204" pitchFamily="34" charset="0"/>
            <a:buChar char="•"/>
          </a:pPr>
          <a:r>
            <a:rPr lang="en-US" sz="2100" kern="1200" dirty="0">
              <a:latin typeface="Segoe UI Semilight" panose="020B0402040204020203" pitchFamily="34" charset="0"/>
              <a:cs typeface="Segoe UI Semilight" panose="020B0402040204020203" pitchFamily="34" charset="0"/>
            </a:rPr>
            <a:t>Journal Vouchers</a:t>
          </a:r>
          <a:endParaRPr lang="en-IN" sz="2100" kern="1200" dirty="0">
            <a:latin typeface="Segoe UI Semilight" panose="020B0402040204020203" pitchFamily="34" charset="0"/>
            <a:cs typeface="Segoe UI Semilight" panose="020B0402040204020203" pitchFamily="34" charset="0"/>
          </a:endParaRPr>
        </a:p>
        <a:p>
          <a:pPr marL="228600" lvl="1" indent="-228600" algn="l" defTabSz="933450">
            <a:lnSpc>
              <a:spcPct val="90000"/>
            </a:lnSpc>
            <a:spcBef>
              <a:spcPct val="0"/>
            </a:spcBef>
            <a:spcAft>
              <a:spcPct val="15000"/>
            </a:spcAft>
            <a:buFont typeface="Wingdings" panose="05000000000000000000" pitchFamily="2" charset="2"/>
            <a:buChar char="ü"/>
          </a:pPr>
          <a:r>
            <a:rPr lang="en-US" sz="2100" kern="1200" dirty="0">
              <a:latin typeface="Segoe UI Semilight" panose="020B0402040204020203" pitchFamily="34" charset="0"/>
              <a:cs typeface="Segoe UI Semilight" panose="020B0402040204020203" pitchFamily="34" charset="0"/>
            </a:rPr>
            <a:t>Expense through Purchases</a:t>
          </a:r>
          <a:endParaRPr lang="en-IN" sz="2100" kern="1200" dirty="0">
            <a:latin typeface="Segoe UI Semilight" panose="020B0402040204020203" pitchFamily="34" charset="0"/>
            <a:cs typeface="Segoe UI Semilight" panose="020B0402040204020203" pitchFamily="34" charset="0"/>
          </a:endParaRPr>
        </a:p>
        <a:p>
          <a:pPr marL="457200" lvl="2" indent="-228600" algn="l" defTabSz="933450">
            <a:lnSpc>
              <a:spcPct val="90000"/>
            </a:lnSpc>
            <a:spcBef>
              <a:spcPct val="0"/>
            </a:spcBef>
            <a:spcAft>
              <a:spcPct val="15000"/>
            </a:spcAft>
            <a:buFont typeface="Arial" panose="020B0604020202020204" pitchFamily="34" charset="0"/>
            <a:buChar char="•"/>
          </a:pPr>
          <a:r>
            <a:rPr lang="en-US" sz="2100" kern="1200" dirty="0">
              <a:latin typeface="Segoe UI Semilight" panose="020B0402040204020203" pitchFamily="34" charset="0"/>
              <a:cs typeface="Segoe UI Semilight" panose="020B0402040204020203" pitchFamily="34" charset="0"/>
            </a:rPr>
            <a:t>Ineligibility of Tax Credit During Purchases</a:t>
          </a:r>
          <a:endParaRPr lang="en-IN" sz="2100" kern="1200" dirty="0">
            <a:latin typeface="Segoe UI Semilight" panose="020B0402040204020203" pitchFamily="34" charset="0"/>
            <a:cs typeface="Segoe UI Semilight" panose="020B0402040204020203" pitchFamily="34" charset="0"/>
          </a:endParaRPr>
        </a:p>
        <a:p>
          <a:pPr marL="457200" lvl="2" indent="-228600" algn="l" defTabSz="933450">
            <a:lnSpc>
              <a:spcPct val="90000"/>
            </a:lnSpc>
            <a:spcBef>
              <a:spcPct val="0"/>
            </a:spcBef>
            <a:spcAft>
              <a:spcPct val="15000"/>
            </a:spcAft>
            <a:buFont typeface="Arial" panose="020B0604020202020204" pitchFamily="34" charset="0"/>
            <a:buChar char="•"/>
          </a:pPr>
          <a:r>
            <a:rPr lang="en-US" sz="2100" kern="1200" dirty="0">
              <a:latin typeface="Segoe UI Semilight" panose="020B0402040204020203" pitchFamily="34" charset="0"/>
              <a:cs typeface="Segoe UI Semilight" panose="020B0402040204020203" pitchFamily="34" charset="0"/>
            </a:rPr>
            <a:t>Separate Adjustment for ineligible ITC</a:t>
          </a:r>
          <a:endParaRPr lang="en-IN" sz="2100" kern="1200" dirty="0">
            <a:latin typeface="Segoe UI Semilight" panose="020B0402040204020203" pitchFamily="34" charset="0"/>
            <a:cs typeface="Segoe UI Semilight" panose="020B0402040204020203" pitchFamily="34" charset="0"/>
          </a:endParaRPr>
        </a:p>
        <a:p>
          <a:pPr marL="228600" lvl="1" indent="-228600" algn="l" defTabSz="933450">
            <a:lnSpc>
              <a:spcPct val="90000"/>
            </a:lnSpc>
            <a:spcBef>
              <a:spcPct val="0"/>
            </a:spcBef>
            <a:spcAft>
              <a:spcPct val="15000"/>
            </a:spcAft>
            <a:buFont typeface="Wingdings" panose="05000000000000000000" pitchFamily="2" charset="2"/>
            <a:buChar char="ü"/>
          </a:pPr>
          <a:endParaRPr lang="en-IN" sz="2100" kern="1200" dirty="0">
            <a:latin typeface="Segoe UI Semilight" panose="020B0402040204020203" pitchFamily="34" charset="0"/>
            <a:cs typeface="Segoe UI Semilight" panose="020B0402040204020203" pitchFamily="34" charset="0"/>
          </a:endParaRPr>
        </a:p>
        <a:p>
          <a:pPr marL="228600" lvl="1" indent="-228600" algn="l" defTabSz="933450">
            <a:lnSpc>
              <a:spcPct val="90000"/>
            </a:lnSpc>
            <a:spcBef>
              <a:spcPct val="0"/>
            </a:spcBef>
            <a:spcAft>
              <a:spcPct val="15000"/>
            </a:spcAft>
            <a:buChar char="•"/>
          </a:pPr>
          <a:endParaRPr lang="en-IN" sz="2100" kern="1200" dirty="0"/>
        </a:p>
      </dsp:txBody>
      <dsp:txXfrm>
        <a:off x="5941355" y="640942"/>
        <a:ext cx="5211622" cy="426573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B3B23-3286-403E-ACC1-7F591AE4B72D}">
      <dsp:nvSpPr>
        <dsp:cNvPr id="0" name=""/>
        <dsp:cNvSpPr/>
      </dsp:nvSpPr>
      <dsp:spPr>
        <a:xfrm>
          <a:off x="0" y="0"/>
          <a:ext cx="10578603" cy="90329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Importing goods attracts integrated tax. Customs Duty is applicable on such purchases. All the taxes and duties on import of service are paid on a reverse charge basis, that is, the liability to pay tax is on the recipient of the supply of goods instead of the supplier.</a:t>
          </a:r>
          <a:endParaRPr lang="en-IN" sz="1800" kern="1200" dirty="0">
            <a:latin typeface="Segoe UI Semilight" panose="020B0402040204020203" pitchFamily="34" charset="0"/>
            <a:cs typeface="Segoe UI Semilight" panose="020B0402040204020203" pitchFamily="34" charset="0"/>
          </a:endParaRPr>
        </a:p>
      </dsp:txBody>
      <dsp:txXfrm>
        <a:off x="0" y="0"/>
        <a:ext cx="10578603" cy="903291"/>
      </dsp:txXfrm>
    </dsp:sp>
    <dsp:sp modelId="{31BF14FB-E147-4786-8C8B-7B0F391F1B54}">
      <dsp:nvSpPr>
        <dsp:cNvPr id="0" name=""/>
        <dsp:cNvSpPr/>
      </dsp:nvSpPr>
      <dsp:spPr>
        <a:xfrm>
          <a:off x="5165" y="903291"/>
          <a:ext cx="3522757" cy="189691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Customs Duty can be added to the Taxable Value of your import of goods in the Purchase voucher, by overriding the taxable value.</a:t>
          </a:r>
          <a:endParaRPr lang="en-IN" sz="1800" kern="1200" dirty="0">
            <a:latin typeface="Segoe UI Semilight" panose="020B0402040204020203" pitchFamily="34" charset="0"/>
            <a:cs typeface="Segoe UI Semilight" panose="020B0402040204020203" pitchFamily="34" charset="0"/>
          </a:endParaRPr>
        </a:p>
      </dsp:txBody>
      <dsp:txXfrm>
        <a:off x="5165" y="903291"/>
        <a:ext cx="3522757" cy="1896912"/>
      </dsp:txXfrm>
    </dsp:sp>
    <dsp:sp modelId="{51FD5AEB-AD42-46FA-9F2B-A122E67C3EB8}">
      <dsp:nvSpPr>
        <dsp:cNvPr id="0" name=""/>
        <dsp:cNvSpPr/>
      </dsp:nvSpPr>
      <dsp:spPr>
        <a:xfrm>
          <a:off x="3527922" y="903291"/>
          <a:ext cx="3522757" cy="189691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Or Payment towards Customs Duty and Integrated Tax – Custom duty can be added to the cost of purchase</a:t>
          </a:r>
          <a:endParaRPr lang="en-IN" sz="1800" kern="1200" dirty="0">
            <a:latin typeface="Segoe UI Semilight" panose="020B0402040204020203" pitchFamily="34" charset="0"/>
            <a:cs typeface="Segoe UI Semilight" panose="020B0402040204020203" pitchFamily="34" charset="0"/>
          </a:endParaRPr>
        </a:p>
      </dsp:txBody>
      <dsp:txXfrm>
        <a:off x="3527922" y="903291"/>
        <a:ext cx="3522757" cy="1896912"/>
      </dsp:txXfrm>
    </dsp:sp>
    <dsp:sp modelId="{1828C638-05E7-4C22-BFFB-623CE75B4DE2}">
      <dsp:nvSpPr>
        <dsp:cNvPr id="0" name=""/>
        <dsp:cNvSpPr/>
      </dsp:nvSpPr>
      <dsp:spPr>
        <a:xfrm>
          <a:off x="7004532" y="903291"/>
          <a:ext cx="3522757" cy="189691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Claim Input Tax Credit for Tax Paid on Imports</a:t>
          </a:r>
          <a:endParaRPr lang="en-IN" sz="1800" kern="1200" dirty="0">
            <a:latin typeface="Segoe UI Semilight" panose="020B0402040204020203" pitchFamily="34" charset="0"/>
            <a:cs typeface="Segoe UI Semilight" panose="020B0402040204020203" pitchFamily="34" charset="0"/>
          </a:endParaRPr>
        </a:p>
      </dsp:txBody>
      <dsp:txXfrm>
        <a:off x="7004532" y="903291"/>
        <a:ext cx="3522757" cy="1896912"/>
      </dsp:txXfrm>
    </dsp:sp>
    <dsp:sp modelId="{2E3AD32A-03AA-4F6F-9DCE-373B2717C6AF}">
      <dsp:nvSpPr>
        <dsp:cNvPr id="0" name=""/>
        <dsp:cNvSpPr/>
      </dsp:nvSpPr>
      <dsp:spPr>
        <a:xfrm>
          <a:off x="0" y="2800203"/>
          <a:ext cx="10578603" cy="210768"/>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171B8-C07D-42D0-9294-9EC9394EB077}">
      <dsp:nvSpPr>
        <dsp:cNvPr id="0" name=""/>
        <dsp:cNvSpPr/>
      </dsp:nvSpPr>
      <dsp:spPr>
        <a:xfrm>
          <a:off x="4284364" y="4112251"/>
          <a:ext cx="495594" cy="91440"/>
        </a:xfrm>
        <a:custGeom>
          <a:avLst/>
          <a:gdLst/>
          <a:ahLst/>
          <a:cxnLst/>
          <a:rect l="0" t="0" r="0" b="0"/>
          <a:pathLst>
            <a:path>
              <a:moveTo>
                <a:pt x="0" y="45720"/>
              </a:moveTo>
              <a:lnTo>
                <a:pt x="495594" y="45720"/>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4519771" y="4145581"/>
        <a:ext cx="24779" cy="24779"/>
      </dsp:txXfrm>
    </dsp:sp>
    <dsp:sp modelId="{E86821F3-9EA0-4D57-BB80-FD27351022AA}">
      <dsp:nvSpPr>
        <dsp:cNvPr id="0" name=""/>
        <dsp:cNvSpPr/>
      </dsp:nvSpPr>
      <dsp:spPr>
        <a:xfrm>
          <a:off x="1310797" y="2269273"/>
          <a:ext cx="495594" cy="1888697"/>
        </a:xfrm>
        <a:custGeom>
          <a:avLst/>
          <a:gdLst/>
          <a:ahLst/>
          <a:cxnLst/>
          <a:rect l="0" t="0" r="0" b="0"/>
          <a:pathLst>
            <a:path>
              <a:moveTo>
                <a:pt x="0" y="0"/>
              </a:moveTo>
              <a:lnTo>
                <a:pt x="247797" y="0"/>
              </a:lnTo>
              <a:lnTo>
                <a:pt x="247797" y="1888697"/>
              </a:lnTo>
              <a:lnTo>
                <a:pt x="495594" y="1888697"/>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dirty="0"/>
        </a:p>
      </dsp:txBody>
      <dsp:txXfrm>
        <a:off x="1509779" y="3164806"/>
        <a:ext cx="97631" cy="97631"/>
      </dsp:txXfrm>
    </dsp:sp>
    <dsp:sp modelId="{2A82FDCC-6656-4F3D-8219-90913F5A0902}">
      <dsp:nvSpPr>
        <dsp:cNvPr id="0" name=""/>
        <dsp:cNvSpPr/>
      </dsp:nvSpPr>
      <dsp:spPr>
        <a:xfrm>
          <a:off x="4284364" y="3167902"/>
          <a:ext cx="495594" cy="91440"/>
        </a:xfrm>
        <a:custGeom>
          <a:avLst/>
          <a:gdLst/>
          <a:ahLst/>
          <a:cxnLst/>
          <a:rect l="0" t="0" r="0" b="0"/>
          <a:pathLst>
            <a:path>
              <a:moveTo>
                <a:pt x="0" y="45720"/>
              </a:moveTo>
              <a:lnTo>
                <a:pt x="495594" y="45720"/>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4519771" y="3201232"/>
        <a:ext cx="24779" cy="24779"/>
      </dsp:txXfrm>
    </dsp:sp>
    <dsp:sp modelId="{FD5C56BA-DB94-4FED-8BA6-791A997101E0}">
      <dsp:nvSpPr>
        <dsp:cNvPr id="0" name=""/>
        <dsp:cNvSpPr/>
      </dsp:nvSpPr>
      <dsp:spPr>
        <a:xfrm>
          <a:off x="1310797" y="2269273"/>
          <a:ext cx="495594" cy="944348"/>
        </a:xfrm>
        <a:custGeom>
          <a:avLst/>
          <a:gdLst/>
          <a:ahLst/>
          <a:cxnLst/>
          <a:rect l="0" t="0" r="0" b="0"/>
          <a:pathLst>
            <a:path>
              <a:moveTo>
                <a:pt x="0" y="0"/>
              </a:moveTo>
              <a:lnTo>
                <a:pt x="247797" y="0"/>
              </a:lnTo>
              <a:lnTo>
                <a:pt x="247797" y="944348"/>
              </a:lnTo>
              <a:lnTo>
                <a:pt x="495594" y="94434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1531932" y="2714785"/>
        <a:ext cx="53324" cy="53324"/>
      </dsp:txXfrm>
    </dsp:sp>
    <dsp:sp modelId="{1DE67230-78E0-44C9-82FD-A8850AF07A37}">
      <dsp:nvSpPr>
        <dsp:cNvPr id="0" name=""/>
        <dsp:cNvSpPr/>
      </dsp:nvSpPr>
      <dsp:spPr>
        <a:xfrm>
          <a:off x="4284364" y="2223553"/>
          <a:ext cx="495594" cy="91440"/>
        </a:xfrm>
        <a:custGeom>
          <a:avLst/>
          <a:gdLst/>
          <a:ahLst/>
          <a:cxnLst/>
          <a:rect l="0" t="0" r="0" b="0"/>
          <a:pathLst>
            <a:path>
              <a:moveTo>
                <a:pt x="0" y="45720"/>
              </a:moveTo>
              <a:lnTo>
                <a:pt x="495594" y="45720"/>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4519771" y="2256883"/>
        <a:ext cx="24779" cy="24779"/>
      </dsp:txXfrm>
    </dsp:sp>
    <dsp:sp modelId="{BC129A8E-D601-4636-A17F-D9AA52DDEAE9}">
      <dsp:nvSpPr>
        <dsp:cNvPr id="0" name=""/>
        <dsp:cNvSpPr/>
      </dsp:nvSpPr>
      <dsp:spPr>
        <a:xfrm>
          <a:off x="1310797" y="2223553"/>
          <a:ext cx="495594" cy="91440"/>
        </a:xfrm>
        <a:custGeom>
          <a:avLst/>
          <a:gdLst/>
          <a:ahLst/>
          <a:cxnLst/>
          <a:rect l="0" t="0" r="0" b="0"/>
          <a:pathLst>
            <a:path>
              <a:moveTo>
                <a:pt x="0" y="45720"/>
              </a:moveTo>
              <a:lnTo>
                <a:pt x="495594" y="4572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1546205" y="2256883"/>
        <a:ext cx="24779" cy="24779"/>
      </dsp:txXfrm>
    </dsp:sp>
    <dsp:sp modelId="{0B1AB632-CC69-41A3-B224-B60327B04AFA}">
      <dsp:nvSpPr>
        <dsp:cNvPr id="0" name=""/>
        <dsp:cNvSpPr/>
      </dsp:nvSpPr>
      <dsp:spPr>
        <a:xfrm>
          <a:off x="4284364" y="1279204"/>
          <a:ext cx="495594" cy="91440"/>
        </a:xfrm>
        <a:custGeom>
          <a:avLst/>
          <a:gdLst/>
          <a:ahLst/>
          <a:cxnLst/>
          <a:rect l="0" t="0" r="0" b="0"/>
          <a:pathLst>
            <a:path>
              <a:moveTo>
                <a:pt x="0" y="45720"/>
              </a:moveTo>
              <a:lnTo>
                <a:pt x="495594" y="45720"/>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4519771" y="1312534"/>
        <a:ext cx="24779" cy="24779"/>
      </dsp:txXfrm>
    </dsp:sp>
    <dsp:sp modelId="{D636C6FB-66B2-4E39-AAA1-62FA92B6A06D}">
      <dsp:nvSpPr>
        <dsp:cNvPr id="0" name=""/>
        <dsp:cNvSpPr/>
      </dsp:nvSpPr>
      <dsp:spPr>
        <a:xfrm>
          <a:off x="1310797" y="1324924"/>
          <a:ext cx="495594" cy="944348"/>
        </a:xfrm>
        <a:custGeom>
          <a:avLst/>
          <a:gdLst/>
          <a:ahLst/>
          <a:cxnLst/>
          <a:rect l="0" t="0" r="0" b="0"/>
          <a:pathLst>
            <a:path>
              <a:moveTo>
                <a:pt x="0" y="944348"/>
              </a:moveTo>
              <a:lnTo>
                <a:pt x="247797" y="944348"/>
              </a:lnTo>
              <a:lnTo>
                <a:pt x="247797" y="0"/>
              </a:lnTo>
              <a:lnTo>
                <a:pt x="495594"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1531932" y="1770436"/>
        <a:ext cx="53324" cy="53324"/>
      </dsp:txXfrm>
    </dsp:sp>
    <dsp:sp modelId="{278114D5-3FA8-4B8A-B69D-C98B9D432389}">
      <dsp:nvSpPr>
        <dsp:cNvPr id="0" name=""/>
        <dsp:cNvSpPr/>
      </dsp:nvSpPr>
      <dsp:spPr>
        <a:xfrm>
          <a:off x="4284364" y="334855"/>
          <a:ext cx="495594" cy="91440"/>
        </a:xfrm>
        <a:custGeom>
          <a:avLst/>
          <a:gdLst/>
          <a:ahLst/>
          <a:cxnLst/>
          <a:rect l="0" t="0" r="0" b="0"/>
          <a:pathLst>
            <a:path>
              <a:moveTo>
                <a:pt x="0" y="45720"/>
              </a:moveTo>
              <a:lnTo>
                <a:pt x="495594" y="45720"/>
              </a:lnTo>
            </a:path>
          </a:pathLst>
        </a:custGeom>
        <a:no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4519771" y="368185"/>
        <a:ext cx="24779" cy="24779"/>
      </dsp:txXfrm>
    </dsp:sp>
    <dsp:sp modelId="{44D7A465-E2C7-4BF1-974C-A2E6DB291A57}">
      <dsp:nvSpPr>
        <dsp:cNvPr id="0" name=""/>
        <dsp:cNvSpPr/>
      </dsp:nvSpPr>
      <dsp:spPr>
        <a:xfrm>
          <a:off x="1310797" y="380575"/>
          <a:ext cx="495594" cy="1888697"/>
        </a:xfrm>
        <a:custGeom>
          <a:avLst/>
          <a:gdLst/>
          <a:ahLst/>
          <a:cxnLst/>
          <a:rect l="0" t="0" r="0" b="0"/>
          <a:pathLst>
            <a:path>
              <a:moveTo>
                <a:pt x="0" y="1888697"/>
              </a:moveTo>
              <a:lnTo>
                <a:pt x="247797" y="1888697"/>
              </a:lnTo>
              <a:lnTo>
                <a:pt x="247797" y="0"/>
              </a:lnTo>
              <a:lnTo>
                <a:pt x="495594" y="0"/>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dirty="0"/>
        </a:p>
      </dsp:txBody>
      <dsp:txXfrm>
        <a:off x="1509779" y="1276108"/>
        <a:ext cx="97631" cy="97631"/>
      </dsp:txXfrm>
    </dsp:sp>
    <dsp:sp modelId="{4B875959-1728-4A48-B7E7-C4E0212231D7}">
      <dsp:nvSpPr>
        <dsp:cNvPr id="0" name=""/>
        <dsp:cNvSpPr/>
      </dsp:nvSpPr>
      <dsp:spPr>
        <a:xfrm rot="16200000">
          <a:off x="-1314661" y="1631917"/>
          <a:ext cx="3976206" cy="1274712"/>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GST Nature of Adjustment</a:t>
          </a:r>
          <a:endParaRPr lang="en-IN" sz="1400" kern="1200" dirty="0">
            <a:latin typeface="Segoe UI Semilight" panose="020B0402040204020203" pitchFamily="34" charset="0"/>
            <a:cs typeface="Segoe UI Semilight" panose="020B0402040204020203" pitchFamily="34" charset="0"/>
          </a:endParaRPr>
        </a:p>
      </dsp:txBody>
      <dsp:txXfrm>
        <a:off x="-1314661" y="1631917"/>
        <a:ext cx="3976206" cy="1274712"/>
      </dsp:txXfrm>
    </dsp:sp>
    <dsp:sp modelId="{4DF0F01C-F186-4944-BA77-2A54AE383615}">
      <dsp:nvSpPr>
        <dsp:cNvPr id="0" name=""/>
        <dsp:cNvSpPr/>
      </dsp:nvSpPr>
      <dsp:spPr>
        <a:xfrm>
          <a:off x="1806392" y="2835"/>
          <a:ext cx="2477971"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Decrease in Tax Liability</a:t>
          </a:r>
        </a:p>
      </dsp:txBody>
      <dsp:txXfrm>
        <a:off x="1806392" y="2835"/>
        <a:ext cx="2477971" cy="755479"/>
      </dsp:txXfrm>
    </dsp:sp>
    <dsp:sp modelId="{14A78FB0-347F-43FD-83E3-040E8CA9CC0E}">
      <dsp:nvSpPr>
        <dsp:cNvPr id="0" name=""/>
        <dsp:cNvSpPr/>
      </dsp:nvSpPr>
      <dsp:spPr>
        <a:xfrm>
          <a:off x="4779958" y="2835"/>
          <a:ext cx="6535898"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Actual liability of GST is reduced which can be due to Purchase from URD, RCM, adjustment against Advance, etc.,</a:t>
          </a:r>
          <a:endParaRPr lang="en-IN" sz="1400" kern="1200" dirty="0">
            <a:latin typeface="Segoe UI Semilight" panose="020B0402040204020203" pitchFamily="34" charset="0"/>
            <a:cs typeface="Segoe UI Semilight" panose="020B0402040204020203" pitchFamily="34" charset="0"/>
          </a:endParaRPr>
        </a:p>
      </dsp:txBody>
      <dsp:txXfrm>
        <a:off x="4779958" y="2835"/>
        <a:ext cx="6535898" cy="755479"/>
      </dsp:txXfrm>
    </dsp:sp>
    <dsp:sp modelId="{26D4CE12-23E8-484D-9529-9935F6F5C148}">
      <dsp:nvSpPr>
        <dsp:cNvPr id="0" name=""/>
        <dsp:cNvSpPr/>
      </dsp:nvSpPr>
      <dsp:spPr>
        <a:xfrm>
          <a:off x="1806392" y="947184"/>
          <a:ext cx="2477971"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Increase in Input Tax Credit</a:t>
          </a:r>
          <a:endParaRPr lang="en-IN" sz="1400" kern="1200" dirty="0">
            <a:latin typeface="Segoe UI Semilight" panose="020B0402040204020203" pitchFamily="34" charset="0"/>
            <a:cs typeface="Segoe UI Semilight" panose="020B0402040204020203" pitchFamily="34" charset="0"/>
          </a:endParaRPr>
        </a:p>
      </dsp:txBody>
      <dsp:txXfrm>
        <a:off x="1806392" y="947184"/>
        <a:ext cx="2477971" cy="755479"/>
      </dsp:txXfrm>
    </dsp:sp>
    <dsp:sp modelId="{010F6C83-322B-4239-9414-6E80F9F81EE9}">
      <dsp:nvSpPr>
        <dsp:cNvPr id="0" name=""/>
        <dsp:cNvSpPr/>
      </dsp:nvSpPr>
      <dsp:spPr>
        <a:xfrm>
          <a:off x="4779958" y="947184"/>
          <a:ext cx="6383924"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ITC increased due to the Import of Goods, Services, RCM, reclaim of ITC</a:t>
          </a:r>
          <a:endParaRPr lang="en-IN" sz="1400" kern="1200" dirty="0">
            <a:latin typeface="Segoe UI Semilight" panose="020B0402040204020203" pitchFamily="34" charset="0"/>
            <a:cs typeface="Segoe UI Semilight" panose="020B0402040204020203" pitchFamily="34" charset="0"/>
          </a:endParaRPr>
        </a:p>
      </dsp:txBody>
      <dsp:txXfrm>
        <a:off x="4779958" y="947184"/>
        <a:ext cx="6383924" cy="755479"/>
      </dsp:txXfrm>
    </dsp:sp>
    <dsp:sp modelId="{38F92584-7FA3-4F1F-BD71-563E3BBEAF0E}">
      <dsp:nvSpPr>
        <dsp:cNvPr id="0" name=""/>
        <dsp:cNvSpPr/>
      </dsp:nvSpPr>
      <dsp:spPr>
        <a:xfrm>
          <a:off x="1806392" y="1891533"/>
          <a:ext cx="2477971"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Increase in Tax Liability</a:t>
          </a:r>
        </a:p>
      </dsp:txBody>
      <dsp:txXfrm>
        <a:off x="1806392" y="1891533"/>
        <a:ext cx="2477971" cy="755479"/>
      </dsp:txXfrm>
    </dsp:sp>
    <dsp:sp modelId="{5087583E-F18F-4FEA-8EFE-4CDFA68C6237}">
      <dsp:nvSpPr>
        <dsp:cNvPr id="0" name=""/>
        <dsp:cNvSpPr/>
      </dsp:nvSpPr>
      <dsp:spPr>
        <a:xfrm>
          <a:off x="4779958" y="1891533"/>
          <a:ext cx="6398692"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Actual liability of GST is increased due to late fees, interest, advance receipt, and ISD credit notes.</a:t>
          </a:r>
          <a:endParaRPr lang="en-IN" sz="1400" kern="1200" dirty="0">
            <a:latin typeface="Segoe UI Semilight" panose="020B0402040204020203" pitchFamily="34" charset="0"/>
            <a:cs typeface="Segoe UI Semilight" panose="020B0402040204020203" pitchFamily="34" charset="0"/>
          </a:endParaRPr>
        </a:p>
      </dsp:txBody>
      <dsp:txXfrm>
        <a:off x="4779958" y="1891533"/>
        <a:ext cx="6398692" cy="755479"/>
      </dsp:txXfrm>
    </dsp:sp>
    <dsp:sp modelId="{2AB8AA4C-5E7B-4654-B5B3-A4594EA2DF2B}">
      <dsp:nvSpPr>
        <dsp:cNvPr id="0" name=""/>
        <dsp:cNvSpPr/>
      </dsp:nvSpPr>
      <dsp:spPr>
        <a:xfrm>
          <a:off x="1806392" y="2835882"/>
          <a:ext cx="2477971"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Increase in Tax Liability &amp; Input Tax Credit</a:t>
          </a:r>
          <a:endParaRPr lang="en-IN" sz="1400" kern="1200" dirty="0">
            <a:latin typeface="Segoe UI Semilight" panose="020B0402040204020203" pitchFamily="34" charset="0"/>
            <a:cs typeface="Segoe UI Semilight" panose="020B0402040204020203" pitchFamily="34" charset="0"/>
          </a:endParaRPr>
        </a:p>
      </dsp:txBody>
      <dsp:txXfrm>
        <a:off x="1806392" y="2835882"/>
        <a:ext cx="2477971" cy="755479"/>
      </dsp:txXfrm>
    </dsp:sp>
    <dsp:sp modelId="{161BE2BC-0577-4B44-B80D-0B86A281EB53}">
      <dsp:nvSpPr>
        <dsp:cNvPr id="0" name=""/>
        <dsp:cNvSpPr/>
      </dsp:nvSpPr>
      <dsp:spPr>
        <a:xfrm>
          <a:off x="4779958" y="2835882"/>
          <a:ext cx="6428527"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Recording both liability and ITC for Import of Service, URD Purchase, RCM Purchases</a:t>
          </a:r>
          <a:endParaRPr lang="en-IN" sz="1400" kern="1200" dirty="0">
            <a:latin typeface="Segoe UI Semilight" panose="020B0402040204020203" pitchFamily="34" charset="0"/>
            <a:cs typeface="Segoe UI Semilight" panose="020B0402040204020203" pitchFamily="34" charset="0"/>
          </a:endParaRPr>
        </a:p>
      </dsp:txBody>
      <dsp:txXfrm>
        <a:off x="4779958" y="2835882"/>
        <a:ext cx="6428527" cy="755479"/>
      </dsp:txXfrm>
    </dsp:sp>
    <dsp:sp modelId="{C95885D2-C28F-43B7-8FA1-C360322BB0C6}">
      <dsp:nvSpPr>
        <dsp:cNvPr id="0" name=""/>
        <dsp:cNvSpPr/>
      </dsp:nvSpPr>
      <dsp:spPr>
        <a:xfrm>
          <a:off x="1806392" y="3780231"/>
          <a:ext cx="2477971"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Reversal of Input Tax Credit</a:t>
          </a:r>
          <a:endParaRPr lang="en-IN" sz="1400" kern="1200" dirty="0">
            <a:latin typeface="Segoe UI Semilight" panose="020B0402040204020203" pitchFamily="34" charset="0"/>
            <a:cs typeface="Segoe UI Semilight" panose="020B0402040204020203" pitchFamily="34" charset="0"/>
          </a:endParaRPr>
        </a:p>
      </dsp:txBody>
      <dsp:txXfrm>
        <a:off x="1806392" y="3780231"/>
        <a:ext cx="2477971" cy="755479"/>
      </dsp:txXfrm>
    </dsp:sp>
    <dsp:sp modelId="{4E90052D-2BD6-46B5-852B-B56BD71CF605}">
      <dsp:nvSpPr>
        <dsp:cNvPr id="0" name=""/>
        <dsp:cNvSpPr/>
      </dsp:nvSpPr>
      <dsp:spPr>
        <a:xfrm>
          <a:off x="4779958" y="3780231"/>
          <a:ext cx="6529133" cy="755479"/>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Exempted Supplies, Non-Business Supplies, Non-payment to supplier, ineligible ITC, etc.,</a:t>
          </a:r>
          <a:endParaRPr lang="en-IN" sz="1400" kern="1200" dirty="0">
            <a:latin typeface="Segoe UI Semilight" panose="020B0402040204020203" pitchFamily="34" charset="0"/>
            <a:cs typeface="Segoe UI Semilight" panose="020B0402040204020203" pitchFamily="34" charset="0"/>
          </a:endParaRPr>
        </a:p>
      </dsp:txBody>
      <dsp:txXfrm>
        <a:off x="4779958" y="3780231"/>
        <a:ext cx="6529133" cy="75547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E8AA2-3267-46DD-AE33-B2044FF3CF7D}">
      <dsp:nvSpPr>
        <dsp:cNvPr id="0" name=""/>
        <dsp:cNvSpPr/>
      </dsp:nvSpPr>
      <dsp:spPr>
        <a:xfrm rot="21300000">
          <a:off x="15729" y="1768288"/>
          <a:ext cx="5094385" cy="583384"/>
        </a:xfrm>
        <a:prstGeom prst="mathMinus">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41C049-A802-4CE2-B441-4CDD56AF3AD9}">
      <dsp:nvSpPr>
        <dsp:cNvPr id="0" name=""/>
        <dsp:cNvSpPr/>
      </dsp:nvSpPr>
      <dsp:spPr>
        <a:xfrm>
          <a:off x="615101" y="205998"/>
          <a:ext cx="1537753" cy="1647984"/>
        </a:xfrm>
        <a:prstGeom prst="downArrow">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C0E07-D160-41BD-A7C1-145022871F74}">
      <dsp:nvSpPr>
        <dsp:cNvPr id="0" name=""/>
        <dsp:cNvSpPr/>
      </dsp:nvSpPr>
      <dsp:spPr>
        <a:xfrm>
          <a:off x="2278639" y="0"/>
          <a:ext cx="2516388" cy="173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egoe UI Semilight" panose="020B0402040204020203" pitchFamily="34" charset="0"/>
              <a:cs typeface="Segoe UI Semilight" panose="020B0402040204020203" pitchFamily="34" charset="0"/>
            </a:rPr>
            <a:t>Debit – Expense / Party / Current Assets</a:t>
          </a:r>
        </a:p>
        <a:p>
          <a:pPr marL="0" lvl="0" indent="0" algn="ctr" defTabSz="755650">
            <a:lnSpc>
              <a:spcPct val="90000"/>
            </a:lnSpc>
            <a:spcBef>
              <a:spcPct val="0"/>
            </a:spcBef>
            <a:spcAft>
              <a:spcPct val="35000"/>
            </a:spcAft>
            <a:buNone/>
          </a:pPr>
          <a:r>
            <a:rPr lang="en-US" sz="1700" kern="1200" dirty="0">
              <a:latin typeface="Segoe UI Semilight" panose="020B0402040204020203" pitchFamily="34" charset="0"/>
              <a:cs typeface="Segoe UI Semilight" panose="020B0402040204020203" pitchFamily="34" charset="0"/>
            </a:rPr>
            <a:t>Credit – CGST / SGST / IGST </a:t>
          </a:r>
          <a:endParaRPr lang="en-IN" sz="1700" kern="1200" dirty="0"/>
        </a:p>
      </dsp:txBody>
      <dsp:txXfrm>
        <a:off x="2278639" y="0"/>
        <a:ext cx="2516388" cy="1730384"/>
      </dsp:txXfrm>
    </dsp:sp>
    <dsp:sp modelId="{D01BE184-1036-4966-BCCF-D0F46C5A09E5}">
      <dsp:nvSpPr>
        <dsp:cNvPr id="0" name=""/>
        <dsp:cNvSpPr/>
      </dsp:nvSpPr>
      <dsp:spPr>
        <a:xfrm>
          <a:off x="2972990" y="2265979"/>
          <a:ext cx="1537753" cy="1647984"/>
        </a:xfrm>
        <a:prstGeom prst="upArrow">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B16A4-216E-4776-BB49-01D2182FDFA9}">
      <dsp:nvSpPr>
        <dsp:cNvPr id="0" name=""/>
        <dsp:cNvSpPr/>
      </dsp:nvSpPr>
      <dsp:spPr>
        <a:xfrm>
          <a:off x="214645" y="2542474"/>
          <a:ext cx="2748732" cy="1424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Debit – CGST / SGST / IGST</a:t>
          </a:r>
        </a:p>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Credit – Expense / Party / Current Assets</a:t>
          </a:r>
          <a:endParaRPr lang="en-IN" sz="1600" kern="1200" dirty="0">
            <a:latin typeface="Segoe UI Semilight" panose="020B0402040204020203" pitchFamily="34" charset="0"/>
            <a:cs typeface="Segoe UI Semilight" panose="020B0402040204020203" pitchFamily="34" charset="0"/>
          </a:endParaRPr>
        </a:p>
      </dsp:txBody>
      <dsp:txXfrm>
        <a:off x="214645" y="2542474"/>
        <a:ext cx="2748732" cy="14245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E8AA2-3267-46DD-AE33-B2044FF3CF7D}">
      <dsp:nvSpPr>
        <dsp:cNvPr id="0" name=""/>
        <dsp:cNvSpPr/>
      </dsp:nvSpPr>
      <dsp:spPr>
        <a:xfrm rot="21300000">
          <a:off x="15330" y="1775692"/>
          <a:ext cx="4965085" cy="568577"/>
        </a:xfrm>
        <a:prstGeom prst="mathMinus">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41C049-A802-4CE2-B441-4CDD56AF3AD9}">
      <dsp:nvSpPr>
        <dsp:cNvPr id="0" name=""/>
        <dsp:cNvSpPr/>
      </dsp:nvSpPr>
      <dsp:spPr>
        <a:xfrm>
          <a:off x="599489" y="205998"/>
          <a:ext cx="1498724" cy="1647984"/>
        </a:xfrm>
        <a:prstGeom prst="downArrow">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C0E07-D160-41BD-A7C1-145022871F74}">
      <dsp:nvSpPr>
        <dsp:cNvPr id="0" name=""/>
        <dsp:cNvSpPr/>
      </dsp:nvSpPr>
      <dsp:spPr>
        <a:xfrm>
          <a:off x="2334324" y="-12925"/>
          <a:ext cx="2225481" cy="1756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egoe UI Semilight" panose="020B0402040204020203" pitchFamily="34" charset="0"/>
              <a:cs typeface="Segoe UI Semilight" panose="020B0402040204020203" pitchFamily="34" charset="0"/>
            </a:rPr>
            <a:t>Credit – Expense / Party / Current Assets</a:t>
          </a:r>
        </a:p>
        <a:p>
          <a:pPr marL="0" lvl="0" indent="0" algn="ctr" defTabSz="755650">
            <a:lnSpc>
              <a:spcPct val="90000"/>
            </a:lnSpc>
            <a:spcBef>
              <a:spcPct val="0"/>
            </a:spcBef>
            <a:spcAft>
              <a:spcPct val="35000"/>
            </a:spcAft>
            <a:buNone/>
          </a:pPr>
          <a:r>
            <a:rPr lang="en-US" sz="1700" kern="1200" dirty="0">
              <a:latin typeface="Segoe UI Semilight" panose="020B0402040204020203" pitchFamily="34" charset="0"/>
              <a:cs typeface="Segoe UI Semilight" panose="020B0402040204020203" pitchFamily="34" charset="0"/>
            </a:rPr>
            <a:t>Debit – CGST / SGST / IGST </a:t>
          </a:r>
          <a:endParaRPr lang="en-IN" sz="1700" kern="1200" dirty="0"/>
        </a:p>
      </dsp:txBody>
      <dsp:txXfrm>
        <a:off x="2334324" y="-12925"/>
        <a:ext cx="2225481" cy="1756235"/>
      </dsp:txXfrm>
    </dsp:sp>
    <dsp:sp modelId="{D01BE184-1036-4966-BCCF-D0F46C5A09E5}">
      <dsp:nvSpPr>
        <dsp:cNvPr id="0" name=""/>
        <dsp:cNvSpPr/>
      </dsp:nvSpPr>
      <dsp:spPr>
        <a:xfrm>
          <a:off x="2897533" y="2265979"/>
          <a:ext cx="1498724" cy="1647984"/>
        </a:xfrm>
        <a:prstGeom prst="upArrow">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1B16A4-216E-4776-BB49-01D2182FDFA9}">
      <dsp:nvSpPr>
        <dsp:cNvPr id="0" name=""/>
        <dsp:cNvSpPr/>
      </dsp:nvSpPr>
      <dsp:spPr>
        <a:xfrm>
          <a:off x="472070" y="2389577"/>
          <a:ext cx="2153222" cy="173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Credit –CGST / SGST / IGST </a:t>
          </a:r>
        </a:p>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Debit – Expense / Party / Current Assets</a:t>
          </a:r>
        </a:p>
      </dsp:txBody>
      <dsp:txXfrm>
        <a:off x="472070" y="2389577"/>
        <a:ext cx="2153222" cy="17303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AAE96-2D70-4E46-B1E8-789476B3D2E8}">
      <dsp:nvSpPr>
        <dsp:cNvPr id="0" name=""/>
        <dsp:cNvSpPr/>
      </dsp:nvSpPr>
      <dsp:spPr>
        <a:xfrm rot="5400000">
          <a:off x="1457693" y="1019757"/>
          <a:ext cx="1759633" cy="2927990"/>
        </a:xfrm>
        <a:prstGeom prst="corner">
          <a:avLst>
            <a:gd name="adj1" fmla="val 16120"/>
            <a:gd name="adj2" fmla="val 1611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045837D-DA93-46C3-83B8-D54991D55AFF}">
      <dsp:nvSpPr>
        <dsp:cNvPr id="0" name=""/>
        <dsp:cNvSpPr/>
      </dsp:nvSpPr>
      <dsp:spPr>
        <a:xfrm>
          <a:off x="1163966" y="1894596"/>
          <a:ext cx="2643406" cy="231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Form GSTR-1 is a monthly/quarterly Statement of Outward Supplies to be furnished by all Regular and casual registered taxpayers making outward supplies of goods and services or both and contains details of outward supplies of goods and services.</a:t>
          </a:r>
          <a:endParaRPr lang="en-IN" sz="1600" kern="1200" dirty="0">
            <a:latin typeface="Segoe UI Semilight" panose="020B0402040204020203" pitchFamily="34" charset="0"/>
            <a:cs typeface="Segoe UI Semilight" panose="020B0402040204020203" pitchFamily="34" charset="0"/>
          </a:endParaRPr>
        </a:p>
      </dsp:txBody>
      <dsp:txXfrm>
        <a:off x="1163966" y="1894596"/>
        <a:ext cx="2643406" cy="2317100"/>
      </dsp:txXfrm>
    </dsp:sp>
    <dsp:sp modelId="{4934632D-9D99-453C-BE27-37B52CAA8942}">
      <dsp:nvSpPr>
        <dsp:cNvPr id="0" name=""/>
        <dsp:cNvSpPr/>
      </dsp:nvSpPr>
      <dsp:spPr>
        <a:xfrm>
          <a:off x="3308617" y="804195"/>
          <a:ext cx="498755" cy="498755"/>
        </a:xfrm>
        <a:prstGeom prst="triangle">
          <a:avLst>
            <a:gd name="adj" fmla="val 10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86D2193-3CCC-42E1-80CE-7E9879476222}">
      <dsp:nvSpPr>
        <dsp:cNvPr id="0" name=""/>
        <dsp:cNvSpPr/>
      </dsp:nvSpPr>
      <dsp:spPr>
        <a:xfrm rot="5400000">
          <a:off x="4693739" y="218994"/>
          <a:ext cx="1759633" cy="2927990"/>
        </a:xfrm>
        <a:prstGeom prst="corner">
          <a:avLst>
            <a:gd name="adj1" fmla="val 16120"/>
            <a:gd name="adj2" fmla="val 1611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DFA450D-F7A3-4561-8AEF-34CB7E779902}">
      <dsp:nvSpPr>
        <dsp:cNvPr id="0" name=""/>
        <dsp:cNvSpPr/>
      </dsp:nvSpPr>
      <dsp:spPr>
        <a:xfrm>
          <a:off x="4400012" y="1093833"/>
          <a:ext cx="2643406" cy="231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Segoe UI Semilight" panose="020B0402040204020203" pitchFamily="34" charset="0"/>
              <a:cs typeface="Segoe UI Semilight" panose="020B0402040204020203" pitchFamily="34" charset="0"/>
            </a:rPr>
            <a:t>Every registered taxable person, other than an input service distributor/ composition taxpayer/ persons liable to deduct tax u/s 51 / persons liable to collect tax u/s 52 is required to file Form GSTR-1, the details of outward supplies of goods and/or services during a tax period, electronically on the GST Portal.</a:t>
          </a:r>
          <a:endParaRPr lang="en-IN" sz="1600" kern="1200" dirty="0">
            <a:latin typeface="Segoe UI Semilight" panose="020B0402040204020203" pitchFamily="34" charset="0"/>
            <a:cs typeface="Segoe UI Semilight" panose="020B0402040204020203" pitchFamily="34" charset="0"/>
          </a:endParaRPr>
        </a:p>
      </dsp:txBody>
      <dsp:txXfrm>
        <a:off x="4400012" y="1093833"/>
        <a:ext cx="2643406" cy="2317100"/>
      </dsp:txXfrm>
    </dsp:sp>
    <dsp:sp modelId="{B8347F14-124B-424F-9AA4-22E08BAD4BE6}">
      <dsp:nvSpPr>
        <dsp:cNvPr id="0" name=""/>
        <dsp:cNvSpPr/>
      </dsp:nvSpPr>
      <dsp:spPr>
        <a:xfrm>
          <a:off x="6544663" y="3433"/>
          <a:ext cx="498755" cy="498755"/>
        </a:xfrm>
        <a:prstGeom prst="triangle">
          <a:avLst>
            <a:gd name="adj" fmla="val 10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939EEEA-336B-40F0-97C1-19CB9FB464A8}">
      <dsp:nvSpPr>
        <dsp:cNvPr id="0" name=""/>
        <dsp:cNvSpPr/>
      </dsp:nvSpPr>
      <dsp:spPr>
        <a:xfrm rot="5400000">
          <a:off x="7929785" y="-581767"/>
          <a:ext cx="1759633" cy="2927990"/>
        </a:xfrm>
        <a:prstGeom prst="corner">
          <a:avLst>
            <a:gd name="adj1" fmla="val 16120"/>
            <a:gd name="adj2" fmla="val 1611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90242B2-4EEF-4655-AB3B-B8B709080AEA}">
      <dsp:nvSpPr>
        <dsp:cNvPr id="0" name=""/>
        <dsp:cNvSpPr/>
      </dsp:nvSpPr>
      <dsp:spPr>
        <a:xfrm>
          <a:off x="7636058" y="293070"/>
          <a:ext cx="2643406" cy="231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u="none" kern="1200" dirty="0">
              <a:latin typeface="Segoe UI Semilight" panose="020B0402040204020203" pitchFamily="34" charset="0"/>
              <a:cs typeface="Segoe UI Semilight" panose="020B0402040204020203" pitchFamily="34" charset="0"/>
            </a:rPr>
            <a:t>Form GSTR-1 can be prepared using the following modes:</a:t>
          </a:r>
        </a:p>
        <a:p>
          <a:pPr marL="0" lvl="0" indent="0" algn="l" defTabSz="711200">
            <a:lnSpc>
              <a:spcPct val="90000"/>
            </a:lnSpc>
            <a:spcBef>
              <a:spcPct val="0"/>
            </a:spcBef>
            <a:spcAft>
              <a:spcPct val="35000"/>
            </a:spcAft>
            <a:buNone/>
          </a:pPr>
          <a:r>
            <a:rPr lang="en-US" sz="1600" b="0" i="0" u="none" kern="1200" dirty="0">
              <a:latin typeface="Segoe UI Semilight" panose="020B0402040204020203" pitchFamily="34" charset="0"/>
              <a:cs typeface="Segoe UI Semilight" panose="020B0402040204020203" pitchFamily="34" charset="0"/>
            </a:rPr>
            <a:t>1. Online entry on the GST Portal.</a:t>
          </a:r>
        </a:p>
        <a:p>
          <a:pPr marL="0" lvl="0" indent="0" algn="l" defTabSz="711200">
            <a:lnSpc>
              <a:spcPct val="90000"/>
            </a:lnSpc>
            <a:spcBef>
              <a:spcPct val="0"/>
            </a:spcBef>
            <a:spcAft>
              <a:spcPct val="35000"/>
            </a:spcAft>
            <a:buNone/>
          </a:pPr>
          <a:r>
            <a:rPr lang="en-US" sz="1600" b="0" i="0" u="none" kern="1200" dirty="0">
              <a:latin typeface="Segoe UI Semilight" panose="020B0402040204020203" pitchFamily="34" charset="0"/>
              <a:cs typeface="Segoe UI Semilight" panose="020B0402040204020203" pitchFamily="34" charset="0"/>
            </a:rPr>
            <a:t>2. Uploading of invoice and of Form GSTR-1 data using Returns Offline Tool.</a:t>
          </a:r>
        </a:p>
        <a:p>
          <a:pPr marL="0" lvl="0" indent="0" algn="l" defTabSz="711200">
            <a:lnSpc>
              <a:spcPct val="90000"/>
            </a:lnSpc>
            <a:spcBef>
              <a:spcPct val="0"/>
            </a:spcBef>
            <a:spcAft>
              <a:spcPct val="35000"/>
            </a:spcAft>
            <a:buNone/>
          </a:pPr>
          <a:r>
            <a:rPr lang="en-US" sz="1600" b="0" i="0" u="none" kern="1200" dirty="0">
              <a:latin typeface="Segoe UI Semilight" panose="020B0402040204020203" pitchFamily="34" charset="0"/>
              <a:cs typeface="Segoe UI Semilight" panose="020B0402040204020203" pitchFamily="34" charset="0"/>
            </a:rPr>
            <a:t>3. Using third-party applications through GST Suvidha Providers (GSPs).</a:t>
          </a:r>
          <a:endParaRPr lang="en-IN" sz="1600" kern="1200" dirty="0">
            <a:latin typeface="Segoe UI Semilight" panose="020B0402040204020203" pitchFamily="34" charset="0"/>
            <a:cs typeface="Segoe UI Semilight" panose="020B0402040204020203" pitchFamily="34" charset="0"/>
          </a:endParaRPr>
        </a:p>
      </dsp:txBody>
      <dsp:txXfrm>
        <a:off x="7636058" y="293070"/>
        <a:ext cx="2643406" cy="23171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687D5-38AC-4864-9FC0-E93F2497F1A4}">
      <dsp:nvSpPr>
        <dsp:cNvPr id="0" name=""/>
        <dsp:cNvSpPr/>
      </dsp:nvSpPr>
      <dsp:spPr>
        <a:xfrm>
          <a:off x="0" y="0"/>
          <a:ext cx="8289883" cy="294949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B8520-1C5F-4F5D-B2B7-A3751CFB25E8}">
      <dsp:nvSpPr>
        <dsp:cNvPr id="0" name=""/>
        <dsp:cNvSpPr/>
      </dsp:nvSpPr>
      <dsp:spPr>
        <a:xfrm>
          <a:off x="380158" y="641669"/>
          <a:ext cx="3139183" cy="16661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Segoe UI Semilight" panose="020B0402040204020203" pitchFamily="34" charset="0"/>
              <a:cs typeface="Segoe UI Semilight" panose="020B0402040204020203" pitchFamily="34" charset="0"/>
            </a:rPr>
            <a:t>Generate JSON file using TallyPrime and upload on the portal</a:t>
          </a:r>
        </a:p>
      </dsp:txBody>
      <dsp:txXfrm>
        <a:off x="461493" y="723004"/>
        <a:ext cx="2976513" cy="1503489"/>
      </dsp:txXfrm>
    </dsp:sp>
    <dsp:sp modelId="{3B340B0D-91BC-4765-8E06-FEA3B3DDCA91}">
      <dsp:nvSpPr>
        <dsp:cNvPr id="0" name=""/>
        <dsp:cNvSpPr/>
      </dsp:nvSpPr>
      <dsp:spPr>
        <a:xfrm>
          <a:off x="3696968" y="585911"/>
          <a:ext cx="3345859" cy="177767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Segoe UI Semilight" panose="020B0402040204020203" pitchFamily="34" charset="0"/>
              <a:cs typeface="Segoe UI Semilight" panose="020B0402040204020203" pitchFamily="34" charset="0"/>
            </a:rPr>
            <a:t>Generate JSON file using GST Offline Tool (Convert Excel or CSV File) and upload on the portal</a:t>
          </a:r>
          <a:endParaRPr lang="en-IN" sz="1900" kern="1200" dirty="0">
            <a:latin typeface="Segoe UI Semilight" panose="020B0402040204020203" pitchFamily="34" charset="0"/>
            <a:cs typeface="Segoe UI Semilight" panose="020B0402040204020203" pitchFamily="34" charset="0"/>
          </a:endParaRPr>
        </a:p>
      </dsp:txBody>
      <dsp:txXfrm>
        <a:off x="3783747" y="672690"/>
        <a:ext cx="3172301" cy="1604116"/>
      </dsp:txXfrm>
    </dsp:sp>
    <dsp:sp modelId="{4C47C8BB-C974-4454-B1F1-714E41070795}">
      <dsp:nvSpPr>
        <dsp:cNvPr id="0" name=""/>
        <dsp:cNvSpPr/>
      </dsp:nvSpPr>
      <dsp:spPr>
        <a:xfrm>
          <a:off x="7220455" y="884849"/>
          <a:ext cx="2152190" cy="117979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i="0" kern="1200" dirty="0">
              <a:latin typeface="Segoe UI Semilight" panose="020B0402040204020203" pitchFamily="34" charset="0"/>
              <a:cs typeface="Segoe UI Semilight" panose="020B0402040204020203" pitchFamily="34" charset="0"/>
            </a:rPr>
            <a:t>File GSTR-1 directly on the portal</a:t>
          </a:r>
          <a:endParaRPr lang="en-IN" sz="1900" kern="1200" dirty="0">
            <a:latin typeface="Segoe UI Semilight" panose="020B0402040204020203" pitchFamily="34" charset="0"/>
            <a:cs typeface="Segoe UI Semilight" panose="020B0402040204020203" pitchFamily="34" charset="0"/>
          </a:endParaRPr>
        </a:p>
      </dsp:txBody>
      <dsp:txXfrm>
        <a:off x="7278048" y="942442"/>
        <a:ext cx="2037004" cy="106461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318C81-1DD3-4DE2-AB4B-4852E3D96C7D}">
      <dsp:nvSpPr>
        <dsp:cNvPr id="0" name=""/>
        <dsp:cNvSpPr/>
      </dsp:nvSpPr>
      <dsp:spPr>
        <a:xfrm>
          <a:off x="0" y="244170"/>
          <a:ext cx="10983951" cy="14552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2477" tIns="291592" rIns="852477"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1" i="0" kern="1200" dirty="0">
              <a:latin typeface="Segoe UI Semilight" panose="020B0402040204020203" pitchFamily="34" charset="0"/>
              <a:cs typeface="Segoe UI Semilight" panose="020B0402040204020203" pitchFamily="34" charset="0"/>
            </a:rPr>
            <a:t>Internet connectivity</a:t>
          </a:r>
          <a:r>
            <a:rPr lang="en-US" sz="1600" b="0" i="0" kern="1200" dirty="0">
              <a:latin typeface="Segoe UI Semilight" panose="020B0402040204020203" pitchFamily="34" charset="0"/>
              <a:cs typeface="Segoe UI Semilight" panose="020B0402040204020203" pitchFamily="34" charset="0"/>
            </a:rPr>
            <a:t>: An active internet connection is required for uploading the JSON file, and for filing your returns.</a:t>
          </a:r>
          <a:endParaRPr lang="en-IN" sz="160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n-US" sz="1600" b="1" i="0" kern="1200" dirty="0">
              <a:latin typeface="Segoe UI Semilight" panose="020B0402040204020203" pitchFamily="34" charset="0"/>
              <a:cs typeface="Segoe UI Semilight" panose="020B0402040204020203" pitchFamily="34" charset="0"/>
            </a:rPr>
            <a:t>Microsoft Office</a:t>
          </a:r>
          <a:r>
            <a:rPr lang="en-US" sz="1600" b="0" i="0" kern="1200" dirty="0">
              <a:latin typeface="Segoe UI Semilight" panose="020B0402040204020203" pitchFamily="34" charset="0"/>
              <a:cs typeface="Segoe UI Semilight" panose="020B0402040204020203" pitchFamily="34" charset="0"/>
            </a:rPr>
            <a:t>: To use the GST Offline Tool and MS Excel for filing returns, then GSTN recommends MS Excel 2007 or later for exporting data to MS Excel.</a:t>
          </a:r>
        </a:p>
      </dsp:txBody>
      <dsp:txXfrm>
        <a:off x="0" y="244170"/>
        <a:ext cx="10983951" cy="1455299"/>
      </dsp:txXfrm>
    </dsp:sp>
    <dsp:sp modelId="{D2927B03-E305-4786-A4C0-4C594DAD5730}">
      <dsp:nvSpPr>
        <dsp:cNvPr id="0" name=""/>
        <dsp:cNvSpPr/>
      </dsp:nvSpPr>
      <dsp:spPr>
        <a:xfrm>
          <a:off x="549197" y="37530"/>
          <a:ext cx="7688765"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617" tIns="0" rIns="290617"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System related</a:t>
          </a:r>
        </a:p>
      </dsp:txBody>
      <dsp:txXfrm>
        <a:off x="569372" y="57705"/>
        <a:ext cx="7648415" cy="372930"/>
      </dsp:txXfrm>
    </dsp:sp>
    <dsp:sp modelId="{A66FEB7D-3927-46FB-B34A-8016FED208E6}">
      <dsp:nvSpPr>
        <dsp:cNvPr id="0" name=""/>
        <dsp:cNvSpPr/>
      </dsp:nvSpPr>
      <dsp:spPr>
        <a:xfrm>
          <a:off x="0" y="1981710"/>
          <a:ext cx="10983951" cy="16758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2477" tIns="291592" rIns="852477"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1" i="0" kern="1200" dirty="0">
              <a:latin typeface="Segoe UI Semilight" panose="020B0402040204020203" pitchFamily="34" charset="0"/>
              <a:cs typeface="Segoe UI Semilight" panose="020B0402040204020203" pitchFamily="34" charset="0"/>
            </a:rPr>
            <a:t>GSTR-3B filing</a:t>
          </a:r>
          <a:r>
            <a:rPr lang="en-US" sz="1600" b="0" i="0" kern="1200" dirty="0">
              <a:latin typeface="Segoe UI Semilight" panose="020B0402040204020203" pitchFamily="34" charset="0"/>
              <a:cs typeface="Segoe UI Semilight" panose="020B0402040204020203" pitchFamily="34" charset="0"/>
            </a:rPr>
            <a:t>: Ensure that GSTR-3B returns are filed regularly. If GSTR-3B is not filed for the previous two return periods, then GSTN will block the filing of GSTR-1 as well. </a:t>
          </a:r>
          <a:endParaRPr lang="en-IN" sz="1600" b="0" i="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n-US" sz="1600" b="1" i="0" kern="1200" dirty="0">
              <a:latin typeface="Segoe UI Semilight" panose="020B0402040204020203" pitchFamily="34" charset="0"/>
              <a:cs typeface="Segoe UI Semilight" panose="020B0402040204020203" pitchFamily="34" charset="0"/>
            </a:rPr>
            <a:t>HSN Summary</a:t>
          </a:r>
          <a:r>
            <a:rPr lang="en-US" sz="1600" b="0" i="0" kern="1200" dirty="0">
              <a:latin typeface="Segoe UI Semilight" panose="020B0402040204020203" pitchFamily="34" charset="0"/>
              <a:cs typeface="Segoe UI Semilight" panose="020B0402040204020203" pitchFamily="34" charset="0"/>
            </a:rPr>
            <a:t>: As per Rule 59(6) and Advisory on HSN &amp; GSTR-1 filing shared by GSTN, it is mandatory to provide complete details of the HSN Summary with a minimum 6 digits if turnover is &gt;5 Crore for filing returns. </a:t>
          </a:r>
        </a:p>
      </dsp:txBody>
      <dsp:txXfrm>
        <a:off x="0" y="1981710"/>
        <a:ext cx="10983951" cy="1675800"/>
      </dsp:txXfrm>
    </dsp:sp>
    <dsp:sp modelId="{3AA69F1C-2EBB-45A8-8F2C-C9F8BA2F6F81}">
      <dsp:nvSpPr>
        <dsp:cNvPr id="0" name=""/>
        <dsp:cNvSpPr/>
      </dsp:nvSpPr>
      <dsp:spPr>
        <a:xfrm>
          <a:off x="549197" y="1775070"/>
          <a:ext cx="7688765" cy="4132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617" tIns="0" rIns="290617" bIns="0" numCol="1" spcCol="1270" anchor="ctr" anchorCtr="0">
          <a:noAutofit/>
        </a:bodyPr>
        <a:lstStyle/>
        <a:p>
          <a:pPr marL="0" lvl="0" indent="0" algn="l" defTabSz="711200">
            <a:lnSpc>
              <a:spcPct val="90000"/>
            </a:lnSpc>
            <a:spcBef>
              <a:spcPct val="0"/>
            </a:spcBef>
            <a:spcAft>
              <a:spcPct val="35000"/>
            </a:spcAft>
            <a:buNone/>
          </a:pPr>
          <a:r>
            <a:rPr lang="en-IN" sz="1600" b="1" i="0" kern="1200" dirty="0">
              <a:latin typeface="Segoe UI Semilight" panose="020B0402040204020203" pitchFamily="34" charset="0"/>
              <a:cs typeface="Segoe UI Semilight" panose="020B0402040204020203" pitchFamily="34" charset="0"/>
            </a:rPr>
            <a:t>General GST requirements</a:t>
          </a:r>
          <a:endParaRPr lang="en-IN" sz="1600" b="0" i="0" kern="1200" dirty="0">
            <a:latin typeface="Segoe UI Semilight" panose="020B0402040204020203" pitchFamily="34" charset="0"/>
            <a:cs typeface="Segoe UI Semilight" panose="020B0402040204020203" pitchFamily="34" charset="0"/>
          </a:endParaRPr>
        </a:p>
      </dsp:txBody>
      <dsp:txXfrm>
        <a:off x="569372" y="1795245"/>
        <a:ext cx="7648415" cy="372930"/>
      </dsp:txXfrm>
    </dsp:sp>
    <dsp:sp modelId="{7BE0A02D-A4A9-414D-A616-75339776A8CD}">
      <dsp:nvSpPr>
        <dsp:cNvPr id="0" name=""/>
        <dsp:cNvSpPr/>
      </dsp:nvSpPr>
      <dsp:spPr>
        <a:xfrm>
          <a:off x="0" y="3939750"/>
          <a:ext cx="10983951" cy="65047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2477" tIns="291592" rIns="852477" bIns="113792"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Resolving Uncertain Transactions for smooth GSTR-1 Filing</a:t>
          </a:r>
        </a:p>
      </dsp:txBody>
      <dsp:txXfrm>
        <a:off x="0" y="3939750"/>
        <a:ext cx="10983951" cy="650475"/>
      </dsp:txXfrm>
    </dsp:sp>
    <dsp:sp modelId="{7AF4AF49-7259-46ED-806E-8C02D964B7E1}">
      <dsp:nvSpPr>
        <dsp:cNvPr id="0" name=""/>
        <dsp:cNvSpPr/>
      </dsp:nvSpPr>
      <dsp:spPr>
        <a:xfrm>
          <a:off x="549197" y="3733110"/>
          <a:ext cx="7688765" cy="413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0617" tIns="0" rIns="290617"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dirty="0">
              <a:latin typeface="Segoe UI Semilight" panose="020B0402040204020203" pitchFamily="34" charset="0"/>
              <a:cs typeface="Segoe UI Semilight" panose="020B0402040204020203" pitchFamily="34" charset="0"/>
            </a:rPr>
            <a:t>Data Readiness</a:t>
          </a:r>
        </a:p>
      </dsp:txBody>
      <dsp:txXfrm>
        <a:off x="569372" y="3753285"/>
        <a:ext cx="7648415" cy="37293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CADED-C190-4FA9-B4EB-E9A1D3C6218C}">
      <dsp:nvSpPr>
        <dsp:cNvPr id="0" name=""/>
        <dsp:cNvSpPr/>
      </dsp:nvSpPr>
      <dsp:spPr>
        <a:xfrm rot="5400000">
          <a:off x="6407064" y="-2566587"/>
          <a:ext cx="1148990" cy="6570880"/>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171450" lvl="1" indent="-171450" algn="l" defTabSz="711200">
            <a:lnSpc>
              <a:spcPct val="90000"/>
            </a:lnSpc>
            <a:spcBef>
              <a:spcPct val="0"/>
            </a:spcBef>
            <a:spcAft>
              <a:spcPct val="15000"/>
            </a:spcAft>
            <a:buNone/>
          </a:pPr>
          <a:r>
            <a:rPr lang="en-US" sz="1600" kern="1200" dirty="0">
              <a:latin typeface="Segoe UI Semilight" panose="020B0402040204020203" pitchFamily="34" charset="0"/>
              <a:cs typeface="Segoe UI Semilight" panose="020B0402040204020203" pitchFamily="34" charset="0"/>
            </a:rPr>
            <a:t>Easy preparation for filing</a:t>
          </a:r>
          <a:endParaRPr lang="en-IN" sz="1600" kern="1200" dirty="0">
            <a:latin typeface="Segoe UI Semilight" panose="020B0402040204020203" pitchFamily="34" charset="0"/>
            <a:cs typeface="Segoe UI Semilight" panose="020B0402040204020203" pitchFamily="34" charset="0"/>
          </a:endParaRPr>
        </a:p>
      </dsp:txBody>
      <dsp:txXfrm rot="-5400000">
        <a:off x="3696120" y="200446"/>
        <a:ext cx="6514791" cy="1036812"/>
      </dsp:txXfrm>
    </dsp:sp>
    <dsp:sp modelId="{5C147EF3-5663-4DDD-B2AB-87ECAAD3437F}">
      <dsp:nvSpPr>
        <dsp:cNvPr id="0" name=""/>
        <dsp:cNvSpPr/>
      </dsp:nvSpPr>
      <dsp:spPr>
        <a:xfrm>
          <a:off x="0" y="733"/>
          <a:ext cx="3696120" cy="143623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Segoe UI Semilight" panose="020B0402040204020203" pitchFamily="34" charset="0"/>
              <a:cs typeface="Segoe UI Semilight" panose="020B0402040204020203" pitchFamily="34" charset="0"/>
            </a:rPr>
            <a:t>Why</a:t>
          </a:r>
          <a:endParaRPr lang="en-IN" sz="5400" kern="1200" dirty="0">
            <a:latin typeface="Segoe UI Semilight" panose="020B0402040204020203" pitchFamily="34" charset="0"/>
            <a:cs typeface="Segoe UI Semilight" panose="020B0402040204020203" pitchFamily="34" charset="0"/>
          </a:endParaRPr>
        </a:p>
      </dsp:txBody>
      <dsp:txXfrm>
        <a:off x="70111" y="70844"/>
        <a:ext cx="3555898" cy="1296016"/>
      </dsp:txXfrm>
    </dsp:sp>
    <dsp:sp modelId="{6A4EAAF3-3DE2-457D-AFDC-6D1A406C799A}">
      <dsp:nvSpPr>
        <dsp:cNvPr id="0" name=""/>
        <dsp:cNvSpPr/>
      </dsp:nvSpPr>
      <dsp:spPr>
        <a:xfrm rot="5400000">
          <a:off x="6171092" y="-969797"/>
          <a:ext cx="1607300" cy="6564463"/>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The GSTR report comes with an easy, intuitive classification of all GST-related errors classifying </a:t>
          </a:r>
          <a:endParaRPr lang="en-IN" sz="1400" kern="1200" dirty="0">
            <a:latin typeface="Segoe UI Semilight" panose="020B0402040204020203" pitchFamily="34" charset="0"/>
            <a:cs typeface="Segoe UI Semilight" panose="020B0402040204020203" pitchFamily="34" charset="0"/>
          </a:endParaRPr>
        </a:p>
        <a:p>
          <a:pPr marL="228600" lvl="2" indent="-114300" algn="l" defTabSz="622300">
            <a:lnSpc>
              <a:spcPct val="90000"/>
            </a:lnSpc>
            <a:spcBef>
              <a:spcPct val="0"/>
            </a:spcBef>
            <a:spcAft>
              <a:spcPct val="15000"/>
            </a:spcAft>
            <a:buFont typeface="Wingdings" panose="05000000000000000000" pitchFamily="2" charset="2"/>
            <a:buChar char="v"/>
          </a:pPr>
          <a:r>
            <a:rPr lang="en-US" sz="1400" kern="1200" dirty="0">
              <a:latin typeface="Segoe UI Semilight" panose="020B0402040204020203" pitchFamily="34" charset="0"/>
              <a:cs typeface="Segoe UI Semilight" panose="020B0402040204020203" pitchFamily="34" charset="0"/>
            </a:rPr>
            <a:t>Invalid or Missing Information of Masters</a:t>
          </a:r>
        </a:p>
        <a:p>
          <a:pPr marL="228600" lvl="2" indent="-114300" algn="l" defTabSz="622300">
            <a:lnSpc>
              <a:spcPct val="90000"/>
            </a:lnSpc>
            <a:spcBef>
              <a:spcPct val="0"/>
            </a:spcBef>
            <a:spcAft>
              <a:spcPct val="15000"/>
            </a:spcAft>
            <a:buFont typeface="Wingdings" panose="05000000000000000000" pitchFamily="2" charset="2"/>
            <a:buChar char="v"/>
          </a:pPr>
          <a:r>
            <a:rPr lang="en-US" sz="1400" kern="1200" dirty="0">
              <a:latin typeface="Segoe UI Semilight" panose="020B0402040204020203" pitchFamily="34" charset="0"/>
              <a:cs typeface="Segoe UI Semilight" panose="020B0402040204020203" pitchFamily="34" charset="0"/>
            </a:rPr>
            <a:t>Mismatch between Master and Transactions</a:t>
          </a:r>
        </a:p>
        <a:p>
          <a:pPr marL="228600" lvl="2" indent="-114300" algn="l" defTabSz="622300">
            <a:lnSpc>
              <a:spcPct val="90000"/>
            </a:lnSpc>
            <a:spcBef>
              <a:spcPct val="0"/>
            </a:spcBef>
            <a:spcAft>
              <a:spcPct val="15000"/>
            </a:spcAft>
            <a:buFont typeface="Wingdings" panose="05000000000000000000" pitchFamily="2" charset="2"/>
            <a:buChar char="v"/>
          </a:pPr>
          <a:r>
            <a:rPr lang="en-US" sz="1400" kern="1200" dirty="0">
              <a:latin typeface="Segoe UI Semilight" panose="020B0402040204020203" pitchFamily="34" charset="0"/>
              <a:cs typeface="Segoe UI Semilight" panose="020B0402040204020203" pitchFamily="34" charset="0"/>
            </a:rPr>
            <a:t>Mismatch within Transactions</a:t>
          </a:r>
        </a:p>
        <a:p>
          <a:pPr marL="228600" lvl="2" indent="-114300" algn="l" defTabSz="622300">
            <a:lnSpc>
              <a:spcPct val="90000"/>
            </a:lnSpc>
            <a:spcBef>
              <a:spcPct val="0"/>
            </a:spcBef>
            <a:spcAft>
              <a:spcPct val="15000"/>
            </a:spcAft>
            <a:buFont typeface="Wingdings" panose="05000000000000000000" pitchFamily="2" charset="2"/>
            <a:buChar char="v"/>
          </a:pPr>
          <a:r>
            <a:rPr lang="en-US" sz="1400" kern="1200" dirty="0">
              <a:latin typeface="Segoe UI Semilight" panose="020B0402040204020203" pitchFamily="34" charset="0"/>
              <a:cs typeface="Segoe UI Semilight" panose="020B0402040204020203" pitchFamily="34" charset="0"/>
            </a:rPr>
            <a:t>Tax and other Adjustment</a:t>
          </a:r>
        </a:p>
      </dsp:txBody>
      <dsp:txXfrm rot="-5400000">
        <a:off x="3692511" y="1587246"/>
        <a:ext cx="6486001" cy="1450376"/>
      </dsp:txXfrm>
    </dsp:sp>
    <dsp:sp modelId="{E36947E1-8866-4AE7-A80B-5B25A4CDB8E2}">
      <dsp:nvSpPr>
        <dsp:cNvPr id="0" name=""/>
        <dsp:cNvSpPr/>
      </dsp:nvSpPr>
      <dsp:spPr>
        <a:xfrm>
          <a:off x="0" y="1594314"/>
          <a:ext cx="3692510" cy="143623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dirty="0">
              <a:latin typeface="Segoe UI Semilight" panose="020B0402040204020203" pitchFamily="34" charset="0"/>
              <a:cs typeface="Segoe UI Semilight" panose="020B0402040204020203" pitchFamily="34" charset="0"/>
            </a:rPr>
            <a:t>What</a:t>
          </a:r>
          <a:endParaRPr lang="en-IN" sz="4800" kern="1200" dirty="0">
            <a:latin typeface="Segoe UI Semilight" panose="020B0402040204020203" pitchFamily="34" charset="0"/>
            <a:cs typeface="Segoe UI Semilight" panose="020B0402040204020203" pitchFamily="34" charset="0"/>
          </a:endParaRPr>
        </a:p>
      </dsp:txBody>
      <dsp:txXfrm>
        <a:off x="70111" y="1664425"/>
        <a:ext cx="3552288" cy="1296016"/>
      </dsp:txXfrm>
    </dsp:sp>
    <dsp:sp modelId="{2F5CBFAA-16A5-44DF-916D-7C6FA9A3A93B}">
      <dsp:nvSpPr>
        <dsp:cNvPr id="0" name=""/>
        <dsp:cNvSpPr/>
      </dsp:nvSpPr>
      <dsp:spPr>
        <a:xfrm rot="5400000">
          <a:off x="6407064" y="620575"/>
          <a:ext cx="1148990" cy="6570880"/>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Segoe UI Semilight" panose="020B0402040204020203" pitchFamily="34" charset="0"/>
              <a:cs typeface="Segoe UI Semilight" panose="020B0402040204020203" pitchFamily="34" charset="0"/>
            </a:rPr>
            <a:t>You can drill down from the Uncertain Transactions section to view such uncertain details and correct them easily. Even if you have hundreds or thousands of transactions, it will be pretty easy to find and fix a particular error. This will ensure that you have a smooth filing experience.</a:t>
          </a:r>
          <a:endParaRPr lang="en-IN" sz="1500" kern="1200" dirty="0">
            <a:latin typeface="Segoe UI Semilight" panose="020B0402040204020203" pitchFamily="34" charset="0"/>
            <a:cs typeface="Segoe UI Semilight" panose="020B0402040204020203" pitchFamily="34" charset="0"/>
          </a:endParaRPr>
        </a:p>
      </dsp:txBody>
      <dsp:txXfrm rot="-5400000">
        <a:off x="3696120" y="3387609"/>
        <a:ext cx="6514791" cy="1036812"/>
      </dsp:txXfrm>
    </dsp:sp>
    <dsp:sp modelId="{EDBC5033-B684-40D9-9220-A3554C97D9C0}">
      <dsp:nvSpPr>
        <dsp:cNvPr id="0" name=""/>
        <dsp:cNvSpPr/>
      </dsp:nvSpPr>
      <dsp:spPr>
        <a:xfrm>
          <a:off x="0" y="3187895"/>
          <a:ext cx="3696120" cy="143623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2133600">
            <a:lnSpc>
              <a:spcPct val="90000"/>
            </a:lnSpc>
            <a:spcBef>
              <a:spcPct val="0"/>
            </a:spcBef>
            <a:spcAft>
              <a:spcPct val="35000"/>
            </a:spcAft>
            <a:buNone/>
          </a:pPr>
          <a:r>
            <a:rPr lang="en-US" sz="4800" kern="1200" dirty="0">
              <a:latin typeface="Segoe UI Semilight" panose="020B0402040204020203" pitchFamily="34" charset="0"/>
              <a:cs typeface="Segoe UI Semilight" panose="020B0402040204020203" pitchFamily="34" charset="0"/>
            </a:rPr>
            <a:t>How</a:t>
          </a:r>
          <a:endParaRPr lang="en-IN" sz="6000" kern="1200" dirty="0">
            <a:latin typeface="Segoe UI Semilight" panose="020B0402040204020203" pitchFamily="34" charset="0"/>
            <a:cs typeface="Segoe UI Semilight" panose="020B0402040204020203" pitchFamily="34" charset="0"/>
          </a:endParaRPr>
        </a:p>
      </dsp:txBody>
      <dsp:txXfrm>
        <a:off x="70111" y="3258006"/>
        <a:ext cx="3555898" cy="12960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8853D-99E6-48A0-9AF7-8D6FBDCC0602}">
      <dsp:nvSpPr>
        <dsp:cNvPr id="0" name=""/>
        <dsp:cNvSpPr/>
      </dsp:nvSpPr>
      <dsp:spPr>
        <a:xfrm>
          <a:off x="0" y="45588"/>
          <a:ext cx="10811720" cy="1107261"/>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Under GST, the existing system of levy of tax on manufacture, provision of taxable services, and sale of goods will be replaced by the concept of ‘Supply’. It is very important, therefore, to understand the “place of supply” meaning in determining the right charge of tax on supply. The buyer place is always POS irrespective of sending goods to any other consignee or third party!</a:t>
          </a:r>
        </a:p>
      </dsp:txBody>
      <dsp:txXfrm>
        <a:off x="54052" y="99640"/>
        <a:ext cx="10703616" cy="999157"/>
      </dsp:txXfrm>
    </dsp:sp>
    <dsp:sp modelId="{08390F43-17BF-4463-AF9F-02EF0699E6CA}">
      <dsp:nvSpPr>
        <dsp:cNvPr id="0" name=""/>
        <dsp:cNvSpPr/>
      </dsp:nvSpPr>
      <dsp:spPr>
        <a:xfrm>
          <a:off x="0" y="1166280"/>
          <a:ext cx="10811720" cy="1134887"/>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In an intra-state supply, the taxes to be charged are CGST and SGST.</a:t>
          </a:r>
        </a:p>
      </dsp:txBody>
      <dsp:txXfrm>
        <a:off x="55401" y="1221681"/>
        <a:ext cx="10700918" cy="1024085"/>
      </dsp:txXfrm>
    </dsp:sp>
    <dsp:sp modelId="{D7E9AC9D-3327-4C01-A652-E20914A99AF0}">
      <dsp:nvSpPr>
        <dsp:cNvPr id="0" name=""/>
        <dsp:cNvSpPr/>
      </dsp:nvSpPr>
      <dsp:spPr>
        <a:xfrm>
          <a:off x="0" y="2314599"/>
          <a:ext cx="10811720" cy="1107261"/>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In an interstate supply, the tax to be charged is IGST. The following are also treated as interstate supplies:</a:t>
          </a:r>
        </a:p>
      </dsp:txBody>
      <dsp:txXfrm>
        <a:off x="54052" y="2368651"/>
        <a:ext cx="10703616" cy="999157"/>
      </dsp:txXfrm>
    </dsp:sp>
    <dsp:sp modelId="{58CA5E8A-B157-4983-AE6B-203AE1E53160}">
      <dsp:nvSpPr>
        <dsp:cNvPr id="0" name=""/>
        <dsp:cNvSpPr/>
      </dsp:nvSpPr>
      <dsp:spPr>
        <a:xfrm>
          <a:off x="0" y="3421860"/>
          <a:ext cx="10811720" cy="1216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3272"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Segoe UI Semilight" panose="020B0402040204020203" pitchFamily="34" charset="0"/>
              <a:cs typeface="Segoe UI Semilight" panose="020B0402040204020203" pitchFamily="34" charset="0"/>
            </a:rPr>
            <a:t>Import of goods or services</a:t>
          </a:r>
        </a:p>
        <a:p>
          <a:pPr marL="114300" lvl="1" indent="-114300" algn="l" defTabSz="622300">
            <a:lnSpc>
              <a:spcPct val="90000"/>
            </a:lnSpc>
            <a:spcBef>
              <a:spcPct val="0"/>
            </a:spcBef>
            <a:spcAft>
              <a:spcPct val="20000"/>
            </a:spcAft>
            <a:buChar char="•"/>
          </a:pPr>
          <a:r>
            <a:rPr lang="en-US" sz="1400" kern="1200" dirty="0">
              <a:latin typeface="Segoe UI Semilight" panose="020B0402040204020203" pitchFamily="34" charset="0"/>
              <a:cs typeface="Segoe UI Semilight" panose="020B0402040204020203" pitchFamily="34" charset="0"/>
            </a:rPr>
            <a:t>Export of goods or services</a:t>
          </a:r>
        </a:p>
        <a:p>
          <a:pPr marL="114300" lvl="1" indent="-114300" algn="l" defTabSz="622300">
            <a:lnSpc>
              <a:spcPct val="90000"/>
            </a:lnSpc>
            <a:spcBef>
              <a:spcPct val="0"/>
            </a:spcBef>
            <a:spcAft>
              <a:spcPct val="20000"/>
            </a:spcAft>
            <a:buChar char="•"/>
          </a:pPr>
          <a:r>
            <a:rPr lang="en-US" sz="1400" kern="1200" dirty="0">
              <a:latin typeface="Segoe UI Semilight" panose="020B0402040204020203" pitchFamily="34" charset="0"/>
              <a:cs typeface="Segoe UI Semilight" panose="020B0402040204020203" pitchFamily="34" charset="0"/>
            </a:rPr>
            <a:t>Supply of goods or services to or by a SEZ developer or SEZ unit, even if the supply is within the state.</a:t>
          </a:r>
        </a:p>
        <a:p>
          <a:pPr marL="114300" lvl="1" indent="-114300" algn="l" defTabSz="622300">
            <a:lnSpc>
              <a:spcPct val="90000"/>
            </a:lnSpc>
            <a:spcBef>
              <a:spcPct val="0"/>
            </a:spcBef>
            <a:spcAft>
              <a:spcPct val="20000"/>
            </a:spcAft>
            <a:buChar char="•"/>
          </a:pPr>
          <a:r>
            <a:rPr lang="en-US" sz="1400" kern="1200" dirty="0">
              <a:latin typeface="Segoe UI Semilight" panose="020B0402040204020203" pitchFamily="34" charset="0"/>
              <a:cs typeface="Segoe UI Semilight" panose="020B0402040204020203" pitchFamily="34" charset="0"/>
            </a:rPr>
            <a:t>Supplies under section 7 of IGST Act</a:t>
          </a:r>
        </a:p>
        <a:p>
          <a:pPr marL="114300" lvl="1" indent="-114300" algn="l" defTabSz="622300">
            <a:lnSpc>
              <a:spcPct val="90000"/>
            </a:lnSpc>
            <a:spcBef>
              <a:spcPct val="0"/>
            </a:spcBef>
            <a:spcAft>
              <a:spcPct val="20000"/>
            </a:spcAft>
            <a:buChar char="•"/>
          </a:pPr>
          <a:r>
            <a:rPr lang="en-US" sz="1400" kern="1200" dirty="0">
              <a:latin typeface="Segoe UI Semilight" panose="020B0402040204020203" pitchFamily="34" charset="0"/>
              <a:cs typeface="Segoe UI Semilight" panose="020B0402040204020203" pitchFamily="34" charset="0"/>
            </a:rPr>
            <a:t>Courier or mail service provided to a local consignee even-through its foreign party which is the actual buyer. </a:t>
          </a:r>
        </a:p>
      </dsp:txBody>
      <dsp:txXfrm>
        <a:off x="0" y="3421860"/>
        <a:ext cx="10811720" cy="121631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43869F-13CB-4421-A866-17C1AFF9032D}">
      <dsp:nvSpPr>
        <dsp:cNvPr id="0" name=""/>
        <dsp:cNvSpPr/>
      </dsp:nvSpPr>
      <dsp:spPr>
        <a:xfrm rot="16200000">
          <a:off x="-851481" y="853935"/>
          <a:ext cx="4627755" cy="2919884"/>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dirty="0">
              <a:latin typeface="Segoe UI Semilight" panose="020B0402040204020203" pitchFamily="34" charset="0"/>
              <a:cs typeface="Segoe UI Semilight" panose="020B0402040204020203" pitchFamily="34" charset="0"/>
            </a:rPr>
            <a:t>Invalid or Missing Information</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GST Master Related:  Company/ Party - GSTIN details, registration type, etc.,  </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Stock item Master Related: HSN, UOM, GST Rate, etc., </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Voucher Related: Voucher Number, Tax Ledger, Effective date, Transaction Period, Amount/ GST rate overridden, etc.,</a:t>
          </a:r>
        </a:p>
        <a:p>
          <a:pPr marL="171450" lvl="1" indent="-171450" algn="l" defTabSz="711200">
            <a:lnSpc>
              <a:spcPct val="90000"/>
            </a:lnSpc>
            <a:spcBef>
              <a:spcPct val="0"/>
            </a:spcBef>
            <a:spcAft>
              <a:spcPct val="15000"/>
            </a:spcAft>
            <a:buFont typeface="Arial" panose="020B0604020202020204" pitchFamily="34" charset="0"/>
            <a:buChar char="•"/>
          </a:pPr>
          <a:endParaRPr lang="en-US" sz="1600" b="0" i="0" kern="1200" dirty="0">
            <a:latin typeface="Segoe UI Semilight" panose="020B0402040204020203" pitchFamily="34" charset="0"/>
            <a:cs typeface="Segoe UI Semilight" panose="020B0402040204020203" pitchFamily="34" charset="0"/>
          </a:endParaRPr>
        </a:p>
      </dsp:txBody>
      <dsp:txXfrm rot="5400000">
        <a:off x="2455" y="925550"/>
        <a:ext cx="2919884" cy="2776653"/>
      </dsp:txXfrm>
    </dsp:sp>
    <dsp:sp modelId="{2DA38219-DC20-4C58-9A86-6EE0B1058629}">
      <dsp:nvSpPr>
        <dsp:cNvPr id="0" name=""/>
        <dsp:cNvSpPr/>
      </dsp:nvSpPr>
      <dsp:spPr>
        <a:xfrm rot="16200000">
          <a:off x="1728362" y="1340050"/>
          <a:ext cx="4627755" cy="1947654"/>
        </a:xfrm>
        <a:prstGeom prst="flowChartManualOperation">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dirty="0">
              <a:latin typeface="Segoe UI Semilight" panose="020B0402040204020203" pitchFamily="34" charset="0"/>
              <a:cs typeface="Segoe UI Semilight" panose="020B0402040204020203" pitchFamily="34" charset="0"/>
            </a:rPr>
            <a:t>Summary Transactions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Amendments effective date</a:t>
          </a:r>
        </a:p>
      </dsp:txBody>
      <dsp:txXfrm rot="5400000">
        <a:off x="3068412" y="925551"/>
        <a:ext cx="1947654" cy="2776653"/>
      </dsp:txXfrm>
    </dsp:sp>
    <dsp:sp modelId="{F1C9A6E0-D3F5-4BFB-9177-74CCDE5DFF23}">
      <dsp:nvSpPr>
        <dsp:cNvPr id="0" name=""/>
        <dsp:cNvSpPr/>
      </dsp:nvSpPr>
      <dsp:spPr>
        <a:xfrm rot="16200000">
          <a:off x="3822090" y="1340050"/>
          <a:ext cx="4627755" cy="1947654"/>
        </a:xfrm>
        <a:prstGeom prst="flowChartManualOperation">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dirty="0">
              <a:latin typeface="Segoe UI Semilight" panose="020B0402040204020203" pitchFamily="34" charset="0"/>
              <a:cs typeface="Segoe UI Semilight" panose="020B0402040204020203" pitchFamily="34" charset="0"/>
            </a:rPr>
            <a:t>Mismatch between Master and Transactions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Expected tax vs modified tax</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GST registration in party master vs in transactions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GST Tax rate in the master vs in Transactions</a:t>
          </a:r>
        </a:p>
      </dsp:txBody>
      <dsp:txXfrm rot="5400000">
        <a:off x="5162140" y="925551"/>
        <a:ext cx="1947654" cy="2776653"/>
      </dsp:txXfrm>
    </dsp:sp>
    <dsp:sp modelId="{705D00B1-36CB-4F02-AD04-81B5A5EF5820}">
      <dsp:nvSpPr>
        <dsp:cNvPr id="0" name=""/>
        <dsp:cNvSpPr/>
      </dsp:nvSpPr>
      <dsp:spPr>
        <a:xfrm rot="16200000">
          <a:off x="5915819" y="1340050"/>
          <a:ext cx="4627755" cy="1947654"/>
        </a:xfrm>
        <a:prstGeom prst="flowChartManualOperation">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dirty="0">
              <a:latin typeface="Segoe UI Semilight" panose="020B0402040204020203" pitchFamily="34" charset="0"/>
              <a:cs typeface="Segoe UI Semilight" panose="020B0402040204020203" pitchFamily="34" charset="0"/>
            </a:rPr>
            <a:t>Mismatch within Transactions</a:t>
          </a:r>
        </a:p>
        <a:p>
          <a:pPr marL="171450" lvl="1" indent="-171450" algn="l" defTabSz="711200">
            <a:lnSpc>
              <a:spcPct val="90000"/>
            </a:lnSpc>
            <a:spcBef>
              <a:spcPct val="0"/>
            </a:spcBef>
            <a:spcAft>
              <a:spcPct val="15000"/>
            </a:spcAft>
            <a:buChar char="•"/>
          </a:pPr>
          <a:r>
            <a:rPr lang="en-US" sz="1600" b="0" i="0" kern="1200" dirty="0">
              <a:latin typeface="Segoe UI Semilight" panose="020B0402040204020203" pitchFamily="34" charset="0"/>
              <a:ea typeface="+mn-ea"/>
              <a:cs typeface="Segoe UI Semilight" panose="020B0402040204020203" pitchFamily="34" charset="0"/>
            </a:rPr>
            <a:t>Place of supply of Party vs Nature of supply</a:t>
          </a:r>
          <a:endParaRPr lang="en-IN" sz="1000" kern="1200" dirty="0"/>
        </a:p>
        <a:p>
          <a:pPr marL="171450" lvl="1" indent="-171450" algn="l" defTabSz="711200">
            <a:lnSpc>
              <a:spcPct val="90000"/>
            </a:lnSpc>
            <a:spcBef>
              <a:spcPct val="0"/>
            </a:spcBef>
            <a:spcAft>
              <a:spcPct val="15000"/>
            </a:spcAft>
            <a:buChar char="•"/>
          </a:pPr>
          <a:r>
            <a:rPr lang="en-US" sz="1600" b="0" i="0" kern="1200" dirty="0">
              <a:latin typeface="Segoe UI Semilight" panose="020B0402040204020203" pitchFamily="34" charset="0"/>
              <a:ea typeface="+mn-ea"/>
              <a:cs typeface="Segoe UI Semilight" panose="020B0402040204020203" pitchFamily="34" charset="0"/>
            </a:rPr>
            <a:t>Conflicting Nature of Transaction </a:t>
          </a:r>
        </a:p>
      </dsp:txBody>
      <dsp:txXfrm rot="5400000">
        <a:off x="7255869" y="925551"/>
        <a:ext cx="1947654" cy="2776653"/>
      </dsp:txXfrm>
    </dsp:sp>
    <dsp:sp modelId="{6BA5CA25-0537-49BC-A8F0-55A17C35AAA1}">
      <dsp:nvSpPr>
        <dsp:cNvPr id="0" name=""/>
        <dsp:cNvSpPr/>
      </dsp:nvSpPr>
      <dsp:spPr>
        <a:xfrm rot="16200000">
          <a:off x="8009547" y="1340050"/>
          <a:ext cx="4627755" cy="1947654"/>
        </a:xfrm>
        <a:prstGeom prst="flowChartManualOperati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US" sz="1600" b="0" i="0" kern="1200" dirty="0">
              <a:latin typeface="Segoe UI Semilight" panose="020B0402040204020203" pitchFamily="34" charset="0"/>
              <a:ea typeface="+mn-ea"/>
              <a:cs typeface="Segoe UI Semilight" panose="020B0402040204020203" pitchFamily="34" charset="0"/>
            </a:rPr>
            <a:t>Tax and other Adjustment</a:t>
          </a:r>
        </a:p>
        <a:p>
          <a:pPr marL="171450" lvl="1" indent="-171450" algn="l" defTabSz="711200">
            <a:lnSpc>
              <a:spcPct val="90000"/>
            </a:lnSpc>
            <a:spcBef>
              <a:spcPct val="0"/>
            </a:spcBef>
            <a:spcAft>
              <a:spcPct val="15000"/>
            </a:spcAft>
            <a:buChar char="•"/>
          </a:pPr>
          <a:r>
            <a:rPr lang="en-US" sz="1600" b="0" i="0" kern="1200" dirty="0">
              <a:latin typeface="Segoe UI Semilight" panose="020B0402040204020203" pitchFamily="34" charset="0"/>
              <a:ea typeface="+mn-ea"/>
              <a:cs typeface="Segoe UI Semilight" panose="020B0402040204020203" pitchFamily="34" charset="0"/>
            </a:rPr>
            <a:t>Entries accounted with other voucher types – Tax or adjustment flag mapping is not done</a:t>
          </a:r>
        </a:p>
      </dsp:txBody>
      <dsp:txXfrm rot="5400000">
        <a:off x="9349597" y="925551"/>
        <a:ext cx="1947654" cy="277665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8B041-F4E6-4332-87D6-707151B7C43C}">
      <dsp:nvSpPr>
        <dsp:cNvPr id="0" name=""/>
        <dsp:cNvSpPr/>
      </dsp:nvSpPr>
      <dsp:spPr>
        <a:xfrm>
          <a:off x="0" y="3141"/>
          <a:ext cx="11152980" cy="605774"/>
        </a:xfrm>
        <a:prstGeom prst="round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dirty="0">
              <a:latin typeface="Segoe UI Semilight" panose="020B0402040204020203" pitchFamily="34" charset="0"/>
              <a:cs typeface="Segoe UI Semilight" panose="020B0402040204020203" pitchFamily="34" charset="0"/>
            </a:rPr>
            <a:t>Generate the JSON file from TallyPrime</a:t>
          </a:r>
        </a:p>
      </dsp:txBody>
      <dsp:txXfrm>
        <a:off x="29571" y="32712"/>
        <a:ext cx="11093838" cy="546632"/>
      </dsp:txXfrm>
    </dsp:sp>
    <dsp:sp modelId="{BC92A35E-32C2-4988-A51B-A6C730508B6D}">
      <dsp:nvSpPr>
        <dsp:cNvPr id="0" name=""/>
        <dsp:cNvSpPr/>
      </dsp:nvSpPr>
      <dsp:spPr>
        <a:xfrm>
          <a:off x="0" y="621137"/>
          <a:ext cx="11152980" cy="605774"/>
        </a:xfrm>
        <a:prstGeom prst="round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u="none" kern="1200" dirty="0">
              <a:latin typeface="Segoe UI Semilight" panose="020B0402040204020203" pitchFamily="34" charset="0"/>
              <a:cs typeface="Segoe UI Semilight" panose="020B0402040204020203" pitchFamily="34" charset="0"/>
            </a:rPr>
            <a:t>Export GSTR-1 to MS Excel or CSV format  </a:t>
          </a:r>
        </a:p>
      </dsp:txBody>
      <dsp:txXfrm>
        <a:off x="29571" y="650708"/>
        <a:ext cx="11093838" cy="546632"/>
      </dsp:txXfrm>
    </dsp:sp>
    <dsp:sp modelId="{3BD86381-5197-492B-92BE-30F8AA318DD2}">
      <dsp:nvSpPr>
        <dsp:cNvPr id="0" name=""/>
        <dsp:cNvSpPr/>
      </dsp:nvSpPr>
      <dsp:spPr>
        <a:xfrm>
          <a:off x="0" y="1226911"/>
          <a:ext cx="11152980" cy="1124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10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latin typeface="Segoe UI Semilight" panose="020B0402040204020203" pitchFamily="34" charset="0"/>
              <a:cs typeface="Segoe UI Semilight" panose="020B0402040204020203" pitchFamily="34" charset="0"/>
            </a:rPr>
            <a:t>Use the GST Offline Tool</a:t>
          </a:r>
          <a:endParaRPr lang="en-US" sz="1800" b="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20000"/>
            </a:spcAft>
            <a:buChar char="•"/>
          </a:pPr>
          <a:r>
            <a:rPr lang="en-US" sz="1800" b="0" i="0" kern="1200" dirty="0">
              <a:latin typeface="Segoe UI Semilight" panose="020B0402040204020203" pitchFamily="34" charset="0"/>
              <a:cs typeface="Segoe UI Semilight" panose="020B0402040204020203" pitchFamily="34" charset="0"/>
            </a:rPr>
            <a:t>Import data and generate the JSON file</a:t>
          </a:r>
          <a:endParaRPr lang="en-US" sz="1800" b="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20000"/>
            </a:spcAft>
            <a:buChar char="•"/>
          </a:pPr>
          <a:endParaRPr lang="en-US" sz="1800" b="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20000"/>
            </a:spcAft>
            <a:buChar char="•"/>
          </a:pPr>
          <a:endParaRPr lang="en-US" sz="1800" b="0" kern="1200" dirty="0">
            <a:latin typeface="Segoe UI Semilight" panose="020B0402040204020203" pitchFamily="34" charset="0"/>
            <a:cs typeface="Segoe UI Semilight" panose="020B0402040204020203" pitchFamily="34" charset="0"/>
          </a:endParaRPr>
        </a:p>
      </dsp:txBody>
      <dsp:txXfrm>
        <a:off x="0" y="1226911"/>
        <a:ext cx="11152980" cy="1124463"/>
      </dsp:txXfrm>
    </dsp:sp>
    <dsp:sp modelId="{B1EBB2D0-1488-4F7E-B76E-9DD05D644E1C}">
      <dsp:nvSpPr>
        <dsp:cNvPr id="0" name=""/>
        <dsp:cNvSpPr/>
      </dsp:nvSpPr>
      <dsp:spPr>
        <a:xfrm>
          <a:off x="0" y="2351375"/>
          <a:ext cx="11152980" cy="605774"/>
        </a:xfrm>
        <a:prstGeom prst="round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i="0" kern="1200" dirty="0">
              <a:latin typeface="Segoe UI Semilight" panose="020B0402040204020203" pitchFamily="34" charset="0"/>
              <a:cs typeface="Segoe UI Semilight" panose="020B0402040204020203" pitchFamily="34" charset="0"/>
            </a:rPr>
            <a:t>File returns directly on the GST portal</a:t>
          </a:r>
          <a:endParaRPr lang="en-IN" sz="2800" kern="1200" dirty="0">
            <a:latin typeface="Segoe UI Semilight" panose="020B0402040204020203" pitchFamily="34" charset="0"/>
            <a:cs typeface="Segoe UI Semilight" panose="020B0402040204020203" pitchFamily="34" charset="0"/>
          </a:endParaRPr>
        </a:p>
      </dsp:txBody>
      <dsp:txXfrm>
        <a:off x="29571" y="2380946"/>
        <a:ext cx="11093838" cy="546632"/>
      </dsp:txXfrm>
    </dsp:sp>
    <dsp:sp modelId="{68978666-12EA-4B22-BD01-1320C998133A}">
      <dsp:nvSpPr>
        <dsp:cNvPr id="0" name=""/>
        <dsp:cNvSpPr/>
      </dsp:nvSpPr>
      <dsp:spPr>
        <a:xfrm>
          <a:off x="0" y="2969371"/>
          <a:ext cx="11152980" cy="605774"/>
        </a:xfrm>
        <a:prstGeom prst="roundRect">
          <a:avLst/>
        </a:prstGeom>
        <a:solidFill>
          <a:schemeClr val="lt1"/>
        </a:solidFill>
        <a:ln w="12700" cap="flat" cmpd="sng" algn="ctr">
          <a:solidFill>
            <a:schemeClr val="accent6"/>
          </a:solidFill>
          <a:prstDash val="solid"/>
          <a:miter lim="800000"/>
        </a:ln>
        <a:effectLst/>
        <a:scene3d>
          <a:camera prst="orthographicFront"/>
          <a:lightRig rig="flat" dir="t"/>
        </a:scene3d>
      </dsp:spPr>
      <dsp:style>
        <a:lnRef idx="2">
          <a:schemeClr val="accent6"/>
        </a:lnRef>
        <a:fillRef idx="1">
          <a:schemeClr val="lt1"/>
        </a:fillRef>
        <a:effectRef idx="0">
          <a:schemeClr val="accent6"/>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i="1" kern="1200" dirty="0">
              <a:latin typeface="Segoe UI Semilight" panose="020B0402040204020203" pitchFamily="34" charset="0"/>
              <a:cs typeface="Segoe UI Semilight" panose="020B0402040204020203" pitchFamily="34" charset="0"/>
            </a:rPr>
            <a:t>Note: In case the customers using Release 2.1 and below and would like to file through MS Excel then;</a:t>
          </a:r>
          <a:endParaRPr lang="en-IN" sz="1800" i="1" kern="1200" dirty="0">
            <a:latin typeface="Segoe UI Semilight" panose="020B0402040204020203" pitchFamily="34" charset="0"/>
            <a:cs typeface="Segoe UI Semilight" panose="020B0402040204020203" pitchFamily="34" charset="0"/>
          </a:endParaRPr>
        </a:p>
      </dsp:txBody>
      <dsp:txXfrm>
        <a:off x="29571" y="2998942"/>
        <a:ext cx="11093838" cy="546632"/>
      </dsp:txXfrm>
    </dsp:sp>
    <dsp:sp modelId="{6EEE77AF-FF54-4EB1-89AF-C95802112747}">
      <dsp:nvSpPr>
        <dsp:cNvPr id="0" name=""/>
        <dsp:cNvSpPr/>
      </dsp:nvSpPr>
      <dsp:spPr>
        <a:xfrm>
          <a:off x="0" y="3575145"/>
          <a:ext cx="11152980" cy="919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107" tIns="13970" rIns="78232" bIns="13970" numCol="1" spcCol="1270" anchor="t" anchorCtr="0">
          <a:noAutofit/>
        </a:bodyPr>
        <a:lstStyle/>
        <a:p>
          <a:pPr marL="57150" lvl="1" indent="-57150" algn="l" defTabSz="488950">
            <a:lnSpc>
              <a:spcPct val="90000"/>
            </a:lnSpc>
            <a:spcBef>
              <a:spcPct val="0"/>
            </a:spcBef>
            <a:spcAft>
              <a:spcPct val="20000"/>
            </a:spcAft>
            <a:buChar char="•"/>
          </a:pPr>
          <a:r>
            <a:rPr lang="en-US" sz="1100" b="0" i="0" kern="1200" dirty="0">
              <a:latin typeface="Segoe UI Semilight" panose="020B0402040204020203" pitchFamily="34" charset="0"/>
              <a:cs typeface="Segoe UI Semilight" panose="020B0402040204020203" pitchFamily="34" charset="0"/>
            </a:rPr>
            <a:t>Changes when using the offline tool Version 3.1.4</a:t>
          </a:r>
          <a:endParaRPr lang="en-IN" sz="1100" kern="1200" dirty="0">
            <a:latin typeface="Segoe UI Semilight" panose="020B0402040204020203" pitchFamily="34" charset="0"/>
            <a:cs typeface="Segoe UI Semilight" panose="020B0402040204020203" pitchFamily="34" charset="0"/>
          </a:endParaRPr>
        </a:p>
        <a:p>
          <a:pPr marL="114300" lvl="2" indent="-57150" algn="l" defTabSz="488950">
            <a:lnSpc>
              <a:spcPct val="90000"/>
            </a:lnSpc>
            <a:spcBef>
              <a:spcPct val="0"/>
            </a:spcBef>
            <a:spcAft>
              <a:spcPct val="20000"/>
            </a:spcAft>
            <a:buChar char="•"/>
          </a:pPr>
          <a:r>
            <a:rPr lang="en-US" sz="1100" b="0" kern="1200" dirty="0">
              <a:latin typeface="Segoe UI Semilight" panose="020B0402040204020203" pitchFamily="34" charset="0"/>
              <a:cs typeface="Segoe UI Semilight" panose="020B0402040204020203" pitchFamily="34" charset="0"/>
            </a:rPr>
            <a:t>B2B table to be renamed as </a:t>
          </a:r>
          <a:r>
            <a:rPr lang="en-IN" sz="1100" b="1" i="0" kern="1200" dirty="0">
              <a:latin typeface="Segoe UI Semilight" panose="020B0402040204020203" pitchFamily="34" charset="0"/>
              <a:cs typeface="Segoe UI Semilight" panose="020B0402040204020203" pitchFamily="34" charset="0"/>
            </a:rPr>
            <a:t>b2b,sez,de</a:t>
          </a:r>
          <a:endParaRPr lang="en-IN" sz="1100" b="0" kern="1200" dirty="0">
            <a:latin typeface="Segoe UI Semilight" panose="020B0402040204020203" pitchFamily="34" charset="0"/>
            <a:cs typeface="Segoe UI Semilight" panose="020B0402040204020203" pitchFamily="34" charset="0"/>
          </a:endParaRPr>
        </a:p>
        <a:p>
          <a:pPr marL="114300" lvl="2" indent="-57150" algn="l" defTabSz="488950">
            <a:lnSpc>
              <a:spcPct val="90000"/>
            </a:lnSpc>
            <a:spcBef>
              <a:spcPct val="0"/>
            </a:spcBef>
            <a:spcAft>
              <a:spcPct val="20000"/>
            </a:spcAft>
            <a:buChar char="•"/>
          </a:pPr>
          <a:r>
            <a:rPr lang="en-US" sz="1100" b="0" i="0" kern="1200" dirty="0">
              <a:latin typeface="Segoe UI Semilight" panose="020B0402040204020203" pitchFamily="34" charset="0"/>
              <a:cs typeface="Segoe UI Semilight" panose="020B0402040204020203" pitchFamily="34" charset="0"/>
            </a:rPr>
            <a:t>In the </a:t>
          </a:r>
          <a:r>
            <a:rPr lang="en-US" sz="1100" b="1" i="0" kern="1200" dirty="0">
              <a:latin typeface="Segoe UI Semilight" panose="020B0402040204020203" pitchFamily="34" charset="0"/>
              <a:cs typeface="Segoe UI Semilight" panose="020B0402040204020203" pitchFamily="34" charset="0"/>
            </a:rPr>
            <a:t>invoice Type</a:t>
          </a:r>
          <a:r>
            <a:rPr lang="en-US" sz="1100" b="0" i="0" kern="1200" dirty="0">
              <a:latin typeface="Segoe UI Semilight" panose="020B0402040204020203" pitchFamily="34" charset="0"/>
              <a:cs typeface="Segoe UI Semilight" panose="020B0402040204020203" pitchFamily="34" charset="0"/>
            </a:rPr>
            <a:t> column, change the value </a:t>
          </a:r>
          <a:r>
            <a:rPr lang="en-US" sz="1100" b="1" i="0" kern="1200" dirty="0">
              <a:latin typeface="Segoe UI Semilight" panose="020B0402040204020203" pitchFamily="34" charset="0"/>
              <a:cs typeface="Segoe UI Semilight" panose="020B0402040204020203" pitchFamily="34" charset="0"/>
            </a:rPr>
            <a:t>Regular</a:t>
          </a:r>
          <a:r>
            <a:rPr lang="en-US" sz="1100" b="0" i="0" kern="1200" dirty="0">
              <a:latin typeface="Segoe UI Semilight" panose="020B0402040204020203" pitchFamily="34" charset="0"/>
              <a:cs typeface="Segoe UI Semilight" panose="020B0402040204020203" pitchFamily="34" charset="0"/>
            </a:rPr>
            <a:t> to </a:t>
          </a:r>
          <a:r>
            <a:rPr lang="en-US" sz="1100" b="1" i="0" kern="1200" dirty="0">
              <a:latin typeface="Segoe UI Semilight" panose="020B0402040204020203" pitchFamily="34" charset="0"/>
              <a:cs typeface="Segoe UI Semilight" panose="020B0402040204020203" pitchFamily="34" charset="0"/>
            </a:rPr>
            <a:t>Regular B2B</a:t>
          </a:r>
          <a:endParaRPr lang="en-US" sz="1100" kern="1200" dirty="0">
            <a:latin typeface="Segoe UI Semilight" panose="020B0402040204020203" pitchFamily="34" charset="0"/>
            <a:cs typeface="Segoe UI Semilight" panose="020B0402040204020203" pitchFamily="34" charset="0"/>
          </a:endParaRPr>
        </a:p>
      </dsp:txBody>
      <dsp:txXfrm>
        <a:off x="0" y="3575145"/>
        <a:ext cx="11152980" cy="91902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618C8-904A-482E-BF98-6B63D3D60E80}">
      <dsp:nvSpPr>
        <dsp:cNvPr id="0" name=""/>
        <dsp:cNvSpPr/>
      </dsp:nvSpPr>
      <dsp:spPr>
        <a:xfrm>
          <a:off x="8614" y="1131388"/>
          <a:ext cx="2574918" cy="154495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Submit and e-sign returns on the GST Portal</a:t>
          </a:r>
          <a:endParaRPr lang="en-IN" sz="1900" kern="1200" dirty="0"/>
        </a:p>
      </dsp:txBody>
      <dsp:txXfrm>
        <a:off x="53864" y="1176638"/>
        <a:ext cx="2484418" cy="1454451"/>
      </dsp:txXfrm>
    </dsp:sp>
    <dsp:sp modelId="{323A6D12-02D6-41E8-9ED0-298399195626}">
      <dsp:nvSpPr>
        <dsp:cNvPr id="0" name=""/>
        <dsp:cNvSpPr/>
      </dsp:nvSpPr>
      <dsp:spPr>
        <a:xfrm>
          <a:off x="2841025" y="1584574"/>
          <a:ext cx="545882" cy="6385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a:off x="2841025" y="1712290"/>
        <a:ext cx="382117" cy="383147"/>
      </dsp:txXfrm>
    </dsp:sp>
    <dsp:sp modelId="{BA0ED3EF-51EB-4DD2-9E40-2A1FAF5EBA35}">
      <dsp:nvSpPr>
        <dsp:cNvPr id="0" name=""/>
        <dsp:cNvSpPr/>
      </dsp:nvSpPr>
      <dsp:spPr>
        <a:xfrm>
          <a:off x="3613501" y="1131388"/>
          <a:ext cx="2574918" cy="1544951"/>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Open GSTR-1 in Tally &gt; F10: Marked as Sign</a:t>
          </a:r>
          <a:endParaRPr lang="en-IN" sz="1900" kern="1200" dirty="0"/>
        </a:p>
      </dsp:txBody>
      <dsp:txXfrm>
        <a:off x="3658751" y="1176638"/>
        <a:ext cx="2484418" cy="1454451"/>
      </dsp:txXfrm>
    </dsp:sp>
    <dsp:sp modelId="{93078588-895C-4803-8560-55C53B139043}">
      <dsp:nvSpPr>
        <dsp:cNvPr id="0" name=""/>
        <dsp:cNvSpPr/>
      </dsp:nvSpPr>
      <dsp:spPr>
        <a:xfrm>
          <a:off x="6445912" y="1584574"/>
          <a:ext cx="545882" cy="638579"/>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a:off x="6445912" y="1712290"/>
        <a:ext cx="382117" cy="383147"/>
      </dsp:txXfrm>
    </dsp:sp>
    <dsp:sp modelId="{B9766CAD-C79B-4784-B85C-BD35D8489229}">
      <dsp:nvSpPr>
        <dsp:cNvPr id="0" name=""/>
        <dsp:cNvSpPr/>
      </dsp:nvSpPr>
      <dsp:spPr>
        <a:xfrm>
          <a:off x="7218388" y="1131388"/>
          <a:ext cx="2574918" cy="1544951"/>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This allows to track any modified transactions to amend the return for upcoming returns</a:t>
          </a:r>
          <a:endParaRPr lang="en-IN" sz="1900" kern="1200" dirty="0"/>
        </a:p>
      </dsp:txBody>
      <dsp:txXfrm>
        <a:off x="7263638" y="1176638"/>
        <a:ext cx="2484418" cy="145445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D9D43-8EDE-47F1-995E-59EC291FDE4A}">
      <dsp:nvSpPr>
        <dsp:cNvPr id="0" name=""/>
        <dsp:cNvSpPr/>
      </dsp:nvSpPr>
      <dsp:spPr>
        <a:xfrm>
          <a:off x="0" y="60360"/>
          <a:ext cx="11289165" cy="551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u="none" kern="1200" dirty="0"/>
            <a:t>Quarterly filing of Form GSTR-1</a:t>
          </a:r>
          <a:endParaRPr lang="en-IN" sz="2300" kern="1200" dirty="0"/>
        </a:p>
      </dsp:txBody>
      <dsp:txXfrm>
        <a:off x="26930" y="87290"/>
        <a:ext cx="11235305" cy="497795"/>
      </dsp:txXfrm>
    </dsp:sp>
    <dsp:sp modelId="{52DDE944-D1C9-47E0-AFDB-FEC1863F3DDC}">
      <dsp:nvSpPr>
        <dsp:cNvPr id="0" name=""/>
        <dsp:cNvSpPr/>
      </dsp:nvSpPr>
      <dsp:spPr>
        <a:xfrm>
          <a:off x="0" y="612015"/>
          <a:ext cx="11289165"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u="none" kern="1200" dirty="0"/>
            <a:t>If your turnover during the preceding financial year was up to Rs. 5 Crore or</a:t>
          </a:r>
          <a:endParaRPr lang="en-IN" sz="1800" kern="1200" dirty="0"/>
        </a:p>
        <a:p>
          <a:pPr marL="171450" lvl="1" indent="-171450" algn="l" defTabSz="800100">
            <a:lnSpc>
              <a:spcPct val="90000"/>
            </a:lnSpc>
            <a:spcBef>
              <a:spcPct val="0"/>
            </a:spcBef>
            <a:spcAft>
              <a:spcPct val="20000"/>
            </a:spcAft>
            <a:buFont typeface="Arial" panose="020B0604020202020204" pitchFamily="34" charset="0"/>
            <a:buChar char="•"/>
          </a:pPr>
          <a:r>
            <a:rPr lang="en-US" sz="1800" b="0" i="0" u="none" kern="1200" dirty="0"/>
            <a:t>If you are registered during the current financial year and expect your aggregate turnover  to be up to Rs. 5 Crores</a:t>
          </a:r>
        </a:p>
      </dsp:txBody>
      <dsp:txXfrm>
        <a:off x="0" y="612015"/>
        <a:ext cx="11289165" cy="618930"/>
      </dsp:txXfrm>
    </dsp:sp>
    <dsp:sp modelId="{19986E11-16A2-48DD-A309-0B73BC92690A}">
      <dsp:nvSpPr>
        <dsp:cNvPr id="0" name=""/>
        <dsp:cNvSpPr/>
      </dsp:nvSpPr>
      <dsp:spPr>
        <a:xfrm>
          <a:off x="0" y="1230945"/>
          <a:ext cx="11289165" cy="55165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What to be uploaded?</a:t>
          </a:r>
          <a:endParaRPr lang="en-IN" sz="2300" kern="1200" dirty="0"/>
        </a:p>
      </dsp:txBody>
      <dsp:txXfrm>
        <a:off x="26930" y="1257875"/>
        <a:ext cx="11235305" cy="497795"/>
      </dsp:txXfrm>
    </dsp:sp>
    <dsp:sp modelId="{C9E0911E-3E3A-4720-A9D8-F1EDAEFBBB4F}">
      <dsp:nvSpPr>
        <dsp:cNvPr id="0" name=""/>
        <dsp:cNvSpPr/>
      </dsp:nvSpPr>
      <dsp:spPr>
        <a:xfrm>
          <a:off x="0" y="1782600"/>
          <a:ext cx="11289165" cy="83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0" i="0" kern="1200" dirty="0"/>
            <a:t>B2B invoices and credit notes every month using the Invoice Furnishing Facility (IFF) provision on the GST portal, so that buyers can claim the Input Tax Credit in the first and second months. In the third month, you can file GSTR-3B and GSTR-1, as usual with all sections</a:t>
          </a:r>
          <a:endParaRPr lang="en-IN" sz="1800" kern="1200" dirty="0"/>
        </a:p>
      </dsp:txBody>
      <dsp:txXfrm>
        <a:off x="0" y="1782600"/>
        <a:ext cx="11289165" cy="833175"/>
      </dsp:txXfrm>
    </dsp:sp>
    <dsp:sp modelId="{B2B7E033-37F6-4ECC-B9F1-3704807027DD}">
      <dsp:nvSpPr>
        <dsp:cNvPr id="0" name=""/>
        <dsp:cNvSpPr/>
      </dsp:nvSpPr>
      <dsp:spPr>
        <a:xfrm>
          <a:off x="0" y="2615775"/>
          <a:ext cx="11289165" cy="55165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Sections to be uploaded</a:t>
          </a:r>
          <a:endParaRPr lang="en-IN" sz="2300" kern="1200" dirty="0"/>
        </a:p>
      </dsp:txBody>
      <dsp:txXfrm>
        <a:off x="26930" y="2642705"/>
        <a:ext cx="11235305" cy="497795"/>
      </dsp:txXfrm>
    </dsp:sp>
    <dsp:sp modelId="{171E5F67-1034-42F7-A551-3972D8E84CC4}">
      <dsp:nvSpPr>
        <dsp:cNvPr id="0" name=""/>
        <dsp:cNvSpPr/>
      </dsp:nvSpPr>
      <dsp:spPr>
        <a:xfrm>
          <a:off x="0" y="3167430"/>
          <a:ext cx="11289165"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431" tIns="29210" rIns="163576" bIns="29210" numCol="1" spcCol="1270" anchor="t" anchorCtr="0">
          <a:noAutofit/>
        </a:bodyPr>
        <a:lstStyle/>
        <a:p>
          <a:pPr marL="171450" lvl="1" indent="-171450" algn="l" defTabSz="800100">
            <a:lnSpc>
              <a:spcPct val="90000"/>
            </a:lnSpc>
            <a:spcBef>
              <a:spcPct val="0"/>
            </a:spcBef>
            <a:spcAft>
              <a:spcPct val="20000"/>
            </a:spcAft>
            <a:buFont typeface="Arial" panose="020B0604020202020204" pitchFamily="34" charset="0"/>
            <a:buChar char="•"/>
          </a:pPr>
          <a:r>
            <a:rPr lang="en-US" sz="1800" b="0" i="0" kern="1200" dirty="0"/>
            <a:t>4A, 4B, 4C, 6B, 6C – B2B Invoices</a:t>
          </a:r>
          <a:endParaRPr lang="en-IN" sz="1800" kern="1200" dirty="0"/>
        </a:p>
        <a:p>
          <a:pPr marL="171450" lvl="1" indent="-171450" algn="l" defTabSz="800100">
            <a:lnSpc>
              <a:spcPct val="90000"/>
            </a:lnSpc>
            <a:spcBef>
              <a:spcPct val="0"/>
            </a:spcBef>
            <a:spcAft>
              <a:spcPct val="20000"/>
            </a:spcAft>
            <a:buFont typeface="Arial" panose="020B0604020202020204" pitchFamily="34" charset="0"/>
            <a:buChar char="•"/>
          </a:pPr>
          <a:r>
            <a:rPr lang="en-US" sz="1800" b="0" i="0" kern="1200" dirty="0"/>
            <a:t>9B – Credit/Debit Notes (Registered) – CDNR</a:t>
          </a:r>
        </a:p>
        <a:p>
          <a:pPr marL="171450" lvl="1" indent="-171450" algn="l" defTabSz="800100">
            <a:lnSpc>
              <a:spcPct val="90000"/>
            </a:lnSpc>
            <a:spcBef>
              <a:spcPct val="0"/>
            </a:spcBef>
            <a:spcAft>
              <a:spcPct val="20000"/>
            </a:spcAft>
            <a:buFont typeface="Arial" panose="020B0604020202020204" pitchFamily="34" charset="0"/>
            <a:buChar char="•"/>
          </a:pPr>
          <a:r>
            <a:rPr lang="en-US" sz="1800" b="0" i="0" kern="1200" dirty="0"/>
            <a:t>9A – Amended B2B Invoice – B2BA</a:t>
          </a:r>
        </a:p>
        <a:p>
          <a:pPr marL="171450" lvl="1" indent="-171450" algn="l" defTabSz="800100">
            <a:lnSpc>
              <a:spcPct val="90000"/>
            </a:lnSpc>
            <a:spcBef>
              <a:spcPct val="0"/>
            </a:spcBef>
            <a:spcAft>
              <a:spcPct val="20000"/>
            </a:spcAft>
            <a:buFont typeface="Arial" panose="020B0604020202020204" pitchFamily="34" charset="0"/>
            <a:buChar char="•"/>
          </a:pPr>
          <a:r>
            <a:rPr lang="en-US" sz="1800" b="0" i="0" kern="1200" dirty="0"/>
            <a:t>9C – Amended Credit/Debit Notes (Registered) – CDNRA</a:t>
          </a:r>
        </a:p>
      </dsp:txBody>
      <dsp:txXfrm>
        <a:off x="0" y="3167430"/>
        <a:ext cx="11289165" cy="123786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36C3E-C5E9-41D1-AAE7-CA4D817852C1}">
      <dsp:nvSpPr>
        <dsp:cNvPr id="0" name=""/>
        <dsp:cNvSpPr/>
      </dsp:nvSpPr>
      <dsp:spPr>
        <a:xfrm>
          <a:off x="0" y="1387316"/>
          <a:ext cx="11152612" cy="1849755"/>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D42ED-F054-4A86-865E-9EA7ABA3EFE5}">
      <dsp:nvSpPr>
        <dsp:cNvPr id="0" name=""/>
        <dsp:cNvSpPr/>
      </dsp:nvSpPr>
      <dsp:spPr>
        <a:xfrm>
          <a:off x="5023" y="0"/>
          <a:ext cx="2416217" cy="1849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Ensure in F11: Periodicity of GSTR-1 is configured as quarterly</a:t>
          </a:r>
          <a:endParaRPr lang="en-IN" sz="1800" kern="1200" dirty="0"/>
        </a:p>
      </dsp:txBody>
      <dsp:txXfrm>
        <a:off x="5023" y="0"/>
        <a:ext cx="2416217" cy="1849755"/>
      </dsp:txXfrm>
    </dsp:sp>
    <dsp:sp modelId="{4C5C38EB-B997-4128-857D-BF4E98D8ACC0}">
      <dsp:nvSpPr>
        <dsp:cNvPr id="0" name=""/>
        <dsp:cNvSpPr/>
      </dsp:nvSpPr>
      <dsp:spPr>
        <a:xfrm>
          <a:off x="981913" y="2080974"/>
          <a:ext cx="462438" cy="46243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FE1D3F-27BC-4111-85EC-FB91D6145774}">
      <dsp:nvSpPr>
        <dsp:cNvPr id="0" name=""/>
        <dsp:cNvSpPr/>
      </dsp:nvSpPr>
      <dsp:spPr>
        <a:xfrm>
          <a:off x="2542052" y="2774632"/>
          <a:ext cx="2416217" cy="1849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First two months of the quarter &gt; F2: Period select respective month to export JSON file</a:t>
          </a:r>
          <a:endParaRPr lang="en-IN" sz="1800" kern="1200" dirty="0"/>
        </a:p>
      </dsp:txBody>
      <dsp:txXfrm>
        <a:off x="2542052" y="2774632"/>
        <a:ext cx="2416217" cy="1849755"/>
      </dsp:txXfrm>
    </dsp:sp>
    <dsp:sp modelId="{75210E4D-363E-4929-80F3-B9EEC45560EA}">
      <dsp:nvSpPr>
        <dsp:cNvPr id="0" name=""/>
        <dsp:cNvSpPr/>
      </dsp:nvSpPr>
      <dsp:spPr>
        <a:xfrm>
          <a:off x="3518941" y="2080974"/>
          <a:ext cx="462438" cy="462438"/>
        </a:xfrm>
        <a:prstGeom prst="ellipse">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82F817-7CF6-4A56-8AEA-E2A352258865}">
      <dsp:nvSpPr>
        <dsp:cNvPr id="0" name=""/>
        <dsp:cNvSpPr/>
      </dsp:nvSpPr>
      <dsp:spPr>
        <a:xfrm>
          <a:off x="5079080" y="0"/>
          <a:ext cx="2416217" cy="1849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Last month of the quarter &gt; configure the period for Quarter &gt; Export JSON to upload the return</a:t>
          </a:r>
          <a:endParaRPr lang="en-IN" sz="1800" kern="1200" dirty="0"/>
        </a:p>
      </dsp:txBody>
      <dsp:txXfrm>
        <a:off x="5079080" y="0"/>
        <a:ext cx="2416217" cy="1849755"/>
      </dsp:txXfrm>
    </dsp:sp>
    <dsp:sp modelId="{C58FB918-58E5-4DE5-9DB0-00962EC1FC4B}">
      <dsp:nvSpPr>
        <dsp:cNvPr id="0" name=""/>
        <dsp:cNvSpPr/>
      </dsp:nvSpPr>
      <dsp:spPr>
        <a:xfrm>
          <a:off x="6055970" y="2080974"/>
          <a:ext cx="462438" cy="462438"/>
        </a:xfrm>
        <a:prstGeom prst="ellipse">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0DED3-626F-476F-81A3-F9858D9A02F2}">
      <dsp:nvSpPr>
        <dsp:cNvPr id="0" name=""/>
        <dsp:cNvSpPr/>
      </dsp:nvSpPr>
      <dsp:spPr>
        <a:xfrm>
          <a:off x="7616109" y="2774632"/>
          <a:ext cx="2416217" cy="1849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Submit the return on the portal and update the status as “Marked as Signed” in Tally</a:t>
          </a:r>
          <a:endParaRPr lang="en-IN" sz="1800" kern="1200" dirty="0"/>
        </a:p>
      </dsp:txBody>
      <dsp:txXfrm>
        <a:off x="7616109" y="2774632"/>
        <a:ext cx="2416217" cy="1849755"/>
      </dsp:txXfrm>
    </dsp:sp>
    <dsp:sp modelId="{57AD473D-C21B-46FF-A08C-DDE1CEC3717F}">
      <dsp:nvSpPr>
        <dsp:cNvPr id="0" name=""/>
        <dsp:cNvSpPr/>
      </dsp:nvSpPr>
      <dsp:spPr>
        <a:xfrm>
          <a:off x="8592998" y="2080974"/>
          <a:ext cx="462438" cy="462438"/>
        </a:xfrm>
        <a:prstGeom prst="ellipse">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3B55E-355F-4012-937D-4DE2DC1EBA1E}">
      <dsp:nvSpPr>
        <dsp:cNvPr id="0" name=""/>
        <dsp:cNvSpPr/>
      </dsp:nvSpPr>
      <dsp:spPr>
        <a:xfrm>
          <a:off x="206298" y="9710"/>
          <a:ext cx="11111742" cy="1257405"/>
        </a:xfrm>
        <a:prstGeom prst="rightArrow">
          <a:avLst>
            <a:gd name="adj1" fmla="val 50000"/>
            <a:gd name="adj2" fmla="val 5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254000" bIns="199613" numCol="1" spcCol="1270" anchor="ctr" anchorCtr="0">
          <a:noAutofit/>
        </a:bodyPr>
        <a:lstStyle/>
        <a:p>
          <a:pPr marL="0" lvl="0" indent="0" algn="l"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What is GSTR-3B?</a:t>
          </a:r>
          <a:endParaRPr lang="en-IN" sz="1800" kern="1200" dirty="0">
            <a:latin typeface="Segoe UI Semilight" panose="020B0402040204020203" pitchFamily="34" charset="0"/>
            <a:cs typeface="Segoe UI Semilight" panose="020B0402040204020203" pitchFamily="34" charset="0"/>
          </a:endParaRPr>
        </a:p>
      </dsp:txBody>
      <dsp:txXfrm>
        <a:off x="206298" y="324061"/>
        <a:ext cx="10797391" cy="628703"/>
      </dsp:txXfrm>
    </dsp:sp>
    <dsp:sp modelId="{061F3C8D-D5D1-4261-94A1-442227A06252}">
      <dsp:nvSpPr>
        <dsp:cNvPr id="0" name=""/>
        <dsp:cNvSpPr/>
      </dsp:nvSpPr>
      <dsp:spPr>
        <a:xfrm>
          <a:off x="262049" y="934758"/>
          <a:ext cx="3275814" cy="2422225"/>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kern="1200" dirty="0">
              <a:latin typeface="Segoe UI Semilight" panose="020B0402040204020203" pitchFamily="34" charset="0"/>
              <a:cs typeface="Segoe UI Semilight" panose="020B0402040204020203" pitchFamily="34" charset="0"/>
            </a:rPr>
            <a:t>Form GSTR-3B is a summary return for taxpayers to declare their GST liabilities for a particular tax period and discharge these liabilities. A Regular taxpayer is required to file Form GSTR-3B returns for every tax period.</a:t>
          </a:r>
          <a:endParaRPr lang="en-IN" sz="1800" kern="1200" dirty="0">
            <a:latin typeface="Segoe UI Semilight" panose="020B0402040204020203" pitchFamily="34" charset="0"/>
            <a:cs typeface="Segoe UI Semilight" panose="020B0402040204020203" pitchFamily="34" charset="0"/>
          </a:endParaRPr>
        </a:p>
      </dsp:txBody>
      <dsp:txXfrm>
        <a:off x="262049" y="934758"/>
        <a:ext cx="3275814" cy="2422225"/>
      </dsp:txXfrm>
    </dsp:sp>
    <dsp:sp modelId="{E58B63EB-D240-4975-A6E9-998095540BFA}">
      <dsp:nvSpPr>
        <dsp:cNvPr id="0" name=""/>
        <dsp:cNvSpPr/>
      </dsp:nvSpPr>
      <dsp:spPr>
        <a:xfrm>
          <a:off x="3477605" y="389199"/>
          <a:ext cx="7451299" cy="1257405"/>
        </a:xfrm>
        <a:prstGeom prst="rightArrow">
          <a:avLst>
            <a:gd name="adj1" fmla="val 50000"/>
            <a:gd name="adj2" fmla="val 50000"/>
          </a:avLst>
        </a:prstGeom>
        <a:solidFill>
          <a:schemeClr val="accent3">
            <a:hueOff val="1355300"/>
            <a:satOff val="50000"/>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254000" bIns="199613" numCol="1" spcCol="1270" anchor="ctr" anchorCtr="0">
          <a:noAutofit/>
        </a:bodyPr>
        <a:lstStyle/>
        <a:p>
          <a:pPr marL="0" lvl="0" indent="0" algn="l"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Who has to file GSTR-3B?</a:t>
          </a:r>
          <a:endParaRPr lang="en-IN" sz="1800" kern="1200" dirty="0">
            <a:latin typeface="Segoe UI Semilight" panose="020B0402040204020203" pitchFamily="34" charset="0"/>
            <a:cs typeface="Segoe UI Semilight" panose="020B0402040204020203" pitchFamily="34" charset="0"/>
          </a:endParaRPr>
        </a:p>
      </dsp:txBody>
      <dsp:txXfrm>
        <a:off x="3477605" y="703550"/>
        <a:ext cx="7136948" cy="628703"/>
      </dsp:txXfrm>
    </dsp:sp>
    <dsp:sp modelId="{2599DD5F-5AC5-4C75-B00A-5D96A5A1BEB8}">
      <dsp:nvSpPr>
        <dsp:cNvPr id="0" name=""/>
        <dsp:cNvSpPr/>
      </dsp:nvSpPr>
      <dsp:spPr>
        <a:xfrm>
          <a:off x="3464244" y="1189399"/>
          <a:ext cx="2267047" cy="2422225"/>
        </a:xfrm>
        <a:prstGeom prst="rect">
          <a:avLst/>
        </a:prstGeom>
        <a:solidFill>
          <a:schemeClr val="lt1">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latin typeface="Segoe UI Semilight" panose="020B0402040204020203" pitchFamily="34" charset="0"/>
              <a:cs typeface="Segoe UI Semilight" panose="020B0402040204020203" pitchFamily="34" charset="0"/>
            </a:rPr>
            <a:t>All Regular taxpayers and casual taxpayers are required to file Form GSTR-3B</a:t>
          </a:r>
          <a:endParaRPr lang="en-IN" sz="1800" kern="1200" dirty="0">
            <a:latin typeface="Segoe UI Semilight" panose="020B0402040204020203" pitchFamily="34" charset="0"/>
            <a:cs typeface="Segoe UI Semilight" panose="020B0402040204020203" pitchFamily="34" charset="0"/>
          </a:endParaRPr>
        </a:p>
      </dsp:txBody>
      <dsp:txXfrm>
        <a:off x="3464244" y="1189399"/>
        <a:ext cx="2267047" cy="2422225"/>
      </dsp:txXfrm>
    </dsp:sp>
    <dsp:sp modelId="{F29B87B7-D242-4A3D-A142-8F3AA7169706}">
      <dsp:nvSpPr>
        <dsp:cNvPr id="0" name=""/>
        <dsp:cNvSpPr/>
      </dsp:nvSpPr>
      <dsp:spPr>
        <a:xfrm>
          <a:off x="5694746" y="872940"/>
          <a:ext cx="4859000" cy="1257405"/>
        </a:xfrm>
        <a:prstGeom prst="rightArrow">
          <a:avLst>
            <a:gd name="adj1" fmla="val 50000"/>
            <a:gd name="adj2" fmla="val 50000"/>
          </a:avLst>
        </a:prstGeom>
        <a:solidFill>
          <a:schemeClr val="accent3">
            <a:hueOff val="2710599"/>
            <a:satOff val="100000"/>
            <a:lumOff val="-1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254000" bIns="199613" numCol="1" spcCol="1270" anchor="ctr" anchorCtr="0">
          <a:noAutofit/>
        </a:bodyPr>
        <a:lstStyle/>
        <a:p>
          <a:pPr marL="0" lvl="0" indent="0" algn="l" defTabSz="800100">
            <a:lnSpc>
              <a:spcPct val="90000"/>
            </a:lnSpc>
            <a:spcBef>
              <a:spcPct val="0"/>
            </a:spcBef>
            <a:spcAft>
              <a:spcPct val="35000"/>
            </a:spcAft>
            <a:buNone/>
          </a:pPr>
          <a:r>
            <a:rPr lang="en-US" sz="1800" b="0" i="0" kern="1200" dirty="0">
              <a:latin typeface="Segoe UI Semilight" panose="020B0402040204020203" pitchFamily="34" charset="0"/>
              <a:cs typeface="Segoe UI Semilight" panose="020B0402040204020203" pitchFamily="34" charset="0"/>
            </a:rPr>
            <a:t>Modes of preparing Form GSTR-3B?</a:t>
          </a:r>
          <a:endParaRPr lang="en-IN" sz="1800" kern="1200" dirty="0">
            <a:latin typeface="Segoe UI Semilight" panose="020B0402040204020203" pitchFamily="34" charset="0"/>
            <a:cs typeface="Segoe UI Semilight" panose="020B0402040204020203" pitchFamily="34" charset="0"/>
          </a:endParaRPr>
        </a:p>
      </dsp:txBody>
      <dsp:txXfrm>
        <a:off x="5694746" y="1187291"/>
        <a:ext cx="4544649" cy="628703"/>
      </dsp:txXfrm>
    </dsp:sp>
    <dsp:sp modelId="{85E5A036-59FB-4BA0-9F92-70520AAE3E18}">
      <dsp:nvSpPr>
        <dsp:cNvPr id="0" name=""/>
        <dsp:cNvSpPr/>
      </dsp:nvSpPr>
      <dsp:spPr>
        <a:xfrm>
          <a:off x="5655505" y="1660070"/>
          <a:ext cx="4207306" cy="2386776"/>
        </a:xfrm>
        <a:prstGeom prst="rect">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kern="1200" dirty="0">
              <a:latin typeface="Segoe UI Semilight" panose="020B0402040204020203" pitchFamily="34" charset="0"/>
              <a:cs typeface="Segoe UI Semilight" panose="020B0402040204020203" pitchFamily="34" charset="0"/>
            </a:rPr>
            <a:t>Form GSTR-3B can be prepared using the following modes:</a:t>
          </a:r>
          <a:endParaRPr lang="en-IN" sz="1800" kern="1200" dirty="0">
            <a:latin typeface="Segoe UI Semilight" panose="020B0402040204020203" pitchFamily="34" charset="0"/>
            <a:cs typeface="Segoe UI Semilight" panose="020B0402040204020203" pitchFamily="34" charset="0"/>
          </a:endParaRPr>
        </a:p>
        <a:p>
          <a:pPr marL="0" lvl="0" indent="0" algn="l" defTabSz="800100">
            <a:lnSpc>
              <a:spcPct val="90000"/>
            </a:lnSpc>
            <a:spcBef>
              <a:spcPct val="0"/>
            </a:spcBef>
            <a:spcAft>
              <a:spcPct val="35000"/>
            </a:spcAft>
            <a:buNone/>
          </a:pPr>
          <a:r>
            <a:rPr lang="en-US" sz="1800" b="0" i="0" u="none" kern="1200" dirty="0">
              <a:latin typeface="Segoe UI Semilight" panose="020B0402040204020203" pitchFamily="34" charset="0"/>
              <a:cs typeface="Segoe UI Semilight" panose="020B0402040204020203" pitchFamily="34" charset="0"/>
            </a:rPr>
            <a:t>1. Online entry on the GST Portal.</a:t>
          </a:r>
        </a:p>
        <a:p>
          <a:pPr marL="0" lvl="0" indent="0" algn="l" defTabSz="800100">
            <a:lnSpc>
              <a:spcPct val="90000"/>
            </a:lnSpc>
            <a:spcBef>
              <a:spcPct val="0"/>
            </a:spcBef>
            <a:spcAft>
              <a:spcPct val="35000"/>
            </a:spcAft>
            <a:buNone/>
          </a:pPr>
          <a:r>
            <a:rPr lang="en-US" sz="1800" b="0" i="0" u="none" kern="1200" dirty="0">
              <a:latin typeface="Segoe UI Semilight" panose="020B0402040204020203" pitchFamily="34" charset="0"/>
              <a:cs typeface="Segoe UI Semilight" panose="020B0402040204020203" pitchFamily="34" charset="0"/>
            </a:rPr>
            <a:t>2. Uploading of invoice and of Form GSTR-3B data using Returns Offline Tool.</a:t>
          </a:r>
        </a:p>
        <a:p>
          <a:pPr marL="0" lvl="0" indent="0" algn="l" defTabSz="800100">
            <a:lnSpc>
              <a:spcPct val="90000"/>
            </a:lnSpc>
            <a:spcBef>
              <a:spcPct val="0"/>
            </a:spcBef>
            <a:spcAft>
              <a:spcPct val="35000"/>
            </a:spcAft>
            <a:buNone/>
          </a:pPr>
          <a:r>
            <a:rPr lang="en-US" sz="1800" b="0" i="0" u="none" kern="1200" dirty="0">
              <a:latin typeface="Segoe UI Semilight" panose="020B0402040204020203" pitchFamily="34" charset="0"/>
              <a:cs typeface="Segoe UI Semilight" panose="020B0402040204020203" pitchFamily="34" charset="0"/>
            </a:rPr>
            <a:t>3. Using third-party applications through GST Suvidha Providers (GSPs).</a:t>
          </a:r>
          <a:endParaRPr lang="en-IN" sz="1800" kern="1200" dirty="0">
            <a:latin typeface="Segoe UI Semilight" panose="020B0402040204020203" pitchFamily="34" charset="0"/>
            <a:cs typeface="Segoe UI Semilight" panose="020B0402040204020203" pitchFamily="34" charset="0"/>
          </a:endParaRPr>
        </a:p>
      </dsp:txBody>
      <dsp:txXfrm>
        <a:off x="5655505" y="1660070"/>
        <a:ext cx="4207306" cy="23867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B59AC-34F4-4DE4-9EE6-09B31FB365CE}">
      <dsp:nvSpPr>
        <dsp:cNvPr id="0" name=""/>
        <dsp:cNvSpPr/>
      </dsp:nvSpPr>
      <dsp:spPr>
        <a:xfrm>
          <a:off x="7723385" y="3399760"/>
          <a:ext cx="429236" cy="552544"/>
        </a:xfrm>
        <a:custGeom>
          <a:avLst/>
          <a:gdLst/>
          <a:ahLst/>
          <a:cxnLst/>
          <a:rect l="0" t="0" r="0" b="0"/>
          <a:pathLst>
            <a:path>
              <a:moveTo>
                <a:pt x="0" y="0"/>
              </a:moveTo>
              <a:lnTo>
                <a:pt x="214618" y="0"/>
              </a:lnTo>
              <a:lnTo>
                <a:pt x="214618" y="552544"/>
              </a:lnTo>
              <a:lnTo>
                <a:pt x="429236" y="55254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7920511" y="3658541"/>
        <a:ext cx="34983" cy="34983"/>
      </dsp:txXfrm>
    </dsp:sp>
    <dsp:sp modelId="{1434CED8-2C80-49A0-9064-9DE57E543A45}">
      <dsp:nvSpPr>
        <dsp:cNvPr id="0" name=""/>
        <dsp:cNvSpPr/>
      </dsp:nvSpPr>
      <dsp:spPr>
        <a:xfrm>
          <a:off x="4298855" y="2855977"/>
          <a:ext cx="570754" cy="543783"/>
        </a:xfrm>
        <a:custGeom>
          <a:avLst/>
          <a:gdLst/>
          <a:ahLst/>
          <a:cxnLst/>
          <a:rect l="0" t="0" r="0" b="0"/>
          <a:pathLst>
            <a:path>
              <a:moveTo>
                <a:pt x="0" y="0"/>
              </a:moveTo>
              <a:lnTo>
                <a:pt x="285377" y="0"/>
              </a:lnTo>
              <a:lnTo>
                <a:pt x="285377" y="543783"/>
              </a:lnTo>
              <a:lnTo>
                <a:pt x="570754" y="5437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4564524" y="3108160"/>
        <a:ext cx="39416" cy="39416"/>
      </dsp:txXfrm>
    </dsp:sp>
    <dsp:sp modelId="{8C1C3F96-1793-48BA-9F0F-CF9AC58529F4}">
      <dsp:nvSpPr>
        <dsp:cNvPr id="0" name=""/>
        <dsp:cNvSpPr/>
      </dsp:nvSpPr>
      <dsp:spPr>
        <a:xfrm>
          <a:off x="4298855" y="2312194"/>
          <a:ext cx="570754" cy="543783"/>
        </a:xfrm>
        <a:custGeom>
          <a:avLst/>
          <a:gdLst/>
          <a:ahLst/>
          <a:cxnLst/>
          <a:rect l="0" t="0" r="0" b="0"/>
          <a:pathLst>
            <a:path>
              <a:moveTo>
                <a:pt x="0" y="543783"/>
              </a:moveTo>
              <a:lnTo>
                <a:pt x="285377" y="543783"/>
              </a:lnTo>
              <a:lnTo>
                <a:pt x="285377" y="0"/>
              </a:lnTo>
              <a:lnTo>
                <a:pt x="570754"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4564524" y="2564377"/>
        <a:ext cx="39416" cy="39416"/>
      </dsp:txXfrm>
    </dsp:sp>
    <dsp:sp modelId="{6FB2BA02-1266-4DB4-A3B0-60B4C1E6AFEB}">
      <dsp:nvSpPr>
        <dsp:cNvPr id="0" name=""/>
        <dsp:cNvSpPr/>
      </dsp:nvSpPr>
      <dsp:spPr>
        <a:xfrm>
          <a:off x="874325" y="2312194"/>
          <a:ext cx="570754" cy="543783"/>
        </a:xfrm>
        <a:custGeom>
          <a:avLst/>
          <a:gdLst/>
          <a:ahLst/>
          <a:cxnLst/>
          <a:rect l="0" t="0" r="0" b="0"/>
          <a:pathLst>
            <a:path>
              <a:moveTo>
                <a:pt x="0" y="0"/>
              </a:moveTo>
              <a:lnTo>
                <a:pt x="285377" y="0"/>
              </a:lnTo>
              <a:lnTo>
                <a:pt x="285377" y="543783"/>
              </a:lnTo>
              <a:lnTo>
                <a:pt x="570754" y="54378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1139994" y="2564377"/>
        <a:ext cx="39416" cy="39416"/>
      </dsp:txXfrm>
    </dsp:sp>
    <dsp:sp modelId="{D565A5D1-D060-453E-9B90-62324DCDD927}">
      <dsp:nvSpPr>
        <dsp:cNvPr id="0" name=""/>
        <dsp:cNvSpPr/>
      </dsp:nvSpPr>
      <dsp:spPr>
        <a:xfrm>
          <a:off x="874325" y="1768410"/>
          <a:ext cx="570754" cy="543783"/>
        </a:xfrm>
        <a:custGeom>
          <a:avLst/>
          <a:gdLst/>
          <a:ahLst/>
          <a:cxnLst/>
          <a:rect l="0" t="0" r="0" b="0"/>
          <a:pathLst>
            <a:path>
              <a:moveTo>
                <a:pt x="0" y="543783"/>
              </a:moveTo>
              <a:lnTo>
                <a:pt x="285377" y="543783"/>
              </a:lnTo>
              <a:lnTo>
                <a:pt x="285377" y="0"/>
              </a:lnTo>
              <a:lnTo>
                <a:pt x="570754"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1139994" y="2020594"/>
        <a:ext cx="39416" cy="39416"/>
      </dsp:txXfrm>
    </dsp:sp>
    <dsp:sp modelId="{CDD07A12-C364-4D53-984A-CF20E7638110}">
      <dsp:nvSpPr>
        <dsp:cNvPr id="0" name=""/>
        <dsp:cNvSpPr/>
      </dsp:nvSpPr>
      <dsp:spPr>
        <a:xfrm rot="16200000">
          <a:off x="-1850315" y="1877167"/>
          <a:ext cx="4579227" cy="87005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2533650">
            <a:lnSpc>
              <a:spcPct val="90000"/>
            </a:lnSpc>
            <a:spcBef>
              <a:spcPct val="0"/>
            </a:spcBef>
            <a:spcAft>
              <a:spcPct val="35000"/>
            </a:spcAft>
            <a:buNone/>
          </a:pPr>
          <a:r>
            <a:rPr lang="en-US" sz="5700" kern="1200" dirty="0"/>
            <a:t>Filing GSTR 3B</a:t>
          </a:r>
          <a:endParaRPr lang="en-IN" sz="5700" kern="1200" dirty="0"/>
        </a:p>
      </dsp:txBody>
      <dsp:txXfrm>
        <a:off x="-1850315" y="1877167"/>
        <a:ext cx="4579227" cy="870053"/>
      </dsp:txXfrm>
    </dsp:sp>
    <dsp:sp modelId="{619EE23D-0DD0-4C83-9C9E-D06B5C62FB90}">
      <dsp:nvSpPr>
        <dsp:cNvPr id="0" name=""/>
        <dsp:cNvSpPr/>
      </dsp:nvSpPr>
      <dsp:spPr>
        <a:xfrm>
          <a:off x="1445080" y="1333384"/>
          <a:ext cx="2853774" cy="870053"/>
        </a:xfrm>
        <a:prstGeom prst="rect">
          <a:avLst/>
        </a:prstGeom>
        <a:solidFill>
          <a:schemeClr val="accent4">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Online Mode</a:t>
          </a:r>
          <a:endParaRPr lang="en-IN" sz="2900" kern="1200" dirty="0"/>
        </a:p>
      </dsp:txBody>
      <dsp:txXfrm>
        <a:off x="1445080" y="1333384"/>
        <a:ext cx="2853774" cy="870053"/>
      </dsp:txXfrm>
    </dsp:sp>
    <dsp:sp modelId="{933914C5-659E-4732-B5AC-97826FCC4E37}">
      <dsp:nvSpPr>
        <dsp:cNvPr id="0" name=""/>
        <dsp:cNvSpPr/>
      </dsp:nvSpPr>
      <dsp:spPr>
        <a:xfrm>
          <a:off x="1445080" y="2420950"/>
          <a:ext cx="2853774" cy="870053"/>
        </a:xfrm>
        <a:prstGeom prst="rect">
          <a:avLst/>
        </a:prstGeom>
        <a:solidFill>
          <a:schemeClr val="accent4">
            <a:hueOff val="0"/>
            <a:satOff val="0"/>
            <a:lumOff val="0"/>
            <a:alphaOff val="0"/>
          </a:schemeClr>
        </a:solidFill>
        <a:ln w="12700" cap="flat" cmpd="sng" algn="ctr">
          <a:solidFill>
            <a:schemeClr val="l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Offline Mode</a:t>
          </a:r>
          <a:endParaRPr lang="en-IN" sz="2900" kern="1200" dirty="0"/>
        </a:p>
      </dsp:txBody>
      <dsp:txXfrm>
        <a:off x="1445080" y="2420950"/>
        <a:ext cx="2853774" cy="870053"/>
      </dsp:txXfrm>
    </dsp:sp>
    <dsp:sp modelId="{9570684F-6908-4F38-8772-F7ECC79A33F0}">
      <dsp:nvSpPr>
        <dsp:cNvPr id="0" name=""/>
        <dsp:cNvSpPr/>
      </dsp:nvSpPr>
      <dsp:spPr>
        <a:xfrm>
          <a:off x="4869610" y="1877167"/>
          <a:ext cx="2853774" cy="870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Export Excel Format</a:t>
          </a:r>
          <a:endParaRPr lang="en-IN" sz="2900" kern="1200" dirty="0"/>
        </a:p>
      </dsp:txBody>
      <dsp:txXfrm>
        <a:off x="4869610" y="1877167"/>
        <a:ext cx="2853774" cy="870053"/>
      </dsp:txXfrm>
    </dsp:sp>
    <dsp:sp modelId="{89B2F3FA-D2B7-4A5E-8AD2-DE5AE1870B41}">
      <dsp:nvSpPr>
        <dsp:cNvPr id="0" name=""/>
        <dsp:cNvSpPr/>
      </dsp:nvSpPr>
      <dsp:spPr>
        <a:xfrm>
          <a:off x="4869610" y="2964733"/>
          <a:ext cx="2853774" cy="870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Export/ Convert to JSON</a:t>
          </a:r>
          <a:endParaRPr lang="en-IN" sz="2900" kern="1200" dirty="0"/>
        </a:p>
      </dsp:txBody>
      <dsp:txXfrm>
        <a:off x="4869610" y="2964733"/>
        <a:ext cx="2853774" cy="870053"/>
      </dsp:txXfrm>
    </dsp:sp>
    <dsp:sp modelId="{4560B129-0CAB-404C-81EF-FF98C535B1F1}">
      <dsp:nvSpPr>
        <dsp:cNvPr id="0" name=""/>
        <dsp:cNvSpPr/>
      </dsp:nvSpPr>
      <dsp:spPr>
        <a:xfrm>
          <a:off x="8152621" y="3517278"/>
          <a:ext cx="2853774" cy="87005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t>Upload to Portal</a:t>
          </a:r>
          <a:endParaRPr lang="en-IN" sz="2900" kern="1200" dirty="0"/>
        </a:p>
      </dsp:txBody>
      <dsp:txXfrm>
        <a:off x="8152621" y="3517278"/>
        <a:ext cx="2853774" cy="87005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618C8-904A-482E-BF98-6B63D3D60E80}">
      <dsp:nvSpPr>
        <dsp:cNvPr id="0" name=""/>
        <dsp:cNvSpPr/>
      </dsp:nvSpPr>
      <dsp:spPr>
        <a:xfrm>
          <a:off x="8614" y="1131388"/>
          <a:ext cx="2574918" cy="154495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Submit and e-sign returns on the GST Portal</a:t>
          </a:r>
          <a:endParaRPr lang="en-IN" sz="1900" kern="1200" dirty="0"/>
        </a:p>
      </dsp:txBody>
      <dsp:txXfrm>
        <a:off x="53864" y="1176638"/>
        <a:ext cx="2484418" cy="1454451"/>
      </dsp:txXfrm>
    </dsp:sp>
    <dsp:sp modelId="{323A6D12-02D6-41E8-9ED0-298399195626}">
      <dsp:nvSpPr>
        <dsp:cNvPr id="0" name=""/>
        <dsp:cNvSpPr/>
      </dsp:nvSpPr>
      <dsp:spPr>
        <a:xfrm>
          <a:off x="2841025" y="1584574"/>
          <a:ext cx="545882" cy="63857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a:off x="2841025" y="1712290"/>
        <a:ext cx="382117" cy="383147"/>
      </dsp:txXfrm>
    </dsp:sp>
    <dsp:sp modelId="{BA0ED3EF-51EB-4DD2-9E40-2A1FAF5EBA35}">
      <dsp:nvSpPr>
        <dsp:cNvPr id="0" name=""/>
        <dsp:cNvSpPr/>
      </dsp:nvSpPr>
      <dsp:spPr>
        <a:xfrm>
          <a:off x="3613501" y="1131388"/>
          <a:ext cx="2574918" cy="1544951"/>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Open GSTR-3B in Tally &gt; F10: Marked as Sign</a:t>
          </a:r>
          <a:endParaRPr lang="en-IN" sz="1900" kern="1200" dirty="0"/>
        </a:p>
      </dsp:txBody>
      <dsp:txXfrm>
        <a:off x="3658751" y="1176638"/>
        <a:ext cx="2484418" cy="1454451"/>
      </dsp:txXfrm>
    </dsp:sp>
    <dsp:sp modelId="{93078588-895C-4803-8560-55C53B139043}">
      <dsp:nvSpPr>
        <dsp:cNvPr id="0" name=""/>
        <dsp:cNvSpPr/>
      </dsp:nvSpPr>
      <dsp:spPr>
        <a:xfrm>
          <a:off x="6445912" y="1584574"/>
          <a:ext cx="545882" cy="638579"/>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a:off x="6445912" y="1712290"/>
        <a:ext cx="382117" cy="383147"/>
      </dsp:txXfrm>
    </dsp:sp>
    <dsp:sp modelId="{B9766CAD-C79B-4784-B85C-BD35D8489229}">
      <dsp:nvSpPr>
        <dsp:cNvPr id="0" name=""/>
        <dsp:cNvSpPr/>
      </dsp:nvSpPr>
      <dsp:spPr>
        <a:xfrm>
          <a:off x="7218388" y="1131388"/>
          <a:ext cx="2574918" cy="154495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This allows to track any modified transactions to amend the return for upcoming returns</a:t>
          </a:r>
          <a:endParaRPr lang="en-IN" sz="1900" kern="1200" dirty="0"/>
        </a:p>
      </dsp:txBody>
      <dsp:txXfrm>
        <a:off x="7263638" y="1176638"/>
        <a:ext cx="2484418" cy="145445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E46AB8-3357-47F3-A268-B5C4B2090355}">
      <dsp:nvSpPr>
        <dsp:cNvPr id="0" name=""/>
        <dsp:cNvSpPr/>
      </dsp:nvSpPr>
      <dsp:spPr>
        <a:xfrm>
          <a:off x="0" y="215643"/>
          <a:ext cx="11018073" cy="1480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25" tIns="208280" rIns="8551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One-stop report that will help to view or set up the GST rate details for all your relevant masters with great ease. </a:t>
          </a:r>
          <a:endParaRPr lang="en-IN" sz="180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Update the GST Rate and HSN/SAC details for inventory masters, such as stock items and stock groups, and accounting masters, such as ledgers and groups.</a:t>
          </a:r>
          <a:endParaRPr lang="en-IN" sz="1800" kern="1200" dirty="0">
            <a:latin typeface="Segoe UI Semilight" panose="020B0402040204020203" pitchFamily="34" charset="0"/>
            <a:cs typeface="Segoe UI Semilight" panose="020B0402040204020203" pitchFamily="34" charset="0"/>
          </a:endParaRPr>
        </a:p>
      </dsp:txBody>
      <dsp:txXfrm>
        <a:off x="0" y="215643"/>
        <a:ext cx="11018073" cy="1480500"/>
      </dsp:txXfrm>
    </dsp:sp>
    <dsp:sp modelId="{362E65E7-A32C-44F9-AD68-7894EBE91A7F}">
      <dsp:nvSpPr>
        <dsp:cNvPr id="0" name=""/>
        <dsp:cNvSpPr/>
      </dsp:nvSpPr>
      <dsp:spPr>
        <a:xfrm>
          <a:off x="550903" y="68043"/>
          <a:ext cx="7712651" cy="29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20" tIns="0" rIns="29152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GST Rate Setup</a:t>
          </a:r>
          <a:endParaRPr lang="en-IN" sz="1800" kern="1200" dirty="0">
            <a:latin typeface="Segoe UI Semilight" panose="020B0402040204020203" pitchFamily="34" charset="0"/>
            <a:cs typeface="Segoe UI Semilight" panose="020B0402040204020203" pitchFamily="34" charset="0"/>
          </a:endParaRPr>
        </a:p>
      </dsp:txBody>
      <dsp:txXfrm>
        <a:off x="565313" y="82453"/>
        <a:ext cx="7683831" cy="266380"/>
      </dsp:txXfrm>
    </dsp:sp>
    <dsp:sp modelId="{50065222-9454-4AC3-82B6-39048E78AD1F}">
      <dsp:nvSpPr>
        <dsp:cNvPr id="0" name=""/>
        <dsp:cNvSpPr/>
      </dsp:nvSpPr>
      <dsp:spPr>
        <a:xfrm>
          <a:off x="0" y="1897744"/>
          <a:ext cx="11018073" cy="12285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25" tIns="208280" rIns="855125" bIns="128016" numCol="1" spcCol="1270" anchor="t" anchorCtr="0">
          <a:noAutofit/>
        </a:bodyPr>
        <a:lstStyle/>
        <a:p>
          <a:pPr marL="171450" lvl="1" indent="-171450" algn="l" defTabSz="800100">
            <a:lnSpc>
              <a:spcPct val="90000"/>
            </a:lnSpc>
            <a:spcBef>
              <a:spcPct val="0"/>
            </a:spcBef>
            <a:spcAft>
              <a:spcPct val="15000"/>
            </a:spcAft>
            <a:buChar char="•"/>
          </a:pPr>
          <a:r>
            <a:rPr lang="fr-FR" sz="1800" kern="1200" dirty="0">
              <a:latin typeface="Segoe UI Semilight" panose="020B0402040204020203" pitchFamily="34" charset="0"/>
              <a:cs typeface="Segoe UI Semilight" panose="020B0402040204020203" pitchFamily="34" charset="0"/>
            </a:rPr>
            <a:t>UQC stands for Unique Quantity Code</a:t>
          </a:r>
          <a:endParaRPr lang="en-IN" sz="180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UQC must be mentioned in e-invoices, e-way bills and when filling the HSN summary in GSTR-1.</a:t>
          </a:r>
          <a:endParaRPr lang="en-IN" sz="1800" kern="1200" dirty="0">
            <a:latin typeface="Segoe UI Semilight" panose="020B0402040204020203" pitchFamily="34" charset="0"/>
            <a:cs typeface="Segoe UI Semilight" panose="020B0402040204020203" pitchFamily="34" charset="0"/>
          </a:endParaRPr>
        </a:p>
      </dsp:txBody>
      <dsp:txXfrm>
        <a:off x="0" y="1897744"/>
        <a:ext cx="11018073" cy="1228500"/>
      </dsp:txXfrm>
    </dsp:sp>
    <dsp:sp modelId="{975D4AC7-F6CB-4A75-8182-4117F21F26A8}">
      <dsp:nvSpPr>
        <dsp:cNvPr id="0" name=""/>
        <dsp:cNvSpPr/>
      </dsp:nvSpPr>
      <dsp:spPr>
        <a:xfrm>
          <a:off x="550903" y="1750143"/>
          <a:ext cx="7712651" cy="295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20" tIns="0" rIns="29152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Map UoM – UQC</a:t>
          </a:r>
          <a:endParaRPr lang="en-IN" sz="1800" kern="1200" dirty="0">
            <a:latin typeface="Segoe UI Semilight" panose="020B0402040204020203" pitchFamily="34" charset="0"/>
            <a:cs typeface="Segoe UI Semilight" panose="020B0402040204020203" pitchFamily="34" charset="0"/>
          </a:endParaRPr>
        </a:p>
      </dsp:txBody>
      <dsp:txXfrm>
        <a:off x="565313" y="1764553"/>
        <a:ext cx="7683831" cy="266380"/>
      </dsp:txXfrm>
    </dsp:sp>
    <dsp:sp modelId="{96567F49-64C3-4978-A9E8-FF88C47962AA}">
      <dsp:nvSpPr>
        <dsp:cNvPr id="0" name=""/>
        <dsp:cNvSpPr/>
      </dsp:nvSpPr>
      <dsp:spPr>
        <a:xfrm>
          <a:off x="0" y="3327844"/>
          <a:ext cx="11018073" cy="12285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25" tIns="208280" rIns="85512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Quickly update the GSTIN/UIN details for your parties' group-wise</a:t>
          </a:r>
          <a:endParaRPr lang="en-IN" sz="180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15000"/>
            </a:spcAft>
            <a:buChar char="•"/>
          </a:pPr>
          <a:r>
            <a:rPr lang="en-IN" sz="1800" kern="1200" dirty="0">
              <a:latin typeface="Segoe UI Semilight" panose="020B0402040204020203" pitchFamily="34" charset="0"/>
              <a:cs typeface="Segoe UI Semilight" panose="020B0402040204020203" pitchFamily="34" charset="0"/>
            </a:rPr>
            <a:t>User can update single or bulk GSTIN update using - Update Party GSTIN / Import Party GSTIN</a:t>
          </a:r>
        </a:p>
      </dsp:txBody>
      <dsp:txXfrm>
        <a:off x="0" y="3327844"/>
        <a:ext cx="11018073" cy="1228500"/>
      </dsp:txXfrm>
    </dsp:sp>
    <dsp:sp modelId="{1FF4A656-1A40-46CD-9A8F-903FA2E2453D}">
      <dsp:nvSpPr>
        <dsp:cNvPr id="0" name=""/>
        <dsp:cNvSpPr/>
      </dsp:nvSpPr>
      <dsp:spPr>
        <a:xfrm>
          <a:off x="550903" y="3180244"/>
          <a:ext cx="7712651" cy="29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20" tIns="0" rIns="291520"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Update Party GSTIN</a:t>
          </a:r>
          <a:endParaRPr lang="en-IN" sz="1800" kern="1200" dirty="0">
            <a:latin typeface="Segoe UI Semilight" panose="020B0402040204020203" pitchFamily="34" charset="0"/>
            <a:cs typeface="Segoe UI Semilight" panose="020B0402040204020203" pitchFamily="34" charset="0"/>
          </a:endParaRPr>
        </a:p>
      </dsp:txBody>
      <dsp:txXfrm>
        <a:off x="565313" y="3194654"/>
        <a:ext cx="7683831" cy="26638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45761-37D0-4CEE-A0CD-AC8CD510090F}">
      <dsp:nvSpPr>
        <dsp:cNvPr id="0" name=""/>
        <dsp:cNvSpPr/>
      </dsp:nvSpPr>
      <dsp:spPr>
        <a:xfrm>
          <a:off x="1882044" y="772211"/>
          <a:ext cx="1500435" cy="71"/>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57BE93C-7B73-47C0-9235-A730F086E608}">
      <dsp:nvSpPr>
        <dsp:cNvPr id="0" name=""/>
        <dsp:cNvSpPr/>
      </dsp:nvSpPr>
      <dsp:spPr>
        <a:xfrm>
          <a:off x="3472506" y="654311"/>
          <a:ext cx="172550" cy="301333"/>
        </a:xfrm>
        <a:prstGeom prst="chevron">
          <a:avLst>
            <a:gd name="adj" fmla="val 90000"/>
          </a:avLst>
        </a:prstGeom>
        <a:solidFill>
          <a:schemeClr val="accent4">
            <a:tint val="40000"/>
            <a:alpha val="90000"/>
            <a:hueOff val="1357741"/>
            <a:satOff val="-6406"/>
            <a:lumOff val="-231"/>
            <a:alphaOff val="0"/>
          </a:schemeClr>
        </a:solidFill>
        <a:ln w="6350" cap="flat" cmpd="sng" algn="ctr">
          <a:solidFill>
            <a:schemeClr val="accent4">
              <a:tint val="40000"/>
              <a:alpha val="90000"/>
              <a:hueOff val="1357741"/>
              <a:satOff val="-6406"/>
              <a:lumOff val="-231"/>
              <a:alphaOff val="0"/>
            </a:schemeClr>
          </a:solidFill>
          <a:prstDash val="solid"/>
          <a:miter lim="800000"/>
        </a:ln>
        <a:effectLst/>
      </dsp:spPr>
      <dsp:style>
        <a:lnRef idx="1">
          <a:scrgbClr r="0" g="0" b="0"/>
        </a:lnRef>
        <a:fillRef idx="1">
          <a:scrgbClr r="0" g="0" b="0"/>
        </a:fillRef>
        <a:effectRef idx="2">
          <a:scrgbClr r="0" g="0" b="0"/>
        </a:effectRef>
        <a:fontRef idx="minor"/>
      </dsp:style>
    </dsp:sp>
    <dsp:sp modelId="{50510506-BE1A-425A-A730-95E529C019C5}">
      <dsp:nvSpPr>
        <dsp:cNvPr id="0" name=""/>
        <dsp:cNvSpPr/>
      </dsp:nvSpPr>
      <dsp:spPr>
        <a:xfrm>
          <a:off x="934838" y="12595"/>
          <a:ext cx="1519303" cy="1519303"/>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8957" tIns="58957" rIns="58957" bIns="58957" numCol="1" spcCol="1270" anchor="ctr" anchorCtr="0">
          <a:noAutofit/>
        </a:bodyPr>
        <a:lstStyle/>
        <a:p>
          <a:pPr marL="0" lvl="0" indent="0" algn="ctr" defTabSz="2667000">
            <a:lnSpc>
              <a:spcPct val="90000"/>
            </a:lnSpc>
            <a:spcBef>
              <a:spcPct val="0"/>
            </a:spcBef>
            <a:spcAft>
              <a:spcPct val="35000"/>
            </a:spcAft>
            <a:buNone/>
          </a:pPr>
          <a:r>
            <a:rPr lang="en-US" sz="6000" kern="1200"/>
            <a:t>1</a:t>
          </a:r>
          <a:endParaRPr lang="en-US" sz="6000" kern="1200" dirty="0"/>
        </a:p>
      </dsp:txBody>
      <dsp:txXfrm>
        <a:off x="1157335" y="235092"/>
        <a:ext cx="1074309" cy="1074309"/>
      </dsp:txXfrm>
    </dsp:sp>
    <dsp:sp modelId="{BCAB6277-6D34-4679-8007-B477B332AAC5}">
      <dsp:nvSpPr>
        <dsp:cNvPr id="0" name=""/>
        <dsp:cNvSpPr/>
      </dsp:nvSpPr>
      <dsp:spPr>
        <a:xfrm>
          <a:off x="6499" y="1696920"/>
          <a:ext cx="3375980" cy="2915827"/>
        </a:xfrm>
        <a:prstGeom prst="upArrowCallout">
          <a:avLst>
            <a:gd name="adj1" fmla="val 50000"/>
            <a:gd name="adj2" fmla="val 20000"/>
            <a:gd name="adj3" fmla="val 20000"/>
            <a:gd name="adj4" fmla="val 100000"/>
          </a:avLst>
        </a:prstGeom>
        <a:solidFill>
          <a:schemeClr val="accent4">
            <a:tint val="40000"/>
            <a:alpha val="90000"/>
            <a:hueOff val="2715481"/>
            <a:satOff val="-12811"/>
            <a:lumOff val="-463"/>
            <a:alphaOff val="0"/>
          </a:schemeClr>
        </a:solidFill>
        <a:ln w="6350" cap="flat" cmpd="sng" algn="ctr">
          <a:solidFill>
            <a:schemeClr val="accent4">
              <a:tint val="40000"/>
              <a:alpha val="90000"/>
              <a:hueOff val="2715481"/>
              <a:satOff val="-12811"/>
              <a:lumOff val="-46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301" tIns="165100" rIns="266301" bIns="165100" numCol="1" spcCol="1270" anchor="t" anchorCtr="0">
          <a:noAutofit/>
        </a:bodyPr>
        <a:lstStyle/>
        <a:p>
          <a:pPr marL="0" lvl="0" indent="0" algn="l"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a) Validate GSTIN/UIN and HSN/SAC information online from within TallyPrime. </a:t>
          </a:r>
        </a:p>
        <a:p>
          <a:pPr marL="0" lvl="0" indent="0" algn="l"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b) This facilitates quick online validation of GSTIN/UIN information for multiple parties and HSN/SAC information for multiple Stock Items in bulk. </a:t>
          </a:r>
          <a:endParaRPr lang="en-US" sz="1400" kern="1200" dirty="0">
            <a:latin typeface="Segoe UI Semilight" panose="020B0402040204020203" pitchFamily="34" charset="0"/>
            <a:cs typeface="Segoe UI Semilight" panose="020B0402040204020203" pitchFamily="34" charset="0"/>
          </a:endParaRPr>
        </a:p>
      </dsp:txBody>
      <dsp:txXfrm>
        <a:off x="6499" y="2280085"/>
        <a:ext cx="3375980" cy="2332662"/>
      </dsp:txXfrm>
    </dsp:sp>
    <dsp:sp modelId="{9B254A9E-3AC0-4649-92A3-B3E824CA2DD3}">
      <dsp:nvSpPr>
        <dsp:cNvPr id="0" name=""/>
        <dsp:cNvSpPr/>
      </dsp:nvSpPr>
      <dsp:spPr>
        <a:xfrm>
          <a:off x="3988675" y="771735"/>
          <a:ext cx="3375980" cy="71"/>
        </a:xfrm>
        <a:prstGeom prst="rect">
          <a:avLst/>
        </a:prstGeom>
        <a:solidFill>
          <a:schemeClr val="accent4">
            <a:tint val="40000"/>
            <a:alpha val="90000"/>
            <a:hueOff val="4073222"/>
            <a:satOff val="-19217"/>
            <a:lumOff val="-694"/>
            <a:alphaOff val="0"/>
          </a:schemeClr>
        </a:solidFill>
        <a:ln w="6350" cap="flat" cmpd="sng" algn="ctr">
          <a:solidFill>
            <a:schemeClr val="accent4">
              <a:tint val="40000"/>
              <a:alpha val="90000"/>
              <a:hueOff val="4073222"/>
              <a:satOff val="-19217"/>
              <a:lumOff val="-694"/>
              <a:alphaOff val="0"/>
            </a:schemeClr>
          </a:solidFill>
          <a:prstDash val="solid"/>
          <a:miter lim="800000"/>
        </a:ln>
        <a:effectLst/>
      </dsp:spPr>
      <dsp:style>
        <a:lnRef idx="1">
          <a:scrgbClr r="0" g="0" b="0"/>
        </a:lnRef>
        <a:fillRef idx="1">
          <a:scrgbClr r="0" g="0" b="0"/>
        </a:fillRef>
        <a:effectRef idx="2">
          <a:scrgbClr r="0" g="0" b="0"/>
        </a:effectRef>
        <a:fontRef idx="minor"/>
      </dsp:style>
    </dsp:sp>
    <dsp:sp modelId="{935A1CBB-D2E4-4598-A7A1-DEDF17CF558C}">
      <dsp:nvSpPr>
        <dsp:cNvPr id="0" name=""/>
        <dsp:cNvSpPr/>
      </dsp:nvSpPr>
      <dsp:spPr>
        <a:xfrm>
          <a:off x="7454681" y="653835"/>
          <a:ext cx="172550" cy="303074"/>
        </a:xfrm>
        <a:prstGeom prst="chevron">
          <a:avLst>
            <a:gd name="adj" fmla="val 90000"/>
          </a:avLst>
        </a:prstGeom>
        <a:solidFill>
          <a:schemeClr val="accent4">
            <a:tint val="40000"/>
            <a:alpha val="90000"/>
            <a:hueOff val="5430963"/>
            <a:satOff val="-25622"/>
            <a:lumOff val="-925"/>
            <a:alphaOff val="0"/>
          </a:schemeClr>
        </a:solidFill>
        <a:ln w="6350" cap="flat" cmpd="sng" algn="ctr">
          <a:solidFill>
            <a:schemeClr val="accent4">
              <a:tint val="40000"/>
              <a:alpha val="90000"/>
              <a:hueOff val="5430963"/>
              <a:satOff val="-25622"/>
              <a:lumOff val="-925"/>
              <a:alphaOff val="0"/>
            </a:schemeClr>
          </a:solidFill>
          <a:prstDash val="solid"/>
          <a:miter lim="800000"/>
        </a:ln>
        <a:effectLst/>
      </dsp:spPr>
      <dsp:style>
        <a:lnRef idx="1">
          <a:scrgbClr r="0" g="0" b="0"/>
        </a:lnRef>
        <a:fillRef idx="1">
          <a:scrgbClr r="0" g="0" b="0"/>
        </a:fillRef>
        <a:effectRef idx="2">
          <a:scrgbClr r="0" g="0" b="0"/>
        </a:effectRef>
        <a:fontRef idx="minor"/>
      </dsp:style>
    </dsp:sp>
    <dsp:sp modelId="{13943BDF-9AF5-4B44-9992-F98621B54CDD}">
      <dsp:nvSpPr>
        <dsp:cNvPr id="0" name=""/>
        <dsp:cNvSpPr/>
      </dsp:nvSpPr>
      <dsp:spPr>
        <a:xfrm>
          <a:off x="4917013" y="12120"/>
          <a:ext cx="1519303" cy="1519303"/>
        </a:xfrm>
        <a:prstGeom prst="ellipse">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w="6350" cap="flat" cmpd="sng" algn="ctr">
          <a:solidFill>
            <a:schemeClr val="accent4">
              <a:hueOff val="4900445"/>
              <a:satOff val="-20388"/>
              <a:lumOff val="480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8957" tIns="58957" rIns="58957" bIns="58957"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139510" y="234617"/>
        <a:ext cx="1074309" cy="1074309"/>
      </dsp:txXfrm>
    </dsp:sp>
    <dsp:sp modelId="{48D8EC89-1EAD-4850-8CDD-CBAF9BA2C857}">
      <dsp:nvSpPr>
        <dsp:cNvPr id="0" name=""/>
        <dsp:cNvSpPr/>
      </dsp:nvSpPr>
      <dsp:spPr>
        <a:xfrm>
          <a:off x="3757589" y="1696920"/>
          <a:ext cx="3838152" cy="2915827"/>
        </a:xfrm>
        <a:prstGeom prst="upArrowCallout">
          <a:avLst>
            <a:gd name="adj1" fmla="val 50000"/>
            <a:gd name="adj2" fmla="val 20000"/>
            <a:gd name="adj3" fmla="val 20000"/>
            <a:gd name="adj4" fmla="val 100000"/>
          </a:avLst>
        </a:prstGeom>
        <a:solidFill>
          <a:schemeClr val="accent4">
            <a:tint val="40000"/>
            <a:alpha val="90000"/>
            <a:hueOff val="6788703"/>
            <a:satOff val="-32028"/>
            <a:lumOff val="-1157"/>
            <a:alphaOff val="0"/>
          </a:schemeClr>
        </a:solidFill>
        <a:ln w="6350" cap="flat" cmpd="sng" algn="ctr">
          <a:solidFill>
            <a:schemeClr val="accent4">
              <a:tint val="40000"/>
              <a:alpha val="90000"/>
              <a:hueOff val="6788703"/>
              <a:satOff val="-32028"/>
              <a:lumOff val="-115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301" tIns="165100" rIns="266301" bIns="165100" numCol="1" spcCol="1270" anchor="t" anchorCtr="0">
          <a:noAutofit/>
        </a:bodyPr>
        <a:lstStyle/>
        <a:p>
          <a:pPr marL="0" lvl="0" indent="0" algn="l" defTabSz="622300">
            <a:lnSpc>
              <a:spcPct val="90000"/>
            </a:lnSpc>
            <a:spcBef>
              <a:spcPct val="0"/>
            </a:spcBef>
            <a:spcAft>
              <a:spcPct val="35000"/>
            </a:spcAft>
            <a:buNone/>
          </a:pPr>
          <a:r>
            <a:rPr lang="en-IN" sz="1400" b="1" kern="1200" dirty="0">
              <a:latin typeface="Segoe UI Semilight" panose="020B0402040204020203" pitchFamily="34" charset="0"/>
              <a:cs typeface="Segoe UI Semilight" panose="020B0402040204020203" pitchFamily="34" charset="0"/>
            </a:rPr>
            <a:t>Prerequisites for Online Validation (Till Release 4.1)</a:t>
          </a:r>
        </a:p>
        <a:p>
          <a:pPr marL="0" lvl="0" indent="0" algn="l"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a) GST should be enabled in the Company in TallyPrime.</a:t>
          </a:r>
        </a:p>
        <a:p>
          <a:pPr marL="0" lvl="0" indent="0" algn="l"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b) e-Invoicing e-Way Bill or both features should be enabled in TallyPrime.</a:t>
          </a:r>
        </a:p>
        <a:p>
          <a:pPr marL="0" lvl="0" indent="0" algn="l"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c) Authentic with e-Invoice or e-Way Bill API login credentials  </a:t>
          </a:r>
        </a:p>
      </dsp:txBody>
      <dsp:txXfrm>
        <a:off x="3757589" y="2280085"/>
        <a:ext cx="3838152" cy="2332662"/>
      </dsp:txXfrm>
    </dsp:sp>
    <dsp:sp modelId="{C8B7F437-E47C-4E40-9533-B3DC0EBF5668}">
      <dsp:nvSpPr>
        <dsp:cNvPr id="0" name=""/>
        <dsp:cNvSpPr/>
      </dsp:nvSpPr>
      <dsp:spPr>
        <a:xfrm>
          <a:off x="7911213" y="777083"/>
          <a:ext cx="1687990" cy="67"/>
        </a:xfrm>
        <a:prstGeom prst="rect">
          <a:avLst/>
        </a:prstGeom>
        <a:solidFill>
          <a:schemeClr val="accent4">
            <a:tint val="40000"/>
            <a:alpha val="90000"/>
            <a:hueOff val="8146444"/>
            <a:satOff val="-38434"/>
            <a:lumOff val="-1388"/>
            <a:alphaOff val="0"/>
          </a:schemeClr>
        </a:solidFill>
        <a:ln w="6350" cap="flat" cmpd="sng" algn="ctr">
          <a:solidFill>
            <a:schemeClr val="accent4">
              <a:tint val="40000"/>
              <a:alpha val="90000"/>
              <a:hueOff val="8146444"/>
              <a:satOff val="-38434"/>
              <a:lumOff val="-1388"/>
              <a:alphaOff val="0"/>
            </a:schemeClr>
          </a:solidFill>
          <a:prstDash val="solid"/>
          <a:miter lim="800000"/>
        </a:ln>
        <a:effectLst/>
      </dsp:spPr>
      <dsp:style>
        <a:lnRef idx="1">
          <a:scrgbClr r="0" g="0" b="0"/>
        </a:lnRef>
        <a:fillRef idx="1">
          <a:scrgbClr r="0" g="0" b="0"/>
        </a:fillRef>
        <a:effectRef idx="2">
          <a:scrgbClr r="0" g="0" b="0"/>
        </a:effectRef>
        <a:fontRef idx="minor"/>
      </dsp:style>
    </dsp:sp>
    <dsp:sp modelId="{DC2C867A-8634-427E-AF51-404E4905B520}">
      <dsp:nvSpPr>
        <dsp:cNvPr id="0" name=""/>
        <dsp:cNvSpPr/>
      </dsp:nvSpPr>
      <dsp:spPr>
        <a:xfrm>
          <a:off x="8839552" y="17465"/>
          <a:ext cx="1519303" cy="1519303"/>
        </a:xfrm>
        <a:prstGeom prst="ellipse">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w="6350" cap="flat" cmpd="sng" algn="ctr">
          <a:solidFill>
            <a:schemeClr val="accent4">
              <a:hueOff val="9800891"/>
              <a:satOff val="-40777"/>
              <a:lumOff val="960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58957" tIns="58957" rIns="58957" bIns="58957" numCol="1" spcCol="1270" anchor="ctr" anchorCtr="0">
          <a:noAutofit/>
        </a:bodyPr>
        <a:lstStyle/>
        <a:p>
          <a:pPr marL="0" lvl="0" indent="0" algn="ctr" defTabSz="2667000">
            <a:lnSpc>
              <a:spcPct val="90000"/>
            </a:lnSpc>
            <a:spcBef>
              <a:spcPct val="0"/>
            </a:spcBef>
            <a:spcAft>
              <a:spcPct val="35000"/>
            </a:spcAft>
            <a:buNone/>
          </a:pPr>
          <a:r>
            <a:rPr lang="en-US" sz="6000" kern="1200"/>
            <a:t>3</a:t>
          </a:r>
          <a:endParaRPr lang="en-US" sz="6000" kern="1200" dirty="0"/>
        </a:p>
      </dsp:txBody>
      <dsp:txXfrm>
        <a:off x="9062049" y="239962"/>
        <a:ext cx="1074309" cy="1074309"/>
      </dsp:txXfrm>
    </dsp:sp>
    <dsp:sp modelId="{9A9C80E9-9D23-47BE-A486-21C4BD8826BE}">
      <dsp:nvSpPr>
        <dsp:cNvPr id="0" name=""/>
        <dsp:cNvSpPr/>
      </dsp:nvSpPr>
      <dsp:spPr>
        <a:xfrm>
          <a:off x="7739764" y="1696920"/>
          <a:ext cx="3718879" cy="2915827"/>
        </a:xfrm>
        <a:prstGeom prst="upArrowCallout">
          <a:avLst>
            <a:gd name="adj1" fmla="val 50000"/>
            <a:gd name="adj2" fmla="val 20000"/>
            <a:gd name="adj3" fmla="val 20000"/>
            <a:gd name="adj4" fmla="val 100000"/>
          </a:avLst>
        </a:prstGeom>
        <a:solidFill>
          <a:schemeClr val="accent4">
            <a:tint val="40000"/>
            <a:alpha val="90000"/>
            <a:hueOff val="10861925"/>
            <a:satOff val="-51245"/>
            <a:lumOff val="-1851"/>
            <a:alphaOff val="0"/>
          </a:schemeClr>
        </a:solidFill>
        <a:ln w="6350" cap="flat" cmpd="sng" algn="ctr">
          <a:solidFill>
            <a:schemeClr val="accent4">
              <a:tint val="40000"/>
              <a:alpha val="90000"/>
              <a:hueOff val="10861925"/>
              <a:satOff val="-51245"/>
              <a:lumOff val="-185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301" tIns="165100" rIns="266301" bIns="16510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Segoe UI Semilight" panose="020B0402040204020203" pitchFamily="34" charset="0"/>
              <a:cs typeface="Segoe UI Semilight" panose="020B0402040204020203" pitchFamily="34" charset="0"/>
            </a:rPr>
            <a:t>How does this help the user?</a:t>
          </a:r>
        </a:p>
        <a:p>
          <a:pPr marL="0" lvl="0" indent="0" algn="l" defTabSz="622300">
            <a:lnSpc>
              <a:spcPct val="90000"/>
            </a:lnSpc>
            <a:spcBef>
              <a:spcPct val="0"/>
            </a:spcBef>
            <a:spcAft>
              <a:spcPct val="35000"/>
            </a:spcAft>
            <a:buNone/>
          </a:pPr>
          <a:r>
            <a:rPr lang="en-US" sz="1400" b="0" kern="1200" dirty="0">
              <a:latin typeface="Segoe UI Semilight" panose="020B0402040204020203" pitchFamily="34" charset="0"/>
              <a:cs typeface="Segoe UI Semilight" panose="020B0402040204020203" pitchFamily="34" charset="0"/>
            </a:rPr>
            <a:t>a) Authenticity of GSTIN/UIN information</a:t>
          </a:r>
        </a:p>
        <a:p>
          <a:pPr marL="0" lvl="0" indent="0" algn="l" defTabSz="622300">
            <a:lnSpc>
              <a:spcPct val="90000"/>
            </a:lnSpc>
            <a:spcBef>
              <a:spcPct val="0"/>
            </a:spcBef>
            <a:spcAft>
              <a:spcPct val="35000"/>
            </a:spcAft>
            <a:buNone/>
          </a:pPr>
          <a:r>
            <a:rPr lang="en-US" sz="1400" b="0" kern="1200" dirty="0">
              <a:latin typeface="Segoe UI Semilight" panose="020B0402040204020203" pitchFamily="34" charset="0"/>
              <a:cs typeface="Segoe UI Semilight" panose="020B0402040204020203" pitchFamily="34" charset="0"/>
            </a:rPr>
            <a:t>b) </a:t>
          </a:r>
          <a:r>
            <a:rPr lang="en-US" sz="1400" b="0" i="0" kern="1200" dirty="0">
              <a:latin typeface="Segoe UI Semilight" panose="020B0402040204020203" pitchFamily="34" charset="0"/>
              <a:cs typeface="Segoe UI Semilight" panose="020B0402040204020203" pitchFamily="34" charset="0"/>
            </a:rPr>
            <a:t>Verify GSTIN on hand-written invoice</a:t>
          </a:r>
        </a:p>
        <a:p>
          <a:pPr marL="0" lvl="0" indent="0" algn="l" defTabSz="622300">
            <a:lnSpc>
              <a:spcPct val="90000"/>
            </a:lnSpc>
            <a:spcBef>
              <a:spcPct val="0"/>
            </a:spcBef>
            <a:spcAft>
              <a:spcPct val="35000"/>
            </a:spcAft>
            <a:buNone/>
          </a:pPr>
          <a:r>
            <a:rPr lang="en-US" sz="1400" b="0" i="0" kern="1200" dirty="0">
              <a:latin typeface="Segoe UI Semilight" panose="020B0402040204020203" pitchFamily="34" charset="0"/>
              <a:cs typeface="Segoe UI Semilight" panose="020B0402040204020203" pitchFamily="34" charset="0"/>
            </a:rPr>
            <a:t>c) Avoid business with fraudulent vendors</a:t>
          </a:r>
        </a:p>
        <a:p>
          <a:pPr marL="0" lvl="0" indent="0" algn="l" defTabSz="622300">
            <a:lnSpc>
              <a:spcPct val="90000"/>
            </a:lnSpc>
            <a:spcBef>
              <a:spcPct val="0"/>
            </a:spcBef>
            <a:spcAft>
              <a:spcPct val="35000"/>
            </a:spcAft>
            <a:buNone/>
          </a:pPr>
          <a:r>
            <a:rPr lang="en-US" sz="1400" b="0" i="0" kern="1200" dirty="0">
              <a:latin typeface="Segoe UI Semilight" panose="020B0402040204020203" pitchFamily="34" charset="0"/>
              <a:cs typeface="Segoe UI Semilight" panose="020B0402040204020203" pitchFamily="34" charset="0"/>
            </a:rPr>
            <a:t>d) </a:t>
          </a:r>
          <a:r>
            <a:rPr lang="en-IN" sz="1400" b="0" i="0" kern="1200" dirty="0">
              <a:latin typeface="Segoe UI Semilight" panose="020B0402040204020203" pitchFamily="34" charset="0"/>
              <a:cs typeface="Segoe UI Semilight" panose="020B0402040204020203" pitchFamily="34" charset="0"/>
            </a:rPr>
            <a:t>Status of GSTIN / e-Way Bill</a:t>
          </a:r>
        </a:p>
        <a:p>
          <a:pPr marL="0" lvl="0" indent="0" algn="l" defTabSz="622300">
            <a:lnSpc>
              <a:spcPct val="90000"/>
            </a:lnSpc>
            <a:spcBef>
              <a:spcPct val="0"/>
            </a:spcBef>
            <a:spcAft>
              <a:spcPct val="35000"/>
            </a:spcAft>
            <a:buNone/>
          </a:pPr>
          <a:r>
            <a:rPr lang="en-IN" sz="1400" b="0" kern="1200" dirty="0">
              <a:latin typeface="Segoe UI Semilight" panose="020B0402040204020203" pitchFamily="34" charset="0"/>
              <a:cs typeface="Segoe UI Semilight" panose="020B0402040204020203" pitchFamily="34" charset="0"/>
            </a:rPr>
            <a:t>e) </a:t>
          </a:r>
          <a:r>
            <a:rPr lang="en-US" sz="1400" b="0" kern="1200" dirty="0">
              <a:latin typeface="Segoe UI Semilight" panose="020B0402040204020203" pitchFamily="34" charset="0"/>
              <a:cs typeface="Segoe UI Semilight" panose="020B0402040204020203" pitchFamily="34" charset="0"/>
            </a:rPr>
            <a:t>Convenience in verifying HSN/SAC information for Stock Items</a:t>
          </a:r>
          <a:endParaRPr lang="en-IN" sz="1400" b="0" kern="1200" dirty="0">
            <a:latin typeface="Segoe UI Semilight" panose="020B0402040204020203" pitchFamily="34" charset="0"/>
            <a:cs typeface="Segoe UI Semilight" panose="020B0402040204020203" pitchFamily="34" charset="0"/>
          </a:endParaRPr>
        </a:p>
        <a:p>
          <a:pPr marL="0" lvl="0" indent="0" algn="l" defTabSz="622300">
            <a:lnSpc>
              <a:spcPct val="90000"/>
            </a:lnSpc>
            <a:spcBef>
              <a:spcPct val="0"/>
            </a:spcBef>
            <a:spcAft>
              <a:spcPct val="35000"/>
            </a:spcAft>
            <a:buNone/>
          </a:pPr>
          <a:endParaRPr lang="en-IN" sz="1400" b="0" kern="1200" dirty="0">
            <a:latin typeface="Segoe UI Semilight" panose="020B0402040204020203" pitchFamily="34" charset="0"/>
            <a:cs typeface="Segoe UI Semilight" panose="020B0402040204020203" pitchFamily="34" charset="0"/>
          </a:endParaRPr>
        </a:p>
        <a:p>
          <a:pPr marL="0" lvl="0" indent="0" algn="l" defTabSz="622300">
            <a:lnSpc>
              <a:spcPct val="90000"/>
            </a:lnSpc>
            <a:spcBef>
              <a:spcPct val="0"/>
            </a:spcBef>
            <a:spcAft>
              <a:spcPct val="35000"/>
            </a:spcAft>
            <a:buNone/>
          </a:pPr>
          <a:endParaRPr lang="en-US" sz="1400" b="1" kern="1200" dirty="0">
            <a:latin typeface="Segoe UI Semilight" panose="020B0402040204020203" pitchFamily="34" charset="0"/>
            <a:cs typeface="Segoe UI Semilight" panose="020B0402040204020203" pitchFamily="34" charset="0"/>
          </a:endParaRPr>
        </a:p>
        <a:p>
          <a:pPr marL="0" lvl="0" indent="0" algn="l" defTabSz="622300">
            <a:lnSpc>
              <a:spcPct val="90000"/>
            </a:lnSpc>
            <a:spcBef>
              <a:spcPct val="0"/>
            </a:spcBef>
            <a:spcAft>
              <a:spcPct val="35000"/>
            </a:spcAft>
            <a:buNone/>
          </a:pPr>
          <a:endParaRPr lang="en-US" sz="2600" kern="1200" dirty="0">
            <a:latin typeface="Segoe UI Semilight" panose="020B0402040204020203" pitchFamily="34" charset="0"/>
            <a:cs typeface="Segoe UI Semilight" panose="020B0402040204020203" pitchFamily="34" charset="0"/>
          </a:endParaRPr>
        </a:p>
      </dsp:txBody>
      <dsp:txXfrm>
        <a:off x="7739764" y="2280085"/>
        <a:ext cx="3718879" cy="23326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81DA9-5291-4565-8994-B19727DBB477}">
      <dsp:nvSpPr>
        <dsp:cNvPr id="0" name=""/>
        <dsp:cNvSpPr/>
      </dsp:nvSpPr>
      <dsp:spPr>
        <a:xfrm>
          <a:off x="6141" y="0"/>
          <a:ext cx="2155253" cy="3468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latin typeface="Segoe UI Semilight" panose="020B0402040204020203" pitchFamily="34" charset="0"/>
              <a:cs typeface="Segoe UI Semilight" panose="020B0402040204020203" pitchFamily="34" charset="0"/>
            </a:rPr>
            <a:t>Zero Rated/ Exempt (0%)</a:t>
          </a:r>
        </a:p>
      </dsp:txBody>
      <dsp:txXfrm>
        <a:off x="6141" y="0"/>
        <a:ext cx="2155253" cy="1040641"/>
      </dsp:txXfrm>
    </dsp:sp>
    <dsp:sp modelId="{02E037B5-E12B-4757-9587-F2790ACE18D6}">
      <dsp:nvSpPr>
        <dsp:cNvPr id="0" name=""/>
        <dsp:cNvSpPr/>
      </dsp:nvSpPr>
      <dsp:spPr>
        <a:xfrm>
          <a:off x="221667" y="1041888"/>
          <a:ext cx="1724203" cy="50427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IN" sz="1050" kern="1200" dirty="0">
              <a:effectLst/>
              <a:latin typeface="Segoe UI Semilight" panose="020B0402040204020203" pitchFamily="34" charset="0"/>
              <a:ea typeface="+mn-ea"/>
              <a:cs typeface="Segoe UI Semilight" panose="020B0402040204020203" pitchFamily="34" charset="0"/>
            </a:rPr>
            <a:t>Essential items including food</a:t>
          </a:r>
          <a:endParaRPr lang="en-IN" sz="1050" kern="1200" dirty="0">
            <a:latin typeface="Segoe UI Semilight" panose="020B0402040204020203" pitchFamily="34" charset="0"/>
            <a:cs typeface="Segoe UI Semilight" panose="020B0402040204020203" pitchFamily="34" charset="0"/>
          </a:endParaRPr>
        </a:p>
      </dsp:txBody>
      <dsp:txXfrm>
        <a:off x="236437" y="1056658"/>
        <a:ext cx="1694663" cy="474737"/>
      </dsp:txXfrm>
    </dsp:sp>
    <dsp:sp modelId="{9BEDB2BA-D9E4-4D9F-8B7B-CE6779D49619}">
      <dsp:nvSpPr>
        <dsp:cNvPr id="0" name=""/>
        <dsp:cNvSpPr/>
      </dsp:nvSpPr>
      <dsp:spPr>
        <a:xfrm>
          <a:off x="221667" y="1779226"/>
          <a:ext cx="1724203" cy="151489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ClrTx/>
            <a:buSzTx/>
            <a:buFontTx/>
            <a:buNone/>
          </a:pPr>
          <a:r>
            <a:rPr lang="en-US" altLang="zh-CN" sz="1050" kern="1200" dirty="0">
              <a:latin typeface="Segoe UI Semilight" panose="020B0402040204020203" pitchFamily="34" charset="0"/>
              <a:cs typeface="Segoe UI Semilight" panose="020B0402040204020203" pitchFamily="34" charset="0"/>
              <a:sym typeface="Arial" panose="020B0604020202020204" pitchFamily="34" charset="0"/>
            </a:rPr>
            <a:t>Fresh meat, fish chicken, eggs, milk, butter milk, curd, natural honey, fresh fruits and vegetables, flour, besan, bread, prasad, salt, bhindi. Sindoor, stamps, judicial papers, printed books, newspapers, bangles, handloom</a:t>
          </a:r>
          <a:endParaRPr lang="en-IN" sz="1050" kern="1200" dirty="0">
            <a:latin typeface="Segoe UI Semilight" panose="020B0402040204020203" pitchFamily="34" charset="0"/>
            <a:cs typeface="Segoe UI Semilight" panose="020B0402040204020203" pitchFamily="34" charset="0"/>
          </a:endParaRPr>
        </a:p>
      </dsp:txBody>
      <dsp:txXfrm>
        <a:off x="266037" y="1823596"/>
        <a:ext cx="1635463" cy="1426152"/>
      </dsp:txXfrm>
    </dsp:sp>
    <dsp:sp modelId="{6103B15A-472A-4CC5-90E7-CB8ED2A790E0}">
      <dsp:nvSpPr>
        <dsp:cNvPr id="0" name=""/>
        <dsp:cNvSpPr/>
      </dsp:nvSpPr>
      <dsp:spPr>
        <a:xfrm>
          <a:off x="2323039" y="0"/>
          <a:ext cx="2155253" cy="3468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latin typeface="Segoe UI Semilight" panose="020B0402040204020203" pitchFamily="34" charset="0"/>
              <a:cs typeface="Segoe UI Semilight" panose="020B0402040204020203" pitchFamily="34" charset="0"/>
            </a:rPr>
            <a:t>Merit Rate (5%)</a:t>
          </a:r>
        </a:p>
      </dsp:txBody>
      <dsp:txXfrm>
        <a:off x="2323039" y="0"/>
        <a:ext cx="2155253" cy="1040641"/>
      </dsp:txXfrm>
    </dsp:sp>
    <dsp:sp modelId="{0273C940-5DA9-4A8C-8B53-88F36671DF12}">
      <dsp:nvSpPr>
        <dsp:cNvPr id="0" name=""/>
        <dsp:cNvSpPr/>
      </dsp:nvSpPr>
      <dsp:spPr>
        <a:xfrm>
          <a:off x="2538565" y="1041766"/>
          <a:ext cx="1724203" cy="33175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IN" sz="1050" kern="1200" dirty="0">
              <a:effectLst/>
              <a:latin typeface="Segoe UI Semilight" panose="020B0402040204020203" pitchFamily="34" charset="0"/>
              <a:ea typeface="+mn-ea"/>
              <a:cs typeface="Segoe UI Semilight" panose="020B0402040204020203" pitchFamily="34" charset="0"/>
            </a:rPr>
            <a:t>Commonly used items</a:t>
          </a:r>
          <a:endParaRPr lang="en-IN" sz="1050" kern="1200" dirty="0">
            <a:latin typeface="Segoe UI Semilight" panose="020B0402040204020203" pitchFamily="34" charset="0"/>
            <a:cs typeface="Segoe UI Semilight" panose="020B0402040204020203" pitchFamily="34" charset="0"/>
          </a:endParaRPr>
        </a:p>
      </dsp:txBody>
      <dsp:txXfrm>
        <a:off x="2548282" y="1051483"/>
        <a:ext cx="1704769" cy="312324"/>
      </dsp:txXfrm>
    </dsp:sp>
    <dsp:sp modelId="{E62305B2-650B-4277-846C-0E4DA79C78BA}">
      <dsp:nvSpPr>
        <dsp:cNvPr id="0" name=""/>
        <dsp:cNvSpPr/>
      </dsp:nvSpPr>
      <dsp:spPr>
        <a:xfrm>
          <a:off x="2538565" y="1629620"/>
          <a:ext cx="1724203" cy="166462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Skimmed milk powder, branded paneer, frozen vegetables, coffee, tea, spices, pizza bread, rusk, kerosene, coal, medicines </a:t>
          </a:r>
          <a:endParaRPr lang="en-IN" sz="1400" kern="1200" dirty="0">
            <a:latin typeface="Segoe UI Semilight" panose="020B0402040204020203" pitchFamily="34" charset="0"/>
            <a:cs typeface="Segoe UI Semilight" panose="020B0402040204020203" pitchFamily="34" charset="0"/>
          </a:endParaRPr>
        </a:p>
      </dsp:txBody>
      <dsp:txXfrm>
        <a:off x="2587320" y="1678375"/>
        <a:ext cx="1626693" cy="1567110"/>
      </dsp:txXfrm>
    </dsp:sp>
    <dsp:sp modelId="{544B0236-5699-45C8-B933-DE64D9691FDF}">
      <dsp:nvSpPr>
        <dsp:cNvPr id="0" name=""/>
        <dsp:cNvSpPr/>
      </dsp:nvSpPr>
      <dsp:spPr>
        <a:xfrm>
          <a:off x="4639938" y="0"/>
          <a:ext cx="2155253" cy="3468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latin typeface="Segoe UI Semilight" panose="020B0402040204020203" pitchFamily="34" charset="0"/>
              <a:cs typeface="Segoe UI Semilight" panose="020B0402040204020203" pitchFamily="34" charset="0"/>
            </a:rPr>
            <a:t>Standard</a:t>
          </a:r>
          <a:r>
            <a:rPr lang="en-IN" sz="1900" kern="1200" baseline="0" dirty="0">
              <a:latin typeface="Segoe UI Semilight" panose="020B0402040204020203" pitchFamily="34" charset="0"/>
              <a:cs typeface="Segoe UI Semilight" panose="020B0402040204020203" pitchFamily="34" charset="0"/>
            </a:rPr>
            <a:t> Rate (12%, 18%)</a:t>
          </a:r>
          <a:endParaRPr lang="en-IN" sz="1900" kern="1200" dirty="0">
            <a:latin typeface="Segoe UI Semilight" panose="020B0402040204020203" pitchFamily="34" charset="0"/>
            <a:cs typeface="Segoe UI Semilight" panose="020B0402040204020203" pitchFamily="34" charset="0"/>
          </a:endParaRPr>
        </a:p>
      </dsp:txBody>
      <dsp:txXfrm>
        <a:off x="4639938" y="0"/>
        <a:ext cx="2155253" cy="1040641"/>
      </dsp:txXfrm>
    </dsp:sp>
    <dsp:sp modelId="{F36C2A52-C9B8-43F5-B505-62A1EA7F9DB9}">
      <dsp:nvSpPr>
        <dsp:cNvPr id="0" name=""/>
        <dsp:cNvSpPr/>
      </dsp:nvSpPr>
      <dsp:spPr>
        <a:xfrm>
          <a:off x="4782443" y="1041131"/>
          <a:ext cx="1870243" cy="55914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IN" sz="1050" kern="1200" dirty="0">
              <a:latin typeface="Segoe UI Semilight" panose="020B0402040204020203" pitchFamily="34" charset="0"/>
              <a:cs typeface="Segoe UI Semilight" panose="020B0402040204020203" pitchFamily="34" charset="0"/>
            </a:rPr>
            <a:t>Bulk of the goods and services. This includes fast-moving consumer goods.</a:t>
          </a:r>
        </a:p>
      </dsp:txBody>
      <dsp:txXfrm>
        <a:off x="4798820" y="1057508"/>
        <a:ext cx="1837489" cy="526391"/>
      </dsp:txXfrm>
    </dsp:sp>
    <dsp:sp modelId="{DB52BF19-F49A-4683-B01D-C03A07994D0A}">
      <dsp:nvSpPr>
        <dsp:cNvPr id="0" name=""/>
        <dsp:cNvSpPr/>
      </dsp:nvSpPr>
      <dsp:spPr>
        <a:xfrm>
          <a:off x="4686017" y="1826223"/>
          <a:ext cx="2063095" cy="146865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ClrTx/>
            <a:buSzTx/>
            <a:buFontTx/>
            <a:buNone/>
          </a:pPr>
          <a:r>
            <a:rPr lang="en-US" altLang="zh-CN" sz="900" kern="1200" dirty="0">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Mobile Phones, butter, cheese, ghee, dry fruits in packaged form, sausage, fruit juices, namkeen, coloring books, picture books, Notebooks, steel products, printed circuits, camera, speakers, monitors, flavored refined sugar, pasta, cornflakes, pastries and cakes, preserved vegetables, jams, sauces, soups, ice cream, instant food mixes, mineral water, tissues etc.</a:t>
          </a:r>
          <a:endParaRPr lang="en-IN" sz="900" kern="1200" dirty="0">
            <a:latin typeface="Segoe UI Semilight" panose="020B0402040204020203" pitchFamily="34" charset="0"/>
            <a:cs typeface="Segoe UI Semilight" panose="020B0402040204020203" pitchFamily="34" charset="0"/>
          </a:endParaRPr>
        </a:p>
      </dsp:txBody>
      <dsp:txXfrm>
        <a:off x="4729032" y="1869238"/>
        <a:ext cx="1977065" cy="1382623"/>
      </dsp:txXfrm>
    </dsp:sp>
    <dsp:sp modelId="{07BD1CA2-95ED-4FBF-9064-CD430095A5A8}">
      <dsp:nvSpPr>
        <dsp:cNvPr id="0" name=""/>
        <dsp:cNvSpPr/>
      </dsp:nvSpPr>
      <dsp:spPr>
        <a:xfrm>
          <a:off x="6956836" y="0"/>
          <a:ext cx="2155253" cy="3468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latin typeface="Segoe UI Semilight" panose="020B0402040204020203" pitchFamily="34" charset="0"/>
              <a:cs typeface="Segoe UI Semilight" panose="020B0402040204020203" pitchFamily="34" charset="0"/>
            </a:rPr>
            <a:t>Demerit Rate (28%) + Additional Cess</a:t>
          </a:r>
        </a:p>
      </dsp:txBody>
      <dsp:txXfrm>
        <a:off x="6956836" y="0"/>
        <a:ext cx="2155253" cy="1040641"/>
      </dsp:txXfrm>
    </dsp:sp>
    <dsp:sp modelId="{4DCA0DB3-26FA-44B0-9A40-14A7A6E3000E}">
      <dsp:nvSpPr>
        <dsp:cNvPr id="0" name=""/>
        <dsp:cNvSpPr/>
      </dsp:nvSpPr>
      <dsp:spPr>
        <a:xfrm>
          <a:off x="7172361" y="1041659"/>
          <a:ext cx="1724203" cy="3395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ClrTx/>
            <a:buSzTx/>
            <a:buFontTx/>
            <a:buNone/>
          </a:pPr>
          <a:r>
            <a:rPr lang="en-IN" sz="1050" kern="1200" dirty="0">
              <a:effectLst/>
              <a:latin typeface="Segoe UI Semilight" panose="020B0402040204020203" pitchFamily="34" charset="0"/>
              <a:ea typeface="+mn-ea"/>
              <a:cs typeface="Segoe UI Semilight" panose="020B0402040204020203" pitchFamily="34" charset="0"/>
            </a:rPr>
            <a:t>Luxury cars, tobacco, and aerated drinks</a:t>
          </a:r>
          <a:endParaRPr lang="en-IN" sz="1050" kern="1200" dirty="0">
            <a:latin typeface="Segoe UI Semilight" panose="020B0402040204020203" pitchFamily="34" charset="0"/>
            <a:cs typeface="Segoe UI Semilight" panose="020B0402040204020203" pitchFamily="34" charset="0"/>
          </a:endParaRPr>
        </a:p>
      </dsp:txBody>
      <dsp:txXfrm>
        <a:off x="7182307" y="1051605"/>
        <a:ext cx="1704311" cy="319702"/>
      </dsp:txXfrm>
    </dsp:sp>
    <dsp:sp modelId="{994ACFCE-29A8-43B2-B8F8-D24B8EF3F1D8}">
      <dsp:nvSpPr>
        <dsp:cNvPr id="0" name=""/>
        <dsp:cNvSpPr/>
      </dsp:nvSpPr>
      <dsp:spPr>
        <a:xfrm>
          <a:off x="7172361" y="1636333"/>
          <a:ext cx="1724203" cy="165801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ClrTx/>
            <a:buSzTx/>
            <a:buFontTx/>
            <a:buNone/>
          </a:pPr>
          <a:r>
            <a:rPr lang="en-US" altLang="zh-CN" sz="900" kern="1200" dirty="0">
              <a:latin typeface="Segoe UI Semilight" panose="020B0402040204020203" pitchFamily="34" charset="0"/>
              <a:ea typeface="MS PGothic" panose="020B0600070205080204" pitchFamily="34" charset="-128"/>
              <a:cs typeface="Segoe UI Semilight" panose="020B0402040204020203" pitchFamily="34" charset="0"/>
              <a:sym typeface="MS PGothic" panose="020B0600070205080204" pitchFamily="34" charset="-128"/>
            </a:rPr>
            <a:t>Pan masala, aerated water, paint, deodorants, shaving creams, after shave, hair shampoo, dye, sunscreen, wallpaper, ceramic tiles, water heater, dishwasher, weighing machine, washing machine, ATM, vending machines, vacuum cleaner, shavers, hair clippers, automobiles, motorcycles </a:t>
          </a:r>
          <a:endParaRPr lang="en-IN" sz="900" kern="1200" dirty="0">
            <a:latin typeface="Segoe UI Semilight" panose="020B0402040204020203" pitchFamily="34" charset="0"/>
            <a:cs typeface="Segoe UI Semilight" panose="020B0402040204020203" pitchFamily="34" charset="0"/>
          </a:endParaRPr>
        </a:p>
      </dsp:txBody>
      <dsp:txXfrm>
        <a:off x="7220923" y="1684895"/>
        <a:ext cx="1627079" cy="1560890"/>
      </dsp:txXfrm>
    </dsp:sp>
    <dsp:sp modelId="{3BBFD0A4-1C9C-4EA9-ACB2-EA930C3738D9}">
      <dsp:nvSpPr>
        <dsp:cNvPr id="0" name=""/>
        <dsp:cNvSpPr/>
      </dsp:nvSpPr>
      <dsp:spPr>
        <a:xfrm>
          <a:off x="9273734" y="0"/>
          <a:ext cx="2155253" cy="34688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rgbClr val="00B050"/>
              </a:solidFill>
              <a:latin typeface="Segoe UI Semilight" panose="020B0402040204020203" pitchFamily="34" charset="0"/>
              <a:cs typeface="Segoe UI Semilight" panose="020B0402040204020203" pitchFamily="34" charset="0"/>
            </a:rPr>
            <a:t>Chapter V (3%)</a:t>
          </a:r>
        </a:p>
      </dsp:txBody>
      <dsp:txXfrm>
        <a:off x="9273734" y="0"/>
        <a:ext cx="2155253" cy="1040641"/>
      </dsp:txXfrm>
    </dsp:sp>
    <dsp:sp modelId="{A0A11588-000D-488A-A8F2-291BB6ACEBC5}">
      <dsp:nvSpPr>
        <dsp:cNvPr id="0" name=""/>
        <dsp:cNvSpPr/>
      </dsp:nvSpPr>
      <dsp:spPr>
        <a:xfrm>
          <a:off x="9489259" y="1041659"/>
          <a:ext cx="1724203" cy="33959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IN" sz="1200" kern="1200" dirty="0">
              <a:effectLst/>
              <a:latin typeface="Segoe UI Semilight" panose="020B0402040204020203" pitchFamily="34" charset="0"/>
              <a:ea typeface="+mn-ea"/>
              <a:cs typeface="Segoe UI Semilight" panose="020B0402040204020203" pitchFamily="34" charset="0"/>
            </a:rPr>
            <a:t>Jewellery</a:t>
          </a:r>
          <a:endParaRPr lang="en-IN" sz="1200" kern="1200" dirty="0">
            <a:latin typeface="Segoe UI Semilight" panose="020B0402040204020203" pitchFamily="34" charset="0"/>
            <a:cs typeface="Segoe UI Semilight" panose="020B0402040204020203" pitchFamily="34" charset="0"/>
          </a:endParaRPr>
        </a:p>
      </dsp:txBody>
      <dsp:txXfrm>
        <a:off x="9499205" y="1051605"/>
        <a:ext cx="1704311" cy="319702"/>
      </dsp:txXfrm>
    </dsp:sp>
    <dsp:sp modelId="{9FB5B0BD-0ED0-4B0B-8B17-7FB4AB7956C7}">
      <dsp:nvSpPr>
        <dsp:cNvPr id="0" name=""/>
        <dsp:cNvSpPr/>
      </dsp:nvSpPr>
      <dsp:spPr>
        <a:xfrm>
          <a:off x="9489259" y="1636333"/>
          <a:ext cx="1724203" cy="16580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Segoe UI Semilight" panose="020B0402040204020203" pitchFamily="34" charset="0"/>
              <a:cs typeface="Segoe UI Semilight" panose="020B0402040204020203" pitchFamily="34" charset="0"/>
            </a:rPr>
            <a:t>Gold  (including  gold  plated  with  platinum)  unwrought  or  in  semi-manufactured forms, or in powder form, Base  metals,  silver  or  gold,  clad  with  platinum,  not  further worked than semi-manufactured</a:t>
          </a:r>
          <a:endParaRPr lang="en-IN" sz="900" kern="1200" dirty="0">
            <a:latin typeface="Segoe UI Semilight" panose="020B0402040204020203" pitchFamily="34" charset="0"/>
            <a:cs typeface="Segoe UI Semilight" panose="020B0402040204020203" pitchFamily="34" charset="0"/>
          </a:endParaRPr>
        </a:p>
      </dsp:txBody>
      <dsp:txXfrm>
        <a:off x="9537821" y="1684895"/>
        <a:ext cx="1627079" cy="156089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6DF51-8FBA-4F76-9A03-BFFC66871012}">
      <dsp:nvSpPr>
        <dsp:cNvPr id="0" name=""/>
        <dsp:cNvSpPr/>
      </dsp:nvSpPr>
      <dsp:spPr>
        <a:xfrm>
          <a:off x="0" y="422035"/>
          <a:ext cx="4267551" cy="3742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1209" tIns="562356" rIns="33120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Sales </a:t>
          </a:r>
          <a:endParaRPr lang="en-IN" sz="1800" kern="1200" dirty="0">
            <a:latin typeface="Segoe UI Semilight" panose="020B0402040204020203" pitchFamily="34" charset="0"/>
            <a:cs typeface="Segoe UI Semilight" panose="020B0402040204020203" pitchFamily="34" charset="0"/>
          </a:endParaRPr>
        </a:p>
        <a:p>
          <a:pPr marL="342900" lvl="2" indent="-171450" algn="l" defTabSz="800100">
            <a:lnSpc>
              <a:spcPct val="90000"/>
            </a:lnSpc>
            <a:spcBef>
              <a:spcPct val="0"/>
            </a:spcBef>
            <a:spcAft>
              <a:spcPct val="15000"/>
            </a:spcAft>
            <a:buFont typeface="Wingdings" panose="05000000000000000000" pitchFamily="2" charset="2"/>
            <a:buChar char="ü"/>
          </a:pPr>
          <a:r>
            <a:rPr lang="en-US" sz="1800" kern="1200" dirty="0">
              <a:latin typeface="Segoe UI Semilight" panose="020B0402040204020203" pitchFamily="34" charset="0"/>
              <a:cs typeface="Segoe UI Semilight" panose="020B0402040204020203" pitchFamily="34" charset="0"/>
            </a:rPr>
            <a:t>Key fields - Invoice No. : GSTIN : Wrong amount reported</a:t>
          </a:r>
        </a:p>
        <a:p>
          <a:pPr marL="342900" lvl="2" indent="-171450" algn="l" defTabSz="800100">
            <a:lnSpc>
              <a:spcPct val="90000"/>
            </a:lnSpc>
            <a:spcBef>
              <a:spcPct val="0"/>
            </a:spcBef>
            <a:spcAft>
              <a:spcPct val="15000"/>
            </a:spcAft>
            <a:buFont typeface="Wingdings" panose="05000000000000000000" pitchFamily="2" charset="2"/>
            <a:buChar char="ü"/>
          </a:pPr>
          <a:r>
            <a:rPr lang="en-US" sz="1800" kern="1200" dirty="0">
              <a:latin typeface="Segoe UI Semilight" panose="020B0402040204020203" pitchFamily="34" charset="0"/>
              <a:cs typeface="Segoe UI Semilight" panose="020B0402040204020203" pitchFamily="34" charset="0"/>
            </a:rPr>
            <a:t> Non-Key fields :  Date</a:t>
          </a: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Others</a:t>
          </a:r>
        </a:p>
        <a:p>
          <a:pPr marL="342900" lvl="2" indent="-171450" algn="l" defTabSz="800100">
            <a:lnSpc>
              <a:spcPct val="90000"/>
            </a:lnSpc>
            <a:spcBef>
              <a:spcPct val="0"/>
            </a:spcBef>
            <a:spcAft>
              <a:spcPct val="15000"/>
            </a:spcAft>
            <a:buFont typeface="Wingdings" panose="05000000000000000000" pitchFamily="2" charset="2"/>
            <a:buChar char="ü"/>
          </a:pPr>
          <a:r>
            <a:rPr lang="en-US" sz="1800" kern="1200" dirty="0">
              <a:latin typeface="Segoe UI Semilight" panose="020B0402040204020203" pitchFamily="34" charset="0"/>
              <a:cs typeface="Segoe UI Semilight" panose="020B0402040204020203" pitchFamily="34" charset="0"/>
            </a:rPr>
            <a:t>Reported as B2C needs to be corrected as B2B</a:t>
          </a: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The tax unit is changed</a:t>
          </a: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For Purchases - Supplier has amended</a:t>
          </a:r>
        </a:p>
      </dsp:txBody>
      <dsp:txXfrm>
        <a:off x="0" y="422035"/>
        <a:ext cx="4267551" cy="3742200"/>
      </dsp:txXfrm>
    </dsp:sp>
    <dsp:sp modelId="{1C650DB8-7B30-4580-977C-6299E3FAE24C}">
      <dsp:nvSpPr>
        <dsp:cNvPr id="0" name=""/>
        <dsp:cNvSpPr/>
      </dsp:nvSpPr>
      <dsp:spPr>
        <a:xfrm>
          <a:off x="213377" y="11757"/>
          <a:ext cx="2987285"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912" tIns="0" rIns="112912" bIns="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Segoe UI Semibold" panose="020B0702040204020203" pitchFamily="34" charset="0"/>
              <a:cs typeface="Segoe UI Semibold" panose="020B0702040204020203" pitchFamily="34" charset="0"/>
            </a:rPr>
            <a:t>Use Cases</a:t>
          </a:r>
          <a:endParaRPr lang="en-IN" sz="3200" kern="1200" dirty="0">
            <a:latin typeface="Segoe UI Semibold" panose="020B0702040204020203" pitchFamily="34" charset="0"/>
            <a:cs typeface="Segoe UI Semibold" panose="020B0702040204020203" pitchFamily="34" charset="0"/>
          </a:endParaRPr>
        </a:p>
      </dsp:txBody>
      <dsp:txXfrm>
        <a:off x="252285" y="50665"/>
        <a:ext cx="2909469" cy="71922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B71C5-427C-495E-88C3-145D2B9A11FD}">
      <dsp:nvSpPr>
        <dsp:cNvPr id="0" name=""/>
        <dsp:cNvSpPr/>
      </dsp:nvSpPr>
      <dsp:spPr>
        <a:xfrm>
          <a:off x="0" y="205303"/>
          <a:ext cx="5940237" cy="1247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61028" tIns="249936" rIns="46102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GST returns cannot be amended once after filing; however, invoices / summaries can be amended (Once)</a:t>
          </a:r>
          <a:endParaRPr lang="en-IN" sz="1400" kern="1200" dirty="0">
            <a:latin typeface="Segoe UI semi light"/>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Amendment not supported for Document Summary / HSN summary / NIL Summary</a:t>
          </a:r>
        </a:p>
      </dsp:txBody>
      <dsp:txXfrm>
        <a:off x="0" y="205303"/>
        <a:ext cx="5940237" cy="1247400"/>
      </dsp:txXfrm>
    </dsp:sp>
    <dsp:sp modelId="{3B59D272-E776-4747-8FAB-E278E65666B9}">
      <dsp:nvSpPr>
        <dsp:cNvPr id="0" name=""/>
        <dsp:cNvSpPr/>
      </dsp:nvSpPr>
      <dsp:spPr>
        <a:xfrm>
          <a:off x="297011" y="28183"/>
          <a:ext cx="4158165" cy="35424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7169" tIns="0" rIns="157169" bIns="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Segoe UI semi light"/>
              <a:cs typeface="Segoe UI Semibold" panose="020B0702040204020203" pitchFamily="34" charset="0"/>
            </a:rPr>
            <a:t>What is Amendments? </a:t>
          </a:r>
          <a:endParaRPr lang="en-IN" sz="1400" kern="1200" dirty="0">
            <a:latin typeface="Segoe UI semi light"/>
          </a:endParaRPr>
        </a:p>
      </dsp:txBody>
      <dsp:txXfrm>
        <a:off x="314304" y="45476"/>
        <a:ext cx="4123579" cy="319654"/>
      </dsp:txXfrm>
    </dsp:sp>
    <dsp:sp modelId="{60A3D77E-03D7-4D63-BFB8-BFE4591AA6B6}">
      <dsp:nvSpPr>
        <dsp:cNvPr id="0" name=""/>
        <dsp:cNvSpPr/>
      </dsp:nvSpPr>
      <dsp:spPr>
        <a:xfrm>
          <a:off x="0" y="1694623"/>
          <a:ext cx="5940237" cy="8127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61028" tIns="249936" rIns="46102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To address inadvertent errors in reporting</a:t>
          </a:r>
          <a:endParaRPr lang="en-IN" sz="1400" kern="1200" dirty="0">
            <a:latin typeface="Segoe UI semi light"/>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Amendment is not to support any business requirement</a:t>
          </a:r>
        </a:p>
      </dsp:txBody>
      <dsp:txXfrm>
        <a:off x="0" y="1694623"/>
        <a:ext cx="5940237" cy="812700"/>
      </dsp:txXfrm>
    </dsp:sp>
    <dsp:sp modelId="{732B7450-E112-4617-B648-61E8EFCB0AF2}">
      <dsp:nvSpPr>
        <dsp:cNvPr id="0" name=""/>
        <dsp:cNvSpPr/>
      </dsp:nvSpPr>
      <dsp:spPr>
        <a:xfrm>
          <a:off x="297011" y="1517503"/>
          <a:ext cx="4158165" cy="35424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7169" tIns="0" rIns="157169"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Segoe UI semi light"/>
              <a:cs typeface="Segoe UI Semibold" panose="020B0702040204020203" pitchFamily="34" charset="0"/>
            </a:rPr>
            <a:t>Why Amendment? Purpose</a:t>
          </a:r>
          <a:endParaRPr lang="en-IN" sz="1400" kern="1200" dirty="0">
            <a:latin typeface="Segoe UI semi light"/>
            <a:cs typeface="Segoe UI Semibold" panose="020B0702040204020203" pitchFamily="34" charset="0"/>
          </a:endParaRPr>
        </a:p>
      </dsp:txBody>
      <dsp:txXfrm>
        <a:off x="314304" y="1534796"/>
        <a:ext cx="4123579" cy="319654"/>
      </dsp:txXfrm>
    </dsp:sp>
    <dsp:sp modelId="{A32B1EEF-6FC9-407F-BA46-31380F069E82}">
      <dsp:nvSpPr>
        <dsp:cNvPr id="0" name=""/>
        <dsp:cNvSpPr/>
      </dsp:nvSpPr>
      <dsp:spPr>
        <a:xfrm>
          <a:off x="0" y="2749243"/>
          <a:ext cx="5940237" cy="2003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61028" tIns="249936" rIns="46102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User only modifies voucher, system take care of impact in returns </a:t>
          </a:r>
        </a:p>
        <a:p>
          <a:pPr marL="228600" lvl="2" indent="-114300" algn="l" defTabSz="622300">
            <a:lnSpc>
              <a:spcPct val="90000"/>
            </a:lnSpc>
            <a:spcBef>
              <a:spcPct val="0"/>
            </a:spcBef>
            <a:spcAft>
              <a:spcPct val="15000"/>
            </a:spcAft>
            <a:buFont typeface="Wingdings" panose="05000000000000000000" pitchFamily="2" charset="2"/>
            <a:buChar char="ü"/>
          </a:pPr>
          <a:r>
            <a:rPr lang="en-US" sz="1400" kern="1200" dirty="0">
              <a:latin typeface="Segoe UI semi light"/>
              <a:cs typeface="Segoe UI Semilight" panose="020B0402040204020203" pitchFamily="34" charset="0"/>
            </a:rPr>
            <a:t>Full value in GSTR 1</a:t>
          </a:r>
        </a:p>
        <a:p>
          <a:pPr marL="228600" lvl="2" indent="-114300" algn="l" defTabSz="622300">
            <a:lnSpc>
              <a:spcPct val="90000"/>
            </a:lnSpc>
            <a:spcBef>
              <a:spcPct val="0"/>
            </a:spcBef>
            <a:spcAft>
              <a:spcPct val="15000"/>
            </a:spcAft>
            <a:buFont typeface="Wingdings" panose="05000000000000000000" pitchFamily="2" charset="2"/>
            <a:buChar char="ü"/>
          </a:pPr>
          <a:r>
            <a:rPr lang="en-US" sz="1400" kern="1200" dirty="0">
              <a:latin typeface="Segoe UI semi light"/>
              <a:cs typeface="Segoe UI Semilight" panose="020B0402040204020203" pitchFamily="34" charset="0"/>
            </a:rPr>
            <a:t>Delta in GSTR 3B</a:t>
          </a:r>
        </a:p>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No requirement to “flag” or pass JV</a:t>
          </a:r>
        </a:p>
        <a:p>
          <a:pPr marL="114300" lvl="1" indent="-114300" algn="l" defTabSz="622300">
            <a:lnSpc>
              <a:spcPct val="90000"/>
            </a:lnSpc>
            <a:spcBef>
              <a:spcPct val="0"/>
            </a:spcBef>
            <a:spcAft>
              <a:spcPct val="15000"/>
            </a:spcAft>
            <a:buChar char="•"/>
          </a:pPr>
          <a:r>
            <a:rPr lang="en-US" sz="1400" kern="1200" dirty="0">
              <a:latin typeface="Segoe UI semi light"/>
              <a:cs typeface="Segoe UI Semilight" panose="020B0402040204020203" pitchFamily="34" charset="0"/>
            </a:rPr>
            <a:t>No requirement to ‘remember’ all complexity absorbed by Tally</a:t>
          </a:r>
        </a:p>
      </dsp:txBody>
      <dsp:txXfrm>
        <a:off x="0" y="2749243"/>
        <a:ext cx="5940237" cy="2003400"/>
      </dsp:txXfrm>
    </dsp:sp>
    <dsp:sp modelId="{B436A0A6-0898-4EC4-BA58-62146B5A8A49}">
      <dsp:nvSpPr>
        <dsp:cNvPr id="0" name=""/>
        <dsp:cNvSpPr/>
      </dsp:nvSpPr>
      <dsp:spPr>
        <a:xfrm>
          <a:off x="297011" y="2572123"/>
          <a:ext cx="4158165" cy="35424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7169" tIns="0" rIns="157169" bIns="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Segoe UI semi light"/>
              <a:cs typeface="Segoe UI Semibold" panose="020B0702040204020203" pitchFamily="34" charset="0"/>
            </a:rPr>
            <a:t>How do we do Amendments? V</a:t>
          </a:r>
          <a:r>
            <a:rPr lang="en-IN" sz="1400" kern="1200" dirty="0">
              <a:latin typeface="Segoe UI semi light"/>
              <a:cs typeface="Segoe UI Semibold" panose="020B0702040204020203" pitchFamily="34" charset="0"/>
            </a:rPr>
            <a:t>alue Proposition</a:t>
          </a:r>
          <a:endParaRPr lang="en-US" sz="1400" kern="1200" dirty="0">
            <a:latin typeface="Segoe UI semi light"/>
          </a:endParaRPr>
        </a:p>
      </dsp:txBody>
      <dsp:txXfrm>
        <a:off x="314304" y="2589416"/>
        <a:ext cx="4123579" cy="31965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619E0-C333-4193-8EC1-5296B3A0B32A}">
      <dsp:nvSpPr>
        <dsp:cNvPr id="0" name=""/>
        <dsp:cNvSpPr/>
      </dsp:nvSpPr>
      <dsp:spPr>
        <a:xfrm>
          <a:off x="0" y="308343"/>
          <a:ext cx="10266362" cy="1165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6784" tIns="416560" rIns="79678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Change in Party GSTIN</a:t>
          </a:r>
          <a:endParaRPr lang="en-IN" sz="2000" kern="1200" dirty="0"/>
        </a:p>
        <a:p>
          <a:pPr marL="228600" lvl="1" indent="-228600" algn="l" defTabSz="889000">
            <a:lnSpc>
              <a:spcPct val="90000"/>
            </a:lnSpc>
            <a:spcBef>
              <a:spcPct val="0"/>
            </a:spcBef>
            <a:spcAft>
              <a:spcPct val="15000"/>
            </a:spcAft>
            <a:buChar char="•"/>
          </a:pPr>
          <a:r>
            <a:rPr lang="en-US" sz="2000" kern="1200" dirty="0"/>
            <a:t>Change in Registration Type</a:t>
          </a:r>
          <a:endParaRPr lang="en-IN" sz="2000" kern="1200" dirty="0"/>
        </a:p>
      </dsp:txBody>
      <dsp:txXfrm>
        <a:off x="0" y="308343"/>
        <a:ext cx="10266362" cy="1165500"/>
      </dsp:txXfrm>
    </dsp:sp>
    <dsp:sp modelId="{543C45F4-E0F3-41D8-85C7-6777553B2AF4}">
      <dsp:nvSpPr>
        <dsp:cNvPr id="0" name=""/>
        <dsp:cNvSpPr/>
      </dsp:nvSpPr>
      <dsp:spPr>
        <a:xfrm>
          <a:off x="513318" y="13143"/>
          <a:ext cx="7186453"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631" tIns="0" rIns="271631" bIns="0" numCol="1" spcCol="1270" anchor="ctr" anchorCtr="0">
          <a:noAutofit/>
        </a:bodyPr>
        <a:lstStyle/>
        <a:p>
          <a:pPr marL="0" lvl="0" indent="0" algn="l" defTabSz="889000">
            <a:lnSpc>
              <a:spcPct val="90000"/>
            </a:lnSpc>
            <a:spcBef>
              <a:spcPct val="0"/>
            </a:spcBef>
            <a:spcAft>
              <a:spcPct val="35000"/>
            </a:spcAft>
            <a:buNone/>
          </a:pPr>
          <a:r>
            <a:rPr lang="en-US" sz="2000" kern="1200" dirty="0"/>
            <a:t>Master</a:t>
          </a:r>
          <a:endParaRPr lang="en-IN" sz="2000" kern="1200" dirty="0"/>
        </a:p>
      </dsp:txBody>
      <dsp:txXfrm>
        <a:off x="542139" y="41964"/>
        <a:ext cx="7128811" cy="532758"/>
      </dsp:txXfrm>
    </dsp:sp>
    <dsp:sp modelId="{4B5CE9DC-B58B-4C99-9997-346CA8DB62D4}">
      <dsp:nvSpPr>
        <dsp:cNvPr id="0" name=""/>
        <dsp:cNvSpPr/>
      </dsp:nvSpPr>
      <dsp:spPr>
        <a:xfrm>
          <a:off x="0" y="1877044"/>
          <a:ext cx="10266362" cy="11655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6784" tIns="416560" rIns="79678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Supplier uploaded on later date</a:t>
          </a:r>
          <a:endParaRPr lang="en-IN" sz="2000" kern="1200" dirty="0"/>
        </a:p>
        <a:p>
          <a:pPr marL="228600" lvl="1" indent="-228600" algn="l" defTabSz="889000">
            <a:lnSpc>
              <a:spcPct val="90000"/>
            </a:lnSpc>
            <a:spcBef>
              <a:spcPct val="0"/>
            </a:spcBef>
            <a:spcAft>
              <a:spcPct val="15000"/>
            </a:spcAft>
            <a:buChar char="•"/>
          </a:pPr>
          <a:r>
            <a:rPr lang="en-US" sz="2000" kern="1200" dirty="0"/>
            <a:t>Buyer recorded on later date</a:t>
          </a:r>
          <a:endParaRPr lang="en-IN" sz="2000" kern="1200" dirty="0"/>
        </a:p>
      </dsp:txBody>
      <dsp:txXfrm>
        <a:off x="0" y="1877044"/>
        <a:ext cx="10266362" cy="1165500"/>
      </dsp:txXfrm>
    </dsp:sp>
    <dsp:sp modelId="{B47316E0-ABDE-46D0-BE2C-1591C013EA4F}">
      <dsp:nvSpPr>
        <dsp:cNvPr id="0" name=""/>
        <dsp:cNvSpPr/>
      </dsp:nvSpPr>
      <dsp:spPr>
        <a:xfrm>
          <a:off x="513318" y="1581844"/>
          <a:ext cx="7186453" cy="5904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631" tIns="0" rIns="271631" bIns="0" numCol="1" spcCol="1270" anchor="ctr" anchorCtr="0">
          <a:noAutofit/>
        </a:bodyPr>
        <a:lstStyle/>
        <a:p>
          <a:pPr marL="0" lvl="0" indent="0" algn="l" defTabSz="889000">
            <a:lnSpc>
              <a:spcPct val="90000"/>
            </a:lnSpc>
            <a:spcBef>
              <a:spcPct val="0"/>
            </a:spcBef>
            <a:spcAft>
              <a:spcPct val="35000"/>
            </a:spcAft>
            <a:buNone/>
          </a:pPr>
          <a:r>
            <a:rPr lang="en-US" sz="2000" kern="1200" dirty="0"/>
            <a:t>Transactions</a:t>
          </a:r>
          <a:endParaRPr lang="en-IN" sz="2000" kern="1200" dirty="0"/>
        </a:p>
      </dsp:txBody>
      <dsp:txXfrm>
        <a:off x="542139" y="1610665"/>
        <a:ext cx="7128811" cy="532758"/>
      </dsp:txXfrm>
    </dsp:sp>
    <dsp:sp modelId="{1CDFD8C6-158A-4BC5-8761-C1BC5F1CADC6}">
      <dsp:nvSpPr>
        <dsp:cNvPr id="0" name=""/>
        <dsp:cNvSpPr/>
      </dsp:nvSpPr>
      <dsp:spPr>
        <a:xfrm>
          <a:off x="0" y="3445744"/>
          <a:ext cx="10266362" cy="11655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6784" tIns="416560" rIns="796784"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To consider in GSTR1 &amp; GSTR-3B</a:t>
          </a:r>
          <a:endParaRPr lang="en-IN" sz="2000" kern="1200" dirty="0"/>
        </a:p>
        <a:p>
          <a:pPr marL="228600" lvl="1" indent="-228600" algn="l" defTabSz="889000">
            <a:lnSpc>
              <a:spcPct val="90000"/>
            </a:lnSpc>
            <a:spcBef>
              <a:spcPct val="0"/>
            </a:spcBef>
            <a:spcAft>
              <a:spcPct val="15000"/>
            </a:spcAft>
            <a:buChar char="•"/>
          </a:pPr>
          <a:r>
            <a:rPr lang="en-US" sz="2000" kern="1200" dirty="0"/>
            <a:t>To consider in GSTR-3B as GSTR-1 is already filed</a:t>
          </a:r>
          <a:endParaRPr lang="en-IN" sz="2000" kern="1200" dirty="0"/>
        </a:p>
      </dsp:txBody>
      <dsp:txXfrm>
        <a:off x="0" y="3445744"/>
        <a:ext cx="10266362" cy="1165500"/>
      </dsp:txXfrm>
    </dsp:sp>
    <dsp:sp modelId="{43E10140-DB91-4E51-B4BA-C8B88E52453E}">
      <dsp:nvSpPr>
        <dsp:cNvPr id="0" name=""/>
        <dsp:cNvSpPr/>
      </dsp:nvSpPr>
      <dsp:spPr>
        <a:xfrm>
          <a:off x="513318" y="3150544"/>
          <a:ext cx="7186453"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631" tIns="0" rIns="271631" bIns="0" numCol="1" spcCol="1270" anchor="ctr" anchorCtr="0">
          <a:noAutofit/>
        </a:bodyPr>
        <a:lstStyle/>
        <a:p>
          <a:pPr marL="0" lvl="0" indent="0" algn="l" defTabSz="889000">
            <a:lnSpc>
              <a:spcPct val="90000"/>
            </a:lnSpc>
            <a:spcBef>
              <a:spcPct val="0"/>
            </a:spcBef>
            <a:spcAft>
              <a:spcPct val="35000"/>
            </a:spcAft>
            <a:buNone/>
          </a:pPr>
          <a:r>
            <a:rPr lang="en-US" sz="2000" kern="1200" dirty="0"/>
            <a:t>Return</a:t>
          </a:r>
          <a:endParaRPr lang="en-IN" sz="2000" kern="1200" dirty="0"/>
        </a:p>
      </dsp:txBody>
      <dsp:txXfrm>
        <a:off x="542139" y="3179365"/>
        <a:ext cx="7128811" cy="53275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45E1A-D90E-4CC2-B17A-4D07A8649F14}">
      <dsp:nvSpPr>
        <dsp:cNvPr id="0" name=""/>
        <dsp:cNvSpPr/>
      </dsp:nvSpPr>
      <dsp:spPr>
        <a:xfrm>
          <a:off x="464410" y="3600"/>
          <a:ext cx="2960098" cy="148004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Segoe UI Semibold" panose="020B0702040204020203" pitchFamily="34" charset="0"/>
              <a:cs typeface="Segoe UI Semibold" panose="020B0702040204020203" pitchFamily="34" charset="0"/>
            </a:rPr>
            <a:t>Case 1- Value amendment (Increase / Decrease) </a:t>
          </a:r>
        </a:p>
      </dsp:txBody>
      <dsp:txXfrm>
        <a:off x="507759" y="46949"/>
        <a:ext cx="2873400" cy="1393351"/>
      </dsp:txXfrm>
    </dsp:sp>
    <dsp:sp modelId="{BCF21645-ABD8-4A5A-B3B3-BF92531B4664}">
      <dsp:nvSpPr>
        <dsp:cNvPr id="0" name=""/>
        <dsp:cNvSpPr/>
      </dsp:nvSpPr>
      <dsp:spPr>
        <a:xfrm>
          <a:off x="760420" y="1483649"/>
          <a:ext cx="296009" cy="1110037"/>
        </a:xfrm>
        <a:custGeom>
          <a:avLst/>
          <a:gdLst/>
          <a:ahLst/>
          <a:cxnLst/>
          <a:rect l="0" t="0" r="0" b="0"/>
          <a:pathLst>
            <a:path>
              <a:moveTo>
                <a:pt x="0" y="0"/>
              </a:moveTo>
              <a:lnTo>
                <a:pt x="0" y="1110037"/>
              </a:lnTo>
              <a:lnTo>
                <a:pt x="296009" y="11100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8B7CF2-C6C6-4A6C-A2B5-4B1E1B74C322}">
      <dsp:nvSpPr>
        <dsp:cNvPr id="0" name=""/>
        <dsp:cNvSpPr/>
      </dsp:nvSpPr>
      <dsp:spPr>
        <a:xfrm>
          <a:off x="1056430" y="1853661"/>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egoe UI Semilight" panose="020B0402040204020203" pitchFamily="34" charset="0"/>
              <a:cs typeface="Segoe UI Semilight" panose="020B0402040204020203" pitchFamily="34" charset="0"/>
            </a:rPr>
            <a:t>GSTR 1 show new value in full in subsequent period</a:t>
          </a:r>
          <a:endParaRPr lang="en-IN" sz="1700" kern="1200" dirty="0">
            <a:latin typeface="Segoe UI Semilight" panose="020B0402040204020203" pitchFamily="34" charset="0"/>
            <a:cs typeface="Segoe UI Semilight" panose="020B0402040204020203" pitchFamily="34" charset="0"/>
          </a:endParaRPr>
        </a:p>
      </dsp:txBody>
      <dsp:txXfrm>
        <a:off x="1099779" y="1897010"/>
        <a:ext cx="2281380" cy="1393351"/>
      </dsp:txXfrm>
    </dsp:sp>
    <dsp:sp modelId="{F3B6B361-043A-4B7C-8244-7B2EB2072350}">
      <dsp:nvSpPr>
        <dsp:cNvPr id="0" name=""/>
        <dsp:cNvSpPr/>
      </dsp:nvSpPr>
      <dsp:spPr>
        <a:xfrm>
          <a:off x="760420" y="1483649"/>
          <a:ext cx="296009" cy="2960098"/>
        </a:xfrm>
        <a:custGeom>
          <a:avLst/>
          <a:gdLst/>
          <a:ahLst/>
          <a:cxnLst/>
          <a:rect l="0" t="0" r="0" b="0"/>
          <a:pathLst>
            <a:path>
              <a:moveTo>
                <a:pt x="0" y="0"/>
              </a:moveTo>
              <a:lnTo>
                <a:pt x="0" y="2960098"/>
              </a:lnTo>
              <a:lnTo>
                <a:pt x="296009" y="296009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854A9F-40DF-4EAE-81C1-875408252745}">
      <dsp:nvSpPr>
        <dsp:cNvPr id="0" name=""/>
        <dsp:cNvSpPr/>
      </dsp:nvSpPr>
      <dsp:spPr>
        <a:xfrm>
          <a:off x="1056430" y="3703723"/>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1351709"/>
              <a:satOff val="-3484"/>
              <a:lumOff val="-235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egoe UI Semilight" panose="020B0402040204020203" pitchFamily="34" charset="0"/>
              <a:cs typeface="Segoe UI Semilight" panose="020B0402040204020203" pitchFamily="34" charset="0"/>
            </a:rPr>
            <a:t>GSTR 3B report delta value in subsequent period</a:t>
          </a:r>
          <a:endParaRPr lang="en-IN" sz="1700" kern="1200" dirty="0">
            <a:latin typeface="Segoe UI Semilight" panose="020B0402040204020203" pitchFamily="34" charset="0"/>
            <a:cs typeface="Segoe UI Semilight" panose="020B0402040204020203" pitchFamily="34" charset="0"/>
          </a:endParaRPr>
        </a:p>
      </dsp:txBody>
      <dsp:txXfrm>
        <a:off x="1099779" y="3747072"/>
        <a:ext cx="2281380" cy="1393351"/>
      </dsp:txXfrm>
    </dsp:sp>
    <dsp:sp modelId="{2F451F11-4BC5-468E-899A-751E4EB094C5}">
      <dsp:nvSpPr>
        <dsp:cNvPr id="0" name=""/>
        <dsp:cNvSpPr/>
      </dsp:nvSpPr>
      <dsp:spPr>
        <a:xfrm>
          <a:off x="4164533" y="3600"/>
          <a:ext cx="2960098" cy="1480049"/>
        </a:xfrm>
        <a:prstGeom prst="roundRect">
          <a:avLst>
            <a:gd name="adj" fmla="val 1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IN" sz="1700" kern="1200" dirty="0">
              <a:latin typeface="Segoe UI Semibold" panose="020B0702040204020203" pitchFamily="34" charset="0"/>
              <a:cs typeface="Segoe UI Semibold" panose="020B0702040204020203" pitchFamily="34" charset="0"/>
            </a:rPr>
            <a:t>Case 2 - GSTIN change after sign</a:t>
          </a:r>
          <a:endParaRPr lang="en-US" sz="1700" kern="1200" dirty="0">
            <a:latin typeface="Segoe UI Semibold" panose="020B0702040204020203" pitchFamily="34" charset="0"/>
            <a:cs typeface="Segoe UI Semibold" panose="020B0702040204020203" pitchFamily="34" charset="0"/>
          </a:endParaRPr>
        </a:p>
      </dsp:txBody>
      <dsp:txXfrm>
        <a:off x="4207882" y="46949"/>
        <a:ext cx="2873400" cy="1393351"/>
      </dsp:txXfrm>
    </dsp:sp>
    <dsp:sp modelId="{9EDDAE7F-8EBC-4CDE-8E9E-8B5FC60844E4}">
      <dsp:nvSpPr>
        <dsp:cNvPr id="0" name=""/>
        <dsp:cNvSpPr/>
      </dsp:nvSpPr>
      <dsp:spPr>
        <a:xfrm>
          <a:off x="4460543" y="1483649"/>
          <a:ext cx="296009" cy="1110037"/>
        </a:xfrm>
        <a:custGeom>
          <a:avLst/>
          <a:gdLst/>
          <a:ahLst/>
          <a:cxnLst/>
          <a:rect l="0" t="0" r="0" b="0"/>
          <a:pathLst>
            <a:path>
              <a:moveTo>
                <a:pt x="0" y="0"/>
              </a:moveTo>
              <a:lnTo>
                <a:pt x="0" y="1110037"/>
              </a:lnTo>
              <a:lnTo>
                <a:pt x="296009" y="11100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704E5A-8347-4A15-93EB-14EB0228A8C3}">
      <dsp:nvSpPr>
        <dsp:cNvPr id="0" name=""/>
        <dsp:cNvSpPr/>
      </dsp:nvSpPr>
      <dsp:spPr>
        <a:xfrm>
          <a:off x="4756553" y="1853661"/>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2703417"/>
              <a:satOff val="-6968"/>
              <a:lumOff val="-470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IN" sz="1700" kern="1200" dirty="0"/>
            <a:t>GSTR 1 Report the voucher with revised GSTIN</a:t>
          </a:r>
        </a:p>
      </dsp:txBody>
      <dsp:txXfrm>
        <a:off x="4799902" y="1897010"/>
        <a:ext cx="2281380" cy="1393351"/>
      </dsp:txXfrm>
    </dsp:sp>
    <dsp:sp modelId="{7CB6981D-72E7-4118-B598-4FBE7ADE4696}">
      <dsp:nvSpPr>
        <dsp:cNvPr id="0" name=""/>
        <dsp:cNvSpPr/>
      </dsp:nvSpPr>
      <dsp:spPr>
        <a:xfrm>
          <a:off x="4460543" y="1483649"/>
          <a:ext cx="296009" cy="2960098"/>
        </a:xfrm>
        <a:custGeom>
          <a:avLst/>
          <a:gdLst/>
          <a:ahLst/>
          <a:cxnLst/>
          <a:rect l="0" t="0" r="0" b="0"/>
          <a:pathLst>
            <a:path>
              <a:moveTo>
                <a:pt x="0" y="0"/>
              </a:moveTo>
              <a:lnTo>
                <a:pt x="0" y="2960098"/>
              </a:lnTo>
              <a:lnTo>
                <a:pt x="296009" y="296009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CA080C-8EF0-4897-A6D8-7F7359083C50}">
      <dsp:nvSpPr>
        <dsp:cNvPr id="0" name=""/>
        <dsp:cNvSpPr/>
      </dsp:nvSpPr>
      <dsp:spPr>
        <a:xfrm>
          <a:off x="4756553" y="3703723"/>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4055126"/>
              <a:satOff val="-10451"/>
              <a:lumOff val="-705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IN" sz="1700" kern="1200" dirty="0"/>
            <a:t>GSTR 3B – No impact as liability remains same</a:t>
          </a:r>
        </a:p>
      </dsp:txBody>
      <dsp:txXfrm>
        <a:off x="4799902" y="3747072"/>
        <a:ext cx="2281380" cy="1393351"/>
      </dsp:txXfrm>
    </dsp:sp>
    <dsp:sp modelId="{BCE83E62-0678-4474-84A8-0D0C83CE5D18}">
      <dsp:nvSpPr>
        <dsp:cNvPr id="0" name=""/>
        <dsp:cNvSpPr/>
      </dsp:nvSpPr>
      <dsp:spPr>
        <a:xfrm>
          <a:off x="7864657" y="3600"/>
          <a:ext cx="2960098" cy="1480049"/>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egoe UI Semibold" panose="020B0702040204020203" pitchFamily="34" charset="0"/>
              <a:cs typeface="Segoe UI Semibold" panose="020B0702040204020203" pitchFamily="34" charset="0"/>
            </a:rPr>
            <a:t>Case 3 - - Voucher number change after sign</a:t>
          </a:r>
        </a:p>
      </dsp:txBody>
      <dsp:txXfrm>
        <a:off x="7908006" y="46949"/>
        <a:ext cx="2873400" cy="1393351"/>
      </dsp:txXfrm>
    </dsp:sp>
    <dsp:sp modelId="{DA5CB75D-B9EB-47DA-AA7F-0CC67D0128F1}">
      <dsp:nvSpPr>
        <dsp:cNvPr id="0" name=""/>
        <dsp:cNvSpPr/>
      </dsp:nvSpPr>
      <dsp:spPr>
        <a:xfrm>
          <a:off x="8160666" y="1483649"/>
          <a:ext cx="296009" cy="1110037"/>
        </a:xfrm>
        <a:custGeom>
          <a:avLst/>
          <a:gdLst/>
          <a:ahLst/>
          <a:cxnLst/>
          <a:rect l="0" t="0" r="0" b="0"/>
          <a:pathLst>
            <a:path>
              <a:moveTo>
                <a:pt x="0" y="0"/>
              </a:moveTo>
              <a:lnTo>
                <a:pt x="0" y="1110037"/>
              </a:lnTo>
              <a:lnTo>
                <a:pt x="296009" y="111003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9C889-AB06-4CFF-8D19-1F7A57D0E177}">
      <dsp:nvSpPr>
        <dsp:cNvPr id="0" name=""/>
        <dsp:cNvSpPr/>
      </dsp:nvSpPr>
      <dsp:spPr>
        <a:xfrm>
          <a:off x="8456676" y="1853661"/>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5406834"/>
              <a:satOff val="-13935"/>
              <a:lumOff val="-941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IN" sz="1700" kern="1200" dirty="0">
              <a:latin typeface="Segoe UI Semilight" panose="020B0402040204020203" pitchFamily="34" charset="0"/>
              <a:cs typeface="Segoe UI Semilight" panose="020B0402040204020203" pitchFamily="34" charset="0"/>
            </a:rPr>
            <a:t>GSTR 1  - </a:t>
          </a:r>
          <a:r>
            <a:rPr lang="en-US" sz="1700" kern="1200" dirty="0">
              <a:latin typeface="Segoe UI Semilight" panose="020B0402040204020203" pitchFamily="34" charset="0"/>
              <a:cs typeface="Segoe UI Semilight" panose="020B0402040204020203" pitchFamily="34" charset="0"/>
            </a:rPr>
            <a:t>Old voucher is to be reported in next period &amp; New voucher no to be reported in next Period</a:t>
          </a:r>
          <a:endParaRPr lang="en-US" sz="1700" kern="1200" dirty="0"/>
        </a:p>
      </dsp:txBody>
      <dsp:txXfrm>
        <a:off x="8500025" y="1897010"/>
        <a:ext cx="2281380" cy="1393351"/>
      </dsp:txXfrm>
    </dsp:sp>
    <dsp:sp modelId="{44193DEF-7445-4916-B56D-24DCDA453C1F}">
      <dsp:nvSpPr>
        <dsp:cNvPr id="0" name=""/>
        <dsp:cNvSpPr/>
      </dsp:nvSpPr>
      <dsp:spPr>
        <a:xfrm>
          <a:off x="8160666" y="1483649"/>
          <a:ext cx="296009" cy="2960098"/>
        </a:xfrm>
        <a:custGeom>
          <a:avLst/>
          <a:gdLst/>
          <a:ahLst/>
          <a:cxnLst/>
          <a:rect l="0" t="0" r="0" b="0"/>
          <a:pathLst>
            <a:path>
              <a:moveTo>
                <a:pt x="0" y="0"/>
              </a:moveTo>
              <a:lnTo>
                <a:pt x="0" y="2960098"/>
              </a:lnTo>
              <a:lnTo>
                <a:pt x="296009" y="296009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62096E-A38F-45EF-939A-BABEE432952A}">
      <dsp:nvSpPr>
        <dsp:cNvPr id="0" name=""/>
        <dsp:cNvSpPr/>
      </dsp:nvSpPr>
      <dsp:spPr>
        <a:xfrm>
          <a:off x="8456676" y="3703723"/>
          <a:ext cx="2368078" cy="148004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kern="1200" dirty="0">
              <a:latin typeface="Segoe UI Semilight" panose="020B0402040204020203" pitchFamily="34" charset="0"/>
              <a:cs typeface="Segoe UI Semilight" panose="020B0402040204020203" pitchFamily="34" charset="0"/>
            </a:rPr>
            <a:t>GSTR 3B – No impact as liability remains the same</a:t>
          </a:r>
          <a:endParaRPr lang="en-US" sz="1700" kern="1200" dirty="0"/>
        </a:p>
      </dsp:txBody>
      <dsp:txXfrm>
        <a:off x="8500025" y="3747072"/>
        <a:ext cx="2281380" cy="139335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44237-A117-4178-9788-C8A12EA55294}">
      <dsp:nvSpPr>
        <dsp:cNvPr id="0" name=""/>
        <dsp:cNvSpPr/>
      </dsp:nvSpPr>
      <dsp:spPr>
        <a:xfrm>
          <a:off x="0" y="2532"/>
          <a:ext cx="1128916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D78BFB-2F58-4347-84B9-923F25E0082D}">
      <dsp:nvSpPr>
        <dsp:cNvPr id="0" name=""/>
        <dsp:cNvSpPr/>
      </dsp:nvSpPr>
      <dsp:spPr>
        <a:xfrm>
          <a:off x="0" y="2532"/>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t>Ability to reconcile your GSTR 1 and GSTR 2A/GSTR 2B to know how your books match with information available on GST portal.</a:t>
          </a:r>
          <a:endParaRPr lang="en-US" sz="2400" kern="1200" dirty="0"/>
        </a:p>
      </dsp:txBody>
      <dsp:txXfrm>
        <a:off x="0" y="2532"/>
        <a:ext cx="11289165" cy="863717"/>
      </dsp:txXfrm>
    </dsp:sp>
    <dsp:sp modelId="{9BE7669A-02F7-40AD-BF7E-F77AC6500E6E}">
      <dsp:nvSpPr>
        <dsp:cNvPr id="0" name=""/>
        <dsp:cNvSpPr/>
      </dsp:nvSpPr>
      <dsp:spPr>
        <a:xfrm>
          <a:off x="0" y="866250"/>
          <a:ext cx="11289165"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44D8F3-A602-4129-9558-DCD1D30175B0}">
      <dsp:nvSpPr>
        <dsp:cNvPr id="0" name=""/>
        <dsp:cNvSpPr/>
      </dsp:nvSpPr>
      <dsp:spPr>
        <a:xfrm>
          <a:off x="0" y="866250"/>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t>Easy to track if transactions were modified after reconciliation</a:t>
          </a:r>
          <a:endParaRPr lang="en-US" sz="2400" kern="1200" dirty="0"/>
        </a:p>
      </dsp:txBody>
      <dsp:txXfrm>
        <a:off x="0" y="866250"/>
        <a:ext cx="11289165" cy="863717"/>
      </dsp:txXfrm>
    </dsp:sp>
    <dsp:sp modelId="{79C855D0-7DC3-414F-9A95-43EC67F532DA}">
      <dsp:nvSpPr>
        <dsp:cNvPr id="0" name=""/>
        <dsp:cNvSpPr/>
      </dsp:nvSpPr>
      <dsp:spPr>
        <a:xfrm>
          <a:off x="0" y="1729968"/>
          <a:ext cx="11289165"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BE05DF-BCE2-4A65-B4B0-5FCE8F8140EB}">
      <dsp:nvSpPr>
        <dsp:cNvPr id="0" name=""/>
        <dsp:cNvSpPr/>
      </dsp:nvSpPr>
      <dsp:spPr>
        <a:xfrm>
          <a:off x="0" y="1729968"/>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t>Ability to reconcile transactions in books with information on GST portal even if they are reflected in different return period</a:t>
          </a:r>
          <a:endParaRPr lang="en-US" sz="2400" kern="1200" dirty="0"/>
        </a:p>
      </dsp:txBody>
      <dsp:txXfrm>
        <a:off x="0" y="1729968"/>
        <a:ext cx="11289165" cy="863717"/>
      </dsp:txXfrm>
    </dsp:sp>
    <dsp:sp modelId="{D4AD1FBA-0EDB-4B2A-9260-5A4348C62DFF}">
      <dsp:nvSpPr>
        <dsp:cNvPr id="0" name=""/>
        <dsp:cNvSpPr/>
      </dsp:nvSpPr>
      <dsp:spPr>
        <a:xfrm>
          <a:off x="0" y="2593686"/>
          <a:ext cx="11289165"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DA9564-E1D5-4894-85A1-6EA16CFA6FBA}">
      <dsp:nvSpPr>
        <dsp:cNvPr id="0" name=""/>
        <dsp:cNvSpPr/>
      </dsp:nvSpPr>
      <dsp:spPr>
        <a:xfrm>
          <a:off x="0" y="2593686"/>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t>Potential candidates for reconciliation although not matching</a:t>
          </a:r>
          <a:endParaRPr lang="en-US" sz="2400" kern="1200" dirty="0"/>
        </a:p>
      </dsp:txBody>
      <dsp:txXfrm>
        <a:off x="0" y="2593686"/>
        <a:ext cx="11289165" cy="863717"/>
      </dsp:txXfrm>
    </dsp:sp>
    <dsp:sp modelId="{D74A2E77-0DB1-4CF9-B753-D13E0DC0843F}">
      <dsp:nvSpPr>
        <dsp:cNvPr id="0" name=""/>
        <dsp:cNvSpPr/>
      </dsp:nvSpPr>
      <dsp:spPr>
        <a:xfrm>
          <a:off x="0" y="3457404"/>
          <a:ext cx="11289165"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34F4DE-48FD-4D3B-BD25-C34128E9DD1B}">
      <dsp:nvSpPr>
        <dsp:cNvPr id="0" name=""/>
        <dsp:cNvSpPr/>
      </dsp:nvSpPr>
      <dsp:spPr>
        <a:xfrm>
          <a:off x="0" y="3457404"/>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t>Matching by defining threshold limit of tolerance</a:t>
          </a:r>
          <a:endParaRPr lang="en-US" sz="2400" kern="1200" dirty="0"/>
        </a:p>
      </dsp:txBody>
      <dsp:txXfrm>
        <a:off x="0" y="3457404"/>
        <a:ext cx="11289165" cy="863717"/>
      </dsp:txXfrm>
    </dsp:sp>
    <dsp:sp modelId="{9AC1E2B0-B978-4B08-8692-C152FBEB7087}">
      <dsp:nvSpPr>
        <dsp:cNvPr id="0" name=""/>
        <dsp:cNvSpPr/>
      </dsp:nvSpPr>
      <dsp:spPr>
        <a:xfrm>
          <a:off x="0" y="4321122"/>
          <a:ext cx="11289165"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326E3-8CA9-4C52-917A-297BCB666DF4}">
      <dsp:nvSpPr>
        <dsp:cNvPr id="0" name=""/>
        <dsp:cNvSpPr/>
      </dsp:nvSpPr>
      <dsp:spPr>
        <a:xfrm>
          <a:off x="0" y="4321122"/>
          <a:ext cx="11289165" cy="863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t>Reconciling by ignoring prefix of zeroes/ ignoring prefix-suffix</a:t>
          </a:r>
          <a:endParaRPr lang="en-US" sz="2400" kern="1200" dirty="0"/>
        </a:p>
      </dsp:txBody>
      <dsp:txXfrm>
        <a:off x="0" y="4321122"/>
        <a:ext cx="11289165" cy="86371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87BC2-D6DD-4F0E-A983-1077A6302480}">
      <dsp:nvSpPr>
        <dsp:cNvPr id="0" name=""/>
        <dsp:cNvSpPr/>
      </dsp:nvSpPr>
      <dsp:spPr>
        <a:xfrm>
          <a:off x="0" y="842948"/>
          <a:ext cx="11289165" cy="155621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CAA1E4-00DD-40E3-A978-09C500E40446}">
      <dsp:nvSpPr>
        <dsp:cNvPr id="0" name=""/>
        <dsp:cNvSpPr/>
      </dsp:nvSpPr>
      <dsp:spPr>
        <a:xfrm>
          <a:off x="470754" y="1193095"/>
          <a:ext cx="855916" cy="8559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FD8E1B-E9C9-4C2A-8260-167BBEB48E25}">
      <dsp:nvSpPr>
        <dsp:cNvPr id="0" name=""/>
        <dsp:cNvSpPr/>
      </dsp:nvSpPr>
      <dsp:spPr>
        <a:xfrm>
          <a:off x="1797424" y="842948"/>
          <a:ext cx="9491741" cy="1556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99" tIns="164699" rIns="164699" bIns="164699"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Segoe UI Semilight" panose="020B0402040204020203" pitchFamily="34" charset="0"/>
              <a:cs typeface="Segoe UI Semilight" panose="020B0402040204020203" pitchFamily="34" charset="0"/>
            </a:rPr>
            <a:t>GSTR-1 Reconciliation : It is process of matching two sets of data i.e., data available in the GSTR-1 with that of data available in books of accounts.</a:t>
          </a:r>
        </a:p>
      </dsp:txBody>
      <dsp:txXfrm>
        <a:off x="1797424" y="842948"/>
        <a:ext cx="9491741" cy="1556211"/>
      </dsp:txXfrm>
    </dsp:sp>
    <dsp:sp modelId="{18861C7C-77DA-4688-A2D3-37D60F2F7B6A}">
      <dsp:nvSpPr>
        <dsp:cNvPr id="0" name=""/>
        <dsp:cNvSpPr/>
      </dsp:nvSpPr>
      <dsp:spPr>
        <a:xfrm>
          <a:off x="0" y="2788212"/>
          <a:ext cx="11289165" cy="155621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FBAFBB-DF8D-485E-A341-A8D5BF317183}">
      <dsp:nvSpPr>
        <dsp:cNvPr id="0" name=""/>
        <dsp:cNvSpPr/>
      </dsp:nvSpPr>
      <dsp:spPr>
        <a:xfrm>
          <a:off x="470754" y="3138360"/>
          <a:ext cx="855916" cy="8559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3E84BC-E2F6-4B6C-941C-0651141CF6C5}">
      <dsp:nvSpPr>
        <dsp:cNvPr id="0" name=""/>
        <dsp:cNvSpPr/>
      </dsp:nvSpPr>
      <dsp:spPr>
        <a:xfrm>
          <a:off x="1797424" y="2788212"/>
          <a:ext cx="9491741" cy="1556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699" tIns="164699" rIns="164699" bIns="164699"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Segoe UI Semilight" panose="020B0402040204020203" pitchFamily="34" charset="0"/>
              <a:cs typeface="Segoe UI Semilight" panose="020B0402040204020203" pitchFamily="34" charset="0"/>
            </a:rPr>
            <a:t>GSTR2A/2B Reconciliation : It is process of matching/reconciling outward supplies uploaded by the supplier with that of inward supplies available in books. </a:t>
          </a:r>
        </a:p>
      </dsp:txBody>
      <dsp:txXfrm>
        <a:off x="1797424" y="2788212"/>
        <a:ext cx="9491741" cy="155621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9F108-79BF-4269-8A05-7B07CDF96675}">
      <dsp:nvSpPr>
        <dsp:cNvPr id="0" name=""/>
        <dsp:cNvSpPr/>
      </dsp:nvSpPr>
      <dsp:spPr>
        <a:xfrm>
          <a:off x="4240230" y="2912"/>
          <a:ext cx="2080794" cy="13525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GSTR-2B Reconciliation report, press Alt + O (Import) &gt; GST Returns</a:t>
          </a:r>
          <a:endParaRPr lang="en-IN" sz="1600" kern="1200" dirty="0">
            <a:latin typeface="Segoe UI Semilight" panose="020B0402040204020203" pitchFamily="34" charset="0"/>
            <a:cs typeface="Segoe UI Semilight" panose="020B0402040204020203" pitchFamily="34" charset="0"/>
          </a:endParaRPr>
        </a:p>
      </dsp:txBody>
      <dsp:txXfrm>
        <a:off x="4306254" y="68936"/>
        <a:ext cx="1948746" cy="1220468"/>
      </dsp:txXfrm>
    </dsp:sp>
    <dsp:sp modelId="{C9EA9570-F74E-4FA5-9001-6DDEC043872E}">
      <dsp:nvSpPr>
        <dsp:cNvPr id="0" name=""/>
        <dsp:cNvSpPr/>
      </dsp:nvSpPr>
      <dsp:spPr>
        <a:xfrm>
          <a:off x="3478834" y="679171"/>
          <a:ext cx="3603587" cy="3603587"/>
        </a:xfrm>
        <a:custGeom>
          <a:avLst/>
          <a:gdLst/>
          <a:ahLst/>
          <a:cxnLst/>
          <a:rect l="0" t="0" r="0" b="0"/>
          <a:pathLst>
            <a:path>
              <a:moveTo>
                <a:pt x="2857265" y="341505"/>
              </a:moveTo>
              <a:arcTo wR="1801793" hR="1801793" stAng="18351526" swAng="3642838"/>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0D21C1-5749-4CBF-BF45-9BF08EA4CBD1}">
      <dsp:nvSpPr>
        <dsp:cNvPr id="0" name=""/>
        <dsp:cNvSpPr/>
      </dsp:nvSpPr>
      <dsp:spPr>
        <a:xfrm>
          <a:off x="5800630" y="2705603"/>
          <a:ext cx="2080794" cy="135251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latin typeface="Segoe UI Semilight" panose="020B0402040204020203" pitchFamily="34" charset="0"/>
              <a:cs typeface="Segoe UI Semilight" panose="020B0402040204020203" pitchFamily="34" charset="0"/>
            </a:rPr>
            <a:t>Select GST Registration</a:t>
          </a:r>
          <a:r>
            <a:rPr lang="en-US" sz="1600" b="0" i="0" kern="1200" dirty="0">
              <a:latin typeface="Segoe UI Semilight" panose="020B0402040204020203" pitchFamily="34" charset="0"/>
              <a:cs typeface="Segoe UI Semilight" panose="020B0402040204020203" pitchFamily="34" charset="0"/>
            </a:rPr>
            <a:t>, </a:t>
          </a:r>
          <a:r>
            <a:rPr lang="en-US" sz="1600" b="1" i="0" kern="1200" dirty="0">
              <a:latin typeface="Segoe UI Semilight" panose="020B0402040204020203" pitchFamily="34" charset="0"/>
              <a:cs typeface="Segoe UI Semilight" panose="020B0402040204020203" pitchFamily="34" charset="0"/>
            </a:rPr>
            <a:t>Return Type</a:t>
          </a:r>
          <a:r>
            <a:rPr lang="en-US" sz="1600" b="0" i="0" kern="1200" dirty="0">
              <a:latin typeface="Segoe UI Semilight" panose="020B0402040204020203" pitchFamily="34" charset="0"/>
              <a:cs typeface="Segoe UI Semilight" panose="020B0402040204020203" pitchFamily="34" charset="0"/>
            </a:rPr>
            <a:t> (GSTR-2B), </a:t>
          </a:r>
          <a:r>
            <a:rPr lang="en-US" sz="1600" b="1" i="0" kern="1200" dirty="0">
              <a:latin typeface="Segoe UI Semilight" panose="020B0402040204020203" pitchFamily="34" charset="0"/>
              <a:cs typeface="Segoe UI Semilight" panose="020B0402040204020203" pitchFamily="34" charset="0"/>
            </a:rPr>
            <a:t>File Path</a:t>
          </a:r>
          <a:r>
            <a:rPr lang="en-US" sz="1600" b="0" i="0" kern="1200" dirty="0">
              <a:latin typeface="Segoe UI Semilight" panose="020B0402040204020203" pitchFamily="34" charset="0"/>
              <a:cs typeface="Segoe UI Semilight" panose="020B0402040204020203" pitchFamily="34" charset="0"/>
            </a:rPr>
            <a:t>, and the </a:t>
          </a:r>
          <a:r>
            <a:rPr lang="en-US" sz="1600" b="1" i="0" kern="1200" dirty="0">
              <a:latin typeface="Segoe UI Semilight" panose="020B0402040204020203" pitchFamily="34" charset="0"/>
              <a:cs typeface="Segoe UI Semilight" panose="020B0402040204020203" pitchFamily="34" charset="0"/>
            </a:rPr>
            <a:t>File to Import</a:t>
          </a:r>
          <a:r>
            <a:rPr lang="en-US" sz="1600" b="0" i="0" kern="1200" dirty="0">
              <a:latin typeface="Segoe UI Semilight" panose="020B0402040204020203" pitchFamily="34" charset="0"/>
              <a:cs typeface="Segoe UI Semilight" panose="020B0402040204020203" pitchFamily="34" charset="0"/>
            </a:rPr>
            <a:t>.</a:t>
          </a:r>
          <a:endParaRPr lang="en-IN" sz="1600" kern="1200" dirty="0">
            <a:latin typeface="Segoe UI Semilight" panose="020B0402040204020203" pitchFamily="34" charset="0"/>
            <a:cs typeface="Segoe UI Semilight" panose="020B0402040204020203" pitchFamily="34" charset="0"/>
          </a:endParaRPr>
        </a:p>
      </dsp:txBody>
      <dsp:txXfrm>
        <a:off x="5866654" y="2771627"/>
        <a:ext cx="1948746" cy="1220468"/>
      </dsp:txXfrm>
    </dsp:sp>
    <dsp:sp modelId="{B8DEBA44-5209-4745-AA53-0C37478CA28D}">
      <dsp:nvSpPr>
        <dsp:cNvPr id="0" name=""/>
        <dsp:cNvSpPr/>
      </dsp:nvSpPr>
      <dsp:spPr>
        <a:xfrm>
          <a:off x="3478834" y="679171"/>
          <a:ext cx="3603587" cy="3603587"/>
        </a:xfrm>
        <a:custGeom>
          <a:avLst/>
          <a:gdLst/>
          <a:ahLst/>
          <a:cxnLst/>
          <a:rect l="0" t="0" r="0" b="0"/>
          <a:pathLst>
            <a:path>
              <a:moveTo>
                <a:pt x="2657731" y="3387300"/>
              </a:moveTo>
              <a:arcTo wR="1801793" hR="1801793" stAng="3698253" swAng="3403494"/>
            </a:path>
          </a:pathLst>
        </a:custGeom>
        <a:noFill/>
        <a:ln w="6350" cap="flat" cmpd="sng" algn="ctr">
          <a:solidFill>
            <a:schemeClr val="accent5">
              <a:hueOff val="-3379271"/>
              <a:satOff val="-8710"/>
              <a:lumOff val="-5883"/>
              <a:alphaOff val="0"/>
            </a:schemeClr>
          </a:solidFill>
          <a:prstDash val="solid"/>
          <a:miter lim="800000"/>
        </a:ln>
        <a:effectLst/>
      </dsp:spPr>
      <dsp:style>
        <a:lnRef idx="1">
          <a:scrgbClr r="0" g="0" b="0"/>
        </a:lnRef>
        <a:fillRef idx="0">
          <a:scrgbClr r="0" g="0" b="0"/>
        </a:fillRef>
        <a:effectRef idx="0">
          <a:scrgbClr r="0" g="0" b="0"/>
        </a:effectRef>
        <a:fontRef idx="minor"/>
      </dsp:style>
    </dsp:sp>
    <dsp:sp modelId="{5EFF992E-E7BC-41E1-B332-693AD2A17B4F}">
      <dsp:nvSpPr>
        <dsp:cNvPr id="0" name=""/>
        <dsp:cNvSpPr/>
      </dsp:nvSpPr>
      <dsp:spPr>
        <a:xfrm>
          <a:off x="2679831" y="2705603"/>
          <a:ext cx="2080794" cy="135251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i="0" kern="1200" dirty="0">
              <a:latin typeface="Segoe UI Semilight" panose="020B0402040204020203" pitchFamily="34" charset="0"/>
              <a:cs typeface="Segoe UI Semilight" panose="020B0402040204020203" pitchFamily="34" charset="0"/>
            </a:rPr>
            <a:t>Refer Import Summary and proceed</a:t>
          </a:r>
          <a:endParaRPr lang="en-IN" sz="1600" kern="1200" dirty="0">
            <a:latin typeface="Segoe UI Semilight" panose="020B0402040204020203" pitchFamily="34" charset="0"/>
            <a:cs typeface="Segoe UI Semilight" panose="020B0402040204020203" pitchFamily="34" charset="0"/>
          </a:endParaRPr>
        </a:p>
      </dsp:txBody>
      <dsp:txXfrm>
        <a:off x="2745855" y="2771627"/>
        <a:ext cx="1948746" cy="1220468"/>
      </dsp:txXfrm>
    </dsp:sp>
    <dsp:sp modelId="{3D675793-4330-418F-A4E9-DF759EECB226}">
      <dsp:nvSpPr>
        <dsp:cNvPr id="0" name=""/>
        <dsp:cNvSpPr/>
      </dsp:nvSpPr>
      <dsp:spPr>
        <a:xfrm>
          <a:off x="3478834" y="679171"/>
          <a:ext cx="3603587" cy="3603587"/>
        </a:xfrm>
        <a:custGeom>
          <a:avLst/>
          <a:gdLst/>
          <a:ahLst/>
          <a:cxnLst/>
          <a:rect l="0" t="0" r="0" b="0"/>
          <a:pathLst>
            <a:path>
              <a:moveTo>
                <a:pt x="11842" y="2008034"/>
              </a:moveTo>
              <a:arcTo wR="1801793" hR="1801793" stAng="10405637" swAng="3642838"/>
            </a:path>
          </a:pathLst>
        </a:custGeom>
        <a:no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AFB07-FAB1-4164-96C2-DBC16CC8E302}">
      <dsp:nvSpPr>
        <dsp:cNvPr id="0" name=""/>
        <dsp:cNvSpPr/>
      </dsp:nvSpPr>
      <dsp:spPr>
        <a:xfrm>
          <a:off x="0" y="3682274"/>
          <a:ext cx="11152980" cy="94168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Semilight" panose="020B0402040204020203" pitchFamily="34" charset="0"/>
              <a:cs typeface="Segoe UI Semilight" panose="020B0402040204020203" pitchFamily="34" charset="0"/>
            </a:rPr>
            <a:t>Return View represent the data with</a:t>
          </a:r>
        </a:p>
      </dsp:txBody>
      <dsp:txXfrm>
        <a:off x="0" y="3682274"/>
        <a:ext cx="11152980" cy="508509"/>
      </dsp:txXfrm>
    </dsp:sp>
    <dsp:sp modelId="{52EE3578-4BF7-44D8-9A20-FFAB827C8C2D}">
      <dsp:nvSpPr>
        <dsp:cNvPr id="0" name=""/>
        <dsp:cNvSpPr/>
      </dsp:nvSpPr>
      <dsp:spPr>
        <a:xfrm>
          <a:off x="0" y="4171950"/>
          <a:ext cx="5576489" cy="433174"/>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Semilight" panose="020B0402040204020203" pitchFamily="34" charset="0"/>
              <a:cs typeface="Segoe UI Semilight" panose="020B0402040204020203" pitchFamily="34" charset="0"/>
            </a:rPr>
            <a:t>Total Available ITC </a:t>
          </a:r>
        </a:p>
      </dsp:txBody>
      <dsp:txXfrm>
        <a:off x="0" y="4171950"/>
        <a:ext cx="5576489" cy="433174"/>
      </dsp:txXfrm>
    </dsp:sp>
    <dsp:sp modelId="{A440772A-A3F1-4F7C-BBE4-FEEF851E0A1F}">
      <dsp:nvSpPr>
        <dsp:cNvPr id="0" name=""/>
        <dsp:cNvSpPr/>
      </dsp:nvSpPr>
      <dsp:spPr>
        <a:xfrm>
          <a:off x="5576490" y="4171950"/>
          <a:ext cx="5576489" cy="433174"/>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Semilight" panose="020B0402040204020203" pitchFamily="34" charset="0"/>
              <a:cs typeface="Segoe UI Semilight" panose="020B0402040204020203" pitchFamily="34" charset="0"/>
            </a:rPr>
            <a:t>Total Unavailable ITC</a:t>
          </a:r>
        </a:p>
      </dsp:txBody>
      <dsp:txXfrm>
        <a:off x="5576490" y="4171950"/>
        <a:ext cx="5576489" cy="433174"/>
      </dsp:txXfrm>
    </dsp:sp>
    <dsp:sp modelId="{DB14D67B-0423-4C6E-9694-103B4C97297A}">
      <dsp:nvSpPr>
        <dsp:cNvPr id="0" name=""/>
        <dsp:cNvSpPr/>
      </dsp:nvSpPr>
      <dsp:spPr>
        <a:xfrm rot="10800000">
          <a:off x="0" y="1972533"/>
          <a:ext cx="11152980" cy="1723866"/>
        </a:xfrm>
        <a:prstGeom prst="upArrowCallou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Semilight" panose="020B0402040204020203" pitchFamily="34" charset="0"/>
              <a:cs typeface="Segoe UI Semilight" panose="020B0402040204020203" pitchFamily="34" charset="0"/>
            </a:rPr>
            <a:t>The values from the portal will be highlighted in blue for easy identification, and wherever the books and portal data are reconciled, the values in blue will appear as zero.</a:t>
          </a:r>
        </a:p>
      </dsp:txBody>
      <dsp:txXfrm rot="10800000">
        <a:off x="0" y="1972533"/>
        <a:ext cx="11152980" cy="1120116"/>
      </dsp:txXfrm>
    </dsp:sp>
    <dsp:sp modelId="{BCF6D391-203E-4AA3-A5C7-6D1B4D1EDFE9}">
      <dsp:nvSpPr>
        <dsp:cNvPr id="0" name=""/>
        <dsp:cNvSpPr/>
      </dsp:nvSpPr>
      <dsp:spPr>
        <a:xfrm rot="10800000">
          <a:off x="0" y="908"/>
          <a:ext cx="11152980" cy="1985750"/>
        </a:xfrm>
        <a:prstGeom prst="upArrowCallou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Semilight" panose="020B0402040204020203" pitchFamily="34" charset="0"/>
              <a:cs typeface="Segoe UI Semilight" panose="020B0402040204020203" pitchFamily="34" charset="0"/>
            </a:rPr>
            <a:t>The Return View section assist to map data as per GSTN portal. Every section or table in Form GSTR-2B represented in this section, so that you can conveniently view and compare the values. After you have imported the GSTR-2B data, you can see that the values from the portal will appear alongside the values in your books, in the relevant sections.</a:t>
          </a:r>
        </a:p>
      </dsp:txBody>
      <dsp:txXfrm rot="10800000">
        <a:off x="0" y="908"/>
        <a:ext cx="11152980" cy="129028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F250F-4A3E-433B-A378-1C6F3D059F13}">
      <dsp:nvSpPr>
        <dsp:cNvPr id="0" name=""/>
        <dsp:cNvSpPr/>
      </dsp:nvSpPr>
      <dsp:spPr>
        <a:xfrm rot="19200000">
          <a:off x="386186" y="1187001"/>
          <a:ext cx="2874200" cy="1868230"/>
        </a:xfrm>
        <a:prstGeom prst="round2Same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27940" rIns="83820" bIns="27940" numCol="1" spcCol="1270" anchor="ctr" anchorCtr="0">
          <a:noAutofit/>
        </a:bodyPr>
        <a:lstStyle/>
        <a:p>
          <a:pPr marL="0" lvl="0" indent="0" algn="ctr" defTabSz="977900">
            <a:lnSpc>
              <a:spcPct val="90000"/>
            </a:lnSpc>
            <a:spcBef>
              <a:spcPct val="0"/>
            </a:spcBef>
            <a:spcAft>
              <a:spcPct val="35000"/>
            </a:spcAft>
            <a:buNone/>
          </a:pPr>
          <a:r>
            <a:rPr lang="en-IN" sz="2200" b="0" kern="1200" dirty="0">
              <a:latin typeface="Segoe UI Semilight" panose="020B0402040204020203" pitchFamily="34" charset="0"/>
              <a:cs typeface="Segoe UI Semilight" panose="020B0402040204020203" pitchFamily="34" charset="0"/>
            </a:rPr>
            <a:t>Voucher no. &amp; amount mismatch in GST portal data with books </a:t>
          </a:r>
        </a:p>
      </dsp:txBody>
      <dsp:txXfrm>
        <a:off x="506696" y="1267532"/>
        <a:ext cx="2691802" cy="1777031"/>
      </dsp:txXfrm>
    </dsp:sp>
    <dsp:sp modelId="{F86849E7-AB88-43C2-AB66-CF3F915543A4}">
      <dsp:nvSpPr>
        <dsp:cNvPr id="0" name=""/>
        <dsp:cNvSpPr/>
      </dsp:nvSpPr>
      <dsp:spPr>
        <a:xfrm>
          <a:off x="3646114" y="484"/>
          <a:ext cx="2874200" cy="1868230"/>
        </a:xfrm>
        <a:prstGeom prst="round2Same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27940" rIns="83820" bIns="27940" numCol="1" spcCol="1270" anchor="ctr" anchorCtr="0">
          <a:noAutofit/>
        </a:bodyPr>
        <a:lstStyle/>
        <a:p>
          <a:pPr marL="0" lvl="0" indent="0" algn="ctr" defTabSz="977900">
            <a:lnSpc>
              <a:spcPct val="90000"/>
            </a:lnSpc>
            <a:spcBef>
              <a:spcPct val="0"/>
            </a:spcBef>
            <a:spcAft>
              <a:spcPct val="35000"/>
            </a:spcAft>
            <a:buNone/>
          </a:pPr>
          <a:r>
            <a:rPr lang="en-IN" sz="2200" b="0" kern="1200" dirty="0">
              <a:latin typeface="Segoe UI Semilight" panose="020B0402040204020203" pitchFamily="34" charset="0"/>
              <a:cs typeface="Segoe UI Semilight" panose="020B0402040204020203" pitchFamily="34" charset="0"/>
            </a:rPr>
            <a:t>Reporting difference mismatch in GST portal data with books </a:t>
          </a:r>
        </a:p>
      </dsp:txBody>
      <dsp:txXfrm>
        <a:off x="3737313" y="91683"/>
        <a:ext cx="2691802" cy="1777031"/>
      </dsp:txXfrm>
    </dsp:sp>
    <dsp:sp modelId="{73081117-6A91-4260-8F90-74FDAD9E2BAE}">
      <dsp:nvSpPr>
        <dsp:cNvPr id="0" name=""/>
        <dsp:cNvSpPr/>
      </dsp:nvSpPr>
      <dsp:spPr>
        <a:xfrm rot="2400000">
          <a:off x="6906043" y="1187001"/>
          <a:ext cx="2874200" cy="1868230"/>
        </a:xfrm>
        <a:prstGeom prst="round2Same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27940" rIns="83820" bIns="27940" numCol="1" spcCol="1270" anchor="ctr" anchorCtr="0">
          <a:noAutofit/>
        </a:bodyPr>
        <a:lstStyle/>
        <a:p>
          <a:pPr marL="0" lvl="0" indent="0" algn="ctr" defTabSz="977900">
            <a:lnSpc>
              <a:spcPct val="90000"/>
            </a:lnSpc>
            <a:spcBef>
              <a:spcPct val="0"/>
            </a:spcBef>
            <a:spcAft>
              <a:spcPct val="35000"/>
            </a:spcAft>
            <a:buNone/>
          </a:pPr>
          <a:r>
            <a:rPr lang="en-IN" sz="2200" b="0" kern="1200" dirty="0">
              <a:latin typeface="Segoe UI Semilight" panose="020B0402040204020203" pitchFamily="34" charset="0"/>
              <a:cs typeface="Segoe UI Semilight" panose="020B0402040204020203" pitchFamily="34" charset="0"/>
            </a:rPr>
            <a:t>Potential Matches for reconciling GST portal data with books </a:t>
          </a:r>
        </a:p>
      </dsp:txBody>
      <dsp:txXfrm>
        <a:off x="6967931" y="1267532"/>
        <a:ext cx="2691802" cy="177703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1E98D-5D3B-40A9-8613-A708890FA20C}">
      <dsp:nvSpPr>
        <dsp:cNvPr id="0" name=""/>
        <dsp:cNvSpPr/>
      </dsp:nvSpPr>
      <dsp:spPr>
        <a:xfrm>
          <a:off x="0" y="2312434"/>
          <a:ext cx="1026700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A6674258-83BF-45AB-A582-ACA575642511}">
      <dsp:nvSpPr>
        <dsp:cNvPr id="0" name=""/>
        <dsp:cNvSpPr/>
      </dsp:nvSpPr>
      <dsp:spPr>
        <a:xfrm rot="8100000">
          <a:off x="72879" y="532925"/>
          <a:ext cx="340108" cy="340108"/>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3EDB7A3-4072-4818-B4C1-EBFCF1F8A945}">
      <dsp:nvSpPr>
        <dsp:cNvPr id="0" name=""/>
        <dsp:cNvSpPr/>
      </dsp:nvSpPr>
      <dsp:spPr>
        <a:xfrm>
          <a:off x="110662" y="570708"/>
          <a:ext cx="264542" cy="26454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4EFBB99-139E-4E9E-A61A-F211D128BFEA}">
      <dsp:nvSpPr>
        <dsp:cNvPr id="0" name=""/>
        <dsp:cNvSpPr/>
      </dsp:nvSpPr>
      <dsp:spPr>
        <a:xfrm>
          <a:off x="483426" y="943473"/>
          <a:ext cx="4267776" cy="136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Ratan Steels sold goods on 30-01-2024 and uploaded an invoice on the same day but Super Car Ltd accounted for Purchases on 02-02-2024 as goods reached in February.</a:t>
          </a:r>
        </a:p>
      </dsp:txBody>
      <dsp:txXfrm>
        <a:off x="483426" y="943473"/>
        <a:ext cx="4267776" cy="1368960"/>
      </dsp:txXfrm>
    </dsp:sp>
    <dsp:sp modelId="{A2B48097-EF7A-405F-A954-244F13205BFA}">
      <dsp:nvSpPr>
        <dsp:cNvPr id="0" name=""/>
        <dsp:cNvSpPr/>
      </dsp:nvSpPr>
      <dsp:spPr>
        <a:xfrm>
          <a:off x="483426" y="462486"/>
          <a:ext cx="4267776" cy="480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Scenario 1</a:t>
          </a:r>
        </a:p>
      </dsp:txBody>
      <dsp:txXfrm>
        <a:off x="483426" y="462486"/>
        <a:ext cx="4267776" cy="480986"/>
      </dsp:txXfrm>
    </dsp:sp>
    <dsp:sp modelId="{59FF455A-4A1C-41B8-B063-F81762C0711D}">
      <dsp:nvSpPr>
        <dsp:cNvPr id="0" name=""/>
        <dsp:cNvSpPr/>
      </dsp:nvSpPr>
      <dsp:spPr>
        <a:xfrm>
          <a:off x="242933" y="943473"/>
          <a:ext cx="0" cy="13689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8352BAE-5514-4062-9B6C-FBE9F15A320D}">
      <dsp:nvSpPr>
        <dsp:cNvPr id="0" name=""/>
        <dsp:cNvSpPr/>
      </dsp:nvSpPr>
      <dsp:spPr>
        <a:xfrm>
          <a:off x="198635" y="2269145"/>
          <a:ext cx="86577" cy="86577"/>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13A4700-8A10-48A2-AAA3-8494F70ED4DC}">
      <dsp:nvSpPr>
        <dsp:cNvPr id="0" name=""/>
        <dsp:cNvSpPr/>
      </dsp:nvSpPr>
      <dsp:spPr>
        <a:xfrm rot="18900000">
          <a:off x="2632989" y="3751833"/>
          <a:ext cx="340108" cy="340108"/>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330ACAC-1523-4E99-AE1B-F362E083E3E2}">
      <dsp:nvSpPr>
        <dsp:cNvPr id="0" name=""/>
        <dsp:cNvSpPr/>
      </dsp:nvSpPr>
      <dsp:spPr>
        <a:xfrm>
          <a:off x="2670772" y="3789616"/>
          <a:ext cx="264542" cy="26454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4630D26-2FD2-42FA-9353-EE68AE20CF6F}">
      <dsp:nvSpPr>
        <dsp:cNvPr id="0" name=""/>
        <dsp:cNvSpPr/>
      </dsp:nvSpPr>
      <dsp:spPr>
        <a:xfrm>
          <a:off x="3043536" y="2312434"/>
          <a:ext cx="4267776" cy="136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Another was sales on 30-01-2024, and it was recorded in both Ratan Steel and Super Car Ltd books in February, whereas Ratan Steels uploaded to the GSTN portal in December.</a:t>
          </a:r>
        </a:p>
      </dsp:txBody>
      <dsp:txXfrm>
        <a:off x="3043536" y="2312434"/>
        <a:ext cx="4267776" cy="1368960"/>
      </dsp:txXfrm>
    </dsp:sp>
    <dsp:sp modelId="{5874D97F-7B97-40CC-BBDE-DDCD9E43DF29}">
      <dsp:nvSpPr>
        <dsp:cNvPr id="0" name=""/>
        <dsp:cNvSpPr/>
      </dsp:nvSpPr>
      <dsp:spPr>
        <a:xfrm>
          <a:off x="3043536" y="3681394"/>
          <a:ext cx="4267776" cy="480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Scenario 2</a:t>
          </a:r>
        </a:p>
      </dsp:txBody>
      <dsp:txXfrm>
        <a:off x="3043536" y="3681394"/>
        <a:ext cx="4267776" cy="480986"/>
      </dsp:txXfrm>
    </dsp:sp>
    <dsp:sp modelId="{E1D7D7D0-4C97-484B-9098-BD6E221B14B0}">
      <dsp:nvSpPr>
        <dsp:cNvPr id="0" name=""/>
        <dsp:cNvSpPr/>
      </dsp:nvSpPr>
      <dsp:spPr>
        <a:xfrm>
          <a:off x="2803043" y="2312434"/>
          <a:ext cx="0" cy="13689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573458D-ABEE-42F3-ABAE-7ADD951AD517}">
      <dsp:nvSpPr>
        <dsp:cNvPr id="0" name=""/>
        <dsp:cNvSpPr/>
      </dsp:nvSpPr>
      <dsp:spPr>
        <a:xfrm>
          <a:off x="2758744" y="2269145"/>
          <a:ext cx="86577" cy="86577"/>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3BEDBBE-A213-452B-A780-81B4E105FE78}">
      <dsp:nvSpPr>
        <dsp:cNvPr id="0" name=""/>
        <dsp:cNvSpPr/>
      </dsp:nvSpPr>
      <dsp:spPr>
        <a:xfrm rot="8100000">
          <a:off x="5193098" y="532925"/>
          <a:ext cx="340108" cy="340108"/>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BE16A87-9989-42C4-83B6-D62BF71BAFB0}">
      <dsp:nvSpPr>
        <dsp:cNvPr id="0" name=""/>
        <dsp:cNvSpPr/>
      </dsp:nvSpPr>
      <dsp:spPr>
        <a:xfrm>
          <a:off x="5230882" y="570708"/>
          <a:ext cx="264542" cy="26454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8F7BEBD-D5A5-43EF-8D12-06DBF313E427}">
      <dsp:nvSpPr>
        <dsp:cNvPr id="0" name=""/>
        <dsp:cNvSpPr/>
      </dsp:nvSpPr>
      <dsp:spPr>
        <a:xfrm>
          <a:off x="5603646" y="943473"/>
          <a:ext cx="4267776" cy="136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Next sales were on 30-01-2024 &amp; recorded in both Ratan Steel and Super Car Ltd books in February, but in Super Car Ltd books it is under uncertain/excluded.</a:t>
          </a:r>
        </a:p>
      </dsp:txBody>
      <dsp:txXfrm>
        <a:off x="5603646" y="943473"/>
        <a:ext cx="4267776" cy="1368960"/>
      </dsp:txXfrm>
    </dsp:sp>
    <dsp:sp modelId="{45C8E82D-F9B4-427B-A8D7-033AD3CD10A7}">
      <dsp:nvSpPr>
        <dsp:cNvPr id="0" name=""/>
        <dsp:cNvSpPr/>
      </dsp:nvSpPr>
      <dsp:spPr>
        <a:xfrm>
          <a:off x="5603646" y="462486"/>
          <a:ext cx="4267776" cy="480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Scenario 3</a:t>
          </a:r>
        </a:p>
      </dsp:txBody>
      <dsp:txXfrm>
        <a:off x="5603646" y="462486"/>
        <a:ext cx="4267776" cy="480986"/>
      </dsp:txXfrm>
    </dsp:sp>
    <dsp:sp modelId="{B6975001-816F-45B4-B432-8439FF42509B}">
      <dsp:nvSpPr>
        <dsp:cNvPr id="0" name=""/>
        <dsp:cNvSpPr/>
      </dsp:nvSpPr>
      <dsp:spPr>
        <a:xfrm>
          <a:off x="5363153" y="943473"/>
          <a:ext cx="0" cy="136896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3689203-72F1-4113-81A5-DA1689E1DE4D}">
      <dsp:nvSpPr>
        <dsp:cNvPr id="0" name=""/>
        <dsp:cNvSpPr/>
      </dsp:nvSpPr>
      <dsp:spPr>
        <a:xfrm>
          <a:off x="5318854" y="2269145"/>
          <a:ext cx="86577" cy="86577"/>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A7355-F44F-4DDB-B383-8228B75C4553}">
      <dsp:nvSpPr>
        <dsp:cNvPr id="0" name=""/>
        <dsp:cNvSpPr/>
      </dsp:nvSpPr>
      <dsp:spPr>
        <a:xfrm>
          <a:off x="48" y="187044"/>
          <a:ext cx="4643049" cy="547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b="1" kern="1200" dirty="0"/>
            <a:t>Supply of Goods</a:t>
          </a:r>
          <a:endParaRPr lang="en-IN" sz="2000" kern="1200" dirty="0"/>
        </a:p>
      </dsp:txBody>
      <dsp:txXfrm>
        <a:off x="48" y="187044"/>
        <a:ext cx="4643049" cy="547200"/>
      </dsp:txXfrm>
    </dsp:sp>
    <dsp:sp modelId="{65EDEB0C-8BF2-403D-A74F-C6A59DDF9611}">
      <dsp:nvSpPr>
        <dsp:cNvPr id="0" name=""/>
        <dsp:cNvSpPr/>
      </dsp:nvSpPr>
      <dsp:spPr>
        <a:xfrm>
          <a:off x="48" y="734244"/>
          <a:ext cx="4643049" cy="354653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1" i="0" kern="1200" dirty="0">
              <a:latin typeface="Segoe UI Semilight" panose="020B0402040204020203" pitchFamily="34" charset="0"/>
              <a:cs typeface="Segoe UI Semilight" panose="020B0402040204020203" pitchFamily="34" charset="0"/>
            </a:rPr>
            <a:t>Original invoice:</a:t>
          </a:r>
          <a:r>
            <a:rPr lang="en-US" sz="1900" b="0" i="0" kern="1200" dirty="0">
              <a:latin typeface="Segoe UI Semilight" panose="020B0402040204020203" pitchFamily="34" charset="0"/>
              <a:cs typeface="Segoe UI Semilight" panose="020B0402040204020203" pitchFamily="34" charset="0"/>
            </a:rPr>
            <a:t> The original invoice is issued to the receiver and is marked as 'Original for the recipient'.</a:t>
          </a:r>
          <a:endParaRPr lang="en-IN" sz="1900" kern="1200" dirty="0">
            <a:latin typeface="Segoe UI Semilight" panose="020B0402040204020203" pitchFamily="34" charset="0"/>
            <a:cs typeface="Segoe UI Semilight" panose="020B0402040204020203" pitchFamily="34" charset="0"/>
          </a:endParaRPr>
        </a:p>
        <a:p>
          <a:pPr marL="171450" lvl="1" indent="-171450" algn="l" defTabSz="844550">
            <a:lnSpc>
              <a:spcPct val="90000"/>
            </a:lnSpc>
            <a:spcBef>
              <a:spcPct val="0"/>
            </a:spcBef>
            <a:spcAft>
              <a:spcPct val="15000"/>
            </a:spcAft>
            <a:buChar char="•"/>
          </a:pPr>
          <a:r>
            <a:rPr lang="en-US" sz="1900" b="1" i="0" kern="1200" dirty="0">
              <a:latin typeface="Segoe UI Semilight" panose="020B0402040204020203" pitchFamily="34" charset="0"/>
              <a:cs typeface="Segoe UI Semilight" panose="020B0402040204020203" pitchFamily="34" charset="0"/>
            </a:rPr>
            <a:t>Duplicate copy:</a:t>
          </a:r>
          <a:r>
            <a:rPr lang="en-US" sz="1900" b="0" i="0" kern="1200" dirty="0">
              <a:latin typeface="Segoe UI Semilight" panose="020B0402040204020203" pitchFamily="34" charset="0"/>
              <a:cs typeface="Segoe UI Semilight" panose="020B0402040204020203" pitchFamily="34" charset="0"/>
            </a:rPr>
            <a:t> The duplicate copy is issued to the transporter and is marked as 'Duplicate for transporter'. This is not required if the supplier has obtained an invoice reference number. </a:t>
          </a:r>
          <a:endParaRPr lang="en-IN" sz="1900" kern="1200" dirty="0">
            <a:latin typeface="Segoe UI Semilight" panose="020B0402040204020203" pitchFamily="34" charset="0"/>
            <a:cs typeface="Segoe UI Semilight" panose="020B0402040204020203" pitchFamily="34" charset="0"/>
          </a:endParaRPr>
        </a:p>
        <a:p>
          <a:pPr marL="171450" lvl="1" indent="-171450" algn="l" defTabSz="844550">
            <a:lnSpc>
              <a:spcPct val="90000"/>
            </a:lnSpc>
            <a:spcBef>
              <a:spcPct val="0"/>
            </a:spcBef>
            <a:spcAft>
              <a:spcPct val="15000"/>
            </a:spcAft>
            <a:buChar char="•"/>
          </a:pPr>
          <a:r>
            <a:rPr lang="en-US" sz="1900" b="1" i="0" kern="1200" dirty="0">
              <a:latin typeface="Segoe UI Semilight" panose="020B0402040204020203" pitchFamily="34" charset="0"/>
              <a:cs typeface="Segoe UI Semilight" panose="020B0402040204020203" pitchFamily="34" charset="0"/>
            </a:rPr>
            <a:t>Triplicate copy:</a:t>
          </a:r>
          <a:r>
            <a:rPr lang="en-US" sz="1900" b="0" i="0" kern="1200" dirty="0">
              <a:latin typeface="Segoe UI Semilight" panose="020B0402040204020203" pitchFamily="34" charset="0"/>
              <a:cs typeface="Segoe UI Semilight" panose="020B0402040204020203" pitchFamily="34" charset="0"/>
            </a:rPr>
            <a:t> This copy is retained by the supplier and is marked as 'Triplicate for supplier'.</a:t>
          </a:r>
          <a:endParaRPr lang="en-IN" sz="1900" kern="1200" dirty="0">
            <a:latin typeface="Segoe UI Semilight" panose="020B0402040204020203" pitchFamily="34" charset="0"/>
            <a:cs typeface="Segoe UI Semilight" panose="020B0402040204020203" pitchFamily="34" charset="0"/>
          </a:endParaRPr>
        </a:p>
      </dsp:txBody>
      <dsp:txXfrm>
        <a:off x="48" y="734244"/>
        <a:ext cx="4643049" cy="3546539"/>
      </dsp:txXfrm>
    </dsp:sp>
    <dsp:sp modelId="{7ADE265E-C264-4B48-8855-A9A291714913}">
      <dsp:nvSpPr>
        <dsp:cNvPr id="0" name=""/>
        <dsp:cNvSpPr/>
      </dsp:nvSpPr>
      <dsp:spPr>
        <a:xfrm>
          <a:off x="5293125" y="187044"/>
          <a:ext cx="4643049" cy="5472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IN" sz="1800" b="1" kern="1200" dirty="0"/>
            <a:t>Supply of Services</a:t>
          </a:r>
          <a:endParaRPr lang="en-IN" sz="1800" kern="1200" dirty="0"/>
        </a:p>
      </dsp:txBody>
      <dsp:txXfrm>
        <a:off x="5293125" y="187044"/>
        <a:ext cx="4643049" cy="547200"/>
      </dsp:txXfrm>
    </dsp:sp>
    <dsp:sp modelId="{2AE10731-B435-4DB5-A49C-6CB190931CE0}">
      <dsp:nvSpPr>
        <dsp:cNvPr id="0" name=""/>
        <dsp:cNvSpPr/>
      </dsp:nvSpPr>
      <dsp:spPr>
        <a:xfrm>
          <a:off x="5293125" y="734244"/>
          <a:ext cx="4643049" cy="354653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1" i="0" kern="1200" dirty="0">
              <a:latin typeface="Segoe UI Semilight" panose="020B0402040204020203" pitchFamily="34" charset="0"/>
              <a:cs typeface="Segoe UI Semilight" panose="020B0402040204020203" pitchFamily="34" charset="0"/>
            </a:rPr>
            <a:t>Original Invoice: </a:t>
          </a:r>
          <a:r>
            <a:rPr lang="en-US" sz="1900" b="0" i="0" kern="1200" dirty="0">
              <a:latin typeface="Segoe UI Semilight" panose="020B0402040204020203" pitchFamily="34" charset="0"/>
              <a:cs typeface="Segoe UI Semilight" panose="020B0402040204020203" pitchFamily="34" charset="0"/>
            </a:rPr>
            <a:t>The original copy of the invoice is to be given to the receiver and is marked as 'Original for the recipient'.</a:t>
          </a:r>
          <a:endParaRPr lang="en-IN" sz="1900" kern="1200" dirty="0">
            <a:latin typeface="Segoe UI Semilight" panose="020B0402040204020203" pitchFamily="34" charset="0"/>
            <a:cs typeface="Segoe UI Semilight" panose="020B0402040204020203" pitchFamily="34" charset="0"/>
          </a:endParaRPr>
        </a:p>
        <a:p>
          <a:pPr marL="171450" lvl="1" indent="-171450" algn="l" defTabSz="844550">
            <a:lnSpc>
              <a:spcPct val="90000"/>
            </a:lnSpc>
            <a:spcBef>
              <a:spcPct val="0"/>
            </a:spcBef>
            <a:spcAft>
              <a:spcPct val="15000"/>
            </a:spcAft>
            <a:buChar char="•"/>
          </a:pPr>
          <a:r>
            <a:rPr lang="en-US" sz="1900" b="1" i="0" kern="1200" dirty="0">
              <a:latin typeface="Segoe UI Semilight" panose="020B0402040204020203" pitchFamily="34" charset="0"/>
              <a:cs typeface="Segoe UI Semilight" panose="020B0402040204020203" pitchFamily="34" charset="0"/>
            </a:rPr>
            <a:t>Duplicate Copy:</a:t>
          </a:r>
          <a:r>
            <a:rPr lang="en-US" sz="1900" b="0" i="0" kern="1200" dirty="0">
              <a:latin typeface="Segoe UI Semilight" panose="020B0402040204020203" pitchFamily="34" charset="0"/>
              <a:cs typeface="Segoe UI Semilight" panose="020B0402040204020203" pitchFamily="34" charset="0"/>
            </a:rPr>
            <a:t> The duplicate copy is for the supplier and is marked as 'Duplicate for supplier'.</a:t>
          </a:r>
          <a:endParaRPr lang="en-IN" sz="1900" kern="1200" dirty="0">
            <a:latin typeface="Segoe UI Semilight" panose="020B0402040204020203" pitchFamily="34" charset="0"/>
            <a:cs typeface="Segoe UI Semilight" panose="020B0402040204020203" pitchFamily="34" charset="0"/>
          </a:endParaRPr>
        </a:p>
      </dsp:txBody>
      <dsp:txXfrm>
        <a:off x="5293125" y="734244"/>
        <a:ext cx="4643049" cy="354653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06BAD-E560-4512-9BAB-D333BF2E26B2}">
      <dsp:nvSpPr>
        <dsp:cNvPr id="0" name=""/>
        <dsp:cNvSpPr/>
      </dsp:nvSpPr>
      <dsp:spPr>
        <a:xfrm>
          <a:off x="3183" y="186095"/>
          <a:ext cx="3104007" cy="1241602"/>
        </a:xfrm>
        <a:prstGeom prst="rect">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u="none" kern="1200" dirty="0">
              <a:latin typeface="+mj-lt"/>
            </a:rPr>
            <a:t>Potential match (Excluding Doc No.)</a:t>
          </a:r>
          <a:endParaRPr lang="en-IN" sz="2000" b="1" u="none" kern="1200" dirty="0">
            <a:latin typeface="+mj-lt"/>
          </a:endParaRPr>
        </a:p>
      </dsp:txBody>
      <dsp:txXfrm>
        <a:off x="3183" y="186095"/>
        <a:ext cx="3104007" cy="1241602"/>
      </dsp:txXfrm>
    </dsp:sp>
    <dsp:sp modelId="{9406C0B0-62E2-47C1-A938-27B385D24B59}">
      <dsp:nvSpPr>
        <dsp:cNvPr id="0" name=""/>
        <dsp:cNvSpPr/>
      </dsp:nvSpPr>
      <dsp:spPr>
        <a:xfrm>
          <a:off x="3183" y="1427697"/>
          <a:ext cx="3104007"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Segoe UI Semilight" panose="020B0402040204020203" pitchFamily="34" charset="0"/>
              <a:cs typeface="Segoe UI Semilight" panose="020B0402040204020203" pitchFamily="34" charset="0"/>
            </a:rPr>
            <a:t>Use case1 </a:t>
          </a:r>
          <a:r>
            <a:rPr lang="en-US" sz="1400" kern="1200" dirty="0">
              <a:latin typeface="Segoe UI Semilight" panose="020B0402040204020203" pitchFamily="34" charset="0"/>
              <a:cs typeface="Segoe UI Semilight" panose="020B0402040204020203" pitchFamily="34" charset="0"/>
            </a:rPr>
            <a:t>– User would have recorded transaction with wrong Invoice number, remaining all details will be same as supplier invoice </a:t>
          </a:r>
          <a:endParaRPr lang="en-IN" sz="1400" b="1" u="none"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b="1" kern="1200" dirty="0">
              <a:latin typeface="Segoe UI Semilight" panose="020B0402040204020203" pitchFamily="34" charset="0"/>
              <a:cs typeface="Segoe UI Semilight" panose="020B0402040204020203" pitchFamily="34" charset="0"/>
            </a:rPr>
            <a:t>Use case2 </a:t>
          </a:r>
          <a:r>
            <a:rPr lang="en-US" sz="1400" kern="1200" dirty="0">
              <a:latin typeface="Segoe UI Semilight" panose="020B0402040204020203" pitchFamily="34" charset="0"/>
              <a:cs typeface="Segoe UI Semilight" panose="020B0402040204020203" pitchFamily="34" charset="0"/>
            </a:rPr>
            <a:t>– Supplier has a practice of maintaining 16-digit Invoice number, whereas company has a practice of maintaining only last 4 digit (running number)</a:t>
          </a:r>
        </a:p>
      </dsp:txBody>
      <dsp:txXfrm>
        <a:off x="3183" y="1427697"/>
        <a:ext cx="3104007" cy="2854800"/>
      </dsp:txXfrm>
    </dsp:sp>
    <dsp:sp modelId="{1FBD5ABB-0110-4514-830C-B594EB172D4A}">
      <dsp:nvSpPr>
        <dsp:cNvPr id="0" name=""/>
        <dsp:cNvSpPr/>
      </dsp:nvSpPr>
      <dsp:spPr>
        <a:xfrm>
          <a:off x="3541751" y="186095"/>
          <a:ext cx="3104007" cy="1241602"/>
        </a:xfrm>
        <a:prstGeom prst="rect">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u="none" kern="1200" dirty="0">
              <a:latin typeface="+mj-lt"/>
            </a:rPr>
            <a:t>Potential match (Excluding Party GSTIN/UIN)</a:t>
          </a:r>
          <a:endParaRPr lang="en-IN" sz="2000" b="1" u="none" kern="1200" dirty="0">
            <a:latin typeface="+mj-lt"/>
          </a:endParaRPr>
        </a:p>
      </dsp:txBody>
      <dsp:txXfrm>
        <a:off x="3541751" y="186095"/>
        <a:ext cx="3104007" cy="1241602"/>
      </dsp:txXfrm>
    </dsp:sp>
    <dsp:sp modelId="{7E5B8235-CB8F-472D-88E5-16F1C0773E74}">
      <dsp:nvSpPr>
        <dsp:cNvPr id="0" name=""/>
        <dsp:cNvSpPr/>
      </dsp:nvSpPr>
      <dsp:spPr>
        <a:xfrm>
          <a:off x="3541751" y="1427697"/>
          <a:ext cx="3104007"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latin typeface="Segoe UI Semilight" panose="020B0402040204020203" pitchFamily="34" charset="0"/>
              <a:cs typeface="Segoe UI Semilight" panose="020B0402040204020203" pitchFamily="34" charset="0"/>
            </a:rPr>
            <a:t>Use case1 </a:t>
          </a:r>
          <a:r>
            <a:rPr lang="en-US" sz="1400" kern="1200" dirty="0">
              <a:latin typeface="Segoe UI Semilight" panose="020B0402040204020203" pitchFamily="34" charset="0"/>
              <a:cs typeface="Segoe UI Semilight" panose="020B0402040204020203" pitchFamily="34" charset="0"/>
            </a:rPr>
            <a:t>–  On oversight user might have entered </a:t>
          </a:r>
          <a:r>
            <a:rPr lang="en-US" sz="1400" b="1" kern="1200" dirty="0">
              <a:latin typeface="Segoe UI Semilight" panose="020B0402040204020203" pitchFamily="34" charset="0"/>
              <a:cs typeface="Segoe UI Semilight" panose="020B0402040204020203" pitchFamily="34" charset="0"/>
            </a:rPr>
            <a:t>O </a:t>
          </a:r>
          <a:r>
            <a:rPr lang="en-US" sz="1400" kern="1200" dirty="0">
              <a:latin typeface="Segoe UI Semilight" panose="020B0402040204020203" pitchFamily="34" charset="0"/>
              <a:cs typeface="Segoe UI Semilight" panose="020B0402040204020203" pitchFamily="34" charset="0"/>
            </a:rPr>
            <a:t>instead of </a:t>
          </a:r>
          <a:r>
            <a:rPr lang="en-US" sz="1400" b="1" kern="1200" dirty="0">
              <a:latin typeface="Segoe UI Semilight" panose="020B0402040204020203" pitchFamily="34" charset="0"/>
              <a:cs typeface="Segoe UI Semilight" panose="020B0402040204020203" pitchFamily="34" charset="0"/>
            </a:rPr>
            <a:t>0 (zero) </a:t>
          </a:r>
          <a:r>
            <a:rPr lang="en-US" sz="1400" kern="1200" dirty="0">
              <a:latin typeface="Segoe UI Semilight" panose="020B0402040204020203" pitchFamily="34" charset="0"/>
              <a:cs typeface="Segoe UI Semilight" panose="020B0402040204020203" pitchFamily="34" charset="0"/>
            </a:rPr>
            <a:t>OR vice versa in Party’s GSTIN number</a:t>
          </a:r>
          <a:endParaRPr lang="en-IN" sz="1400" b="1" u="none"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b="1" kern="1200" dirty="0">
              <a:latin typeface="Segoe UI Semilight" panose="020B0402040204020203" pitchFamily="34" charset="0"/>
              <a:cs typeface="Segoe UI Semilight" panose="020B0402040204020203" pitchFamily="34" charset="0"/>
            </a:rPr>
            <a:t>Use case2 </a:t>
          </a:r>
          <a:r>
            <a:rPr lang="en-US" sz="1400" kern="1200" dirty="0">
              <a:latin typeface="Segoe UI Semilight" panose="020B0402040204020203" pitchFamily="34" charset="0"/>
              <a:cs typeface="Segoe UI Semilight" panose="020B0402040204020203" pitchFamily="34" charset="0"/>
            </a:rPr>
            <a:t>–   A supplier having branches with multiple address, while recording transaction selected secondary address instead of primary address.</a:t>
          </a:r>
        </a:p>
      </dsp:txBody>
      <dsp:txXfrm>
        <a:off x="3541751" y="1427697"/>
        <a:ext cx="3104007" cy="2854800"/>
      </dsp:txXfrm>
    </dsp:sp>
    <dsp:sp modelId="{0829D8E9-DAA8-489D-A366-D5807E0CDDD0}">
      <dsp:nvSpPr>
        <dsp:cNvPr id="0" name=""/>
        <dsp:cNvSpPr/>
      </dsp:nvSpPr>
      <dsp:spPr>
        <a:xfrm>
          <a:off x="7080320" y="186095"/>
          <a:ext cx="3104007" cy="1241602"/>
        </a:xfrm>
        <a:prstGeom prst="rect">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u="none" kern="1200" dirty="0">
              <a:latin typeface="+mj-lt"/>
            </a:rPr>
            <a:t>Potential match (Excluding Section)</a:t>
          </a:r>
          <a:endParaRPr lang="en-IN" sz="2000" b="1" u="none" kern="1200" dirty="0">
            <a:latin typeface="+mj-lt"/>
          </a:endParaRPr>
        </a:p>
      </dsp:txBody>
      <dsp:txXfrm>
        <a:off x="7080320" y="186095"/>
        <a:ext cx="3104007" cy="1241602"/>
      </dsp:txXfrm>
    </dsp:sp>
    <dsp:sp modelId="{7E531025-1DBA-4B46-9DCF-EDBE12B9F1D3}">
      <dsp:nvSpPr>
        <dsp:cNvPr id="0" name=""/>
        <dsp:cNvSpPr/>
      </dsp:nvSpPr>
      <dsp:spPr>
        <a:xfrm>
          <a:off x="7080320" y="1427697"/>
          <a:ext cx="3104007"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Segoe UI Semilight" panose="020B0402040204020203" pitchFamily="34" charset="0"/>
              <a:cs typeface="Segoe UI Semilight" panose="020B0402040204020203" pitchFamily="34" charset="0"/>
            </a:rPr>
            <a:t>This scenario happens when buyer would have recorded Purchases instead of Credit Note (Purchase escalation) or Vice versa. </a:t>
          </a:r>
          <a:endParaRPr lang="en-IN" sz="1400" b="1" u="none" kern="1200" dirty="0">
            <a:latin typeface="Segoe UI Semilight" panose="020B0402040204020203" pitchFamily="34" charset="0"/>
            <a:cs typeface="Segoe UI Semilight" panose="020B0402040204020203" pitchFamily="34" charset="0"/>
          </a:endParaRPr>
        </a:p>
      </dsp:txBody>
      <dsp:txXfrm>
        <a:off x="7080320" y="1427697"/>
        <a:ext cx="3104007" cy="285480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C9033-46B3-4803-9228-F7AD8452A74C}">
      <dsp:nvSpPr>
        <dsp:cNvPr id="0" name=""/>
        <dsp:cNvSpPr/>
      </dsp:nvSpPr>
      <dsp:spPr>
        <a:xfrm rot="5400000">
          <a:off x="6517791" y="-2418575"/>
          <a:ext cx="1840199" cy="7137399"/>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Instant opening of GST returns</a:t>
          </a:r>
          <a:endParaRPr lang="en-IN" sz="160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 All pending tasks are taken care of before return is generated, including spill over from past period</a:t>
          </a:r>
        </a:p>
        <a:p>
          <a:pPr marL="171450" lvl="1" indent="-171450" algn="l" defTabSz="711200">
            <a:lnSpc>
              <a:spcPct val="90000"/>
            </a:lnSpc>
            <a:spcBef>
              <a:spcPct val="0"/>
            </a:spcBef>
            <a:spcAft>
              <a:spcPct val="15000"/>
            </a:spcAft>
            <a:buFont typeface="Arial" panose="020B0604020202020204" pitchFamily="34" charset="0"/>
            <a:buChar char="•"/>
          </a:pPr>
          <a:r>
            <a:rPr lang="en-IN" sz="1600" b="0" i="0" kern="1200" dirty="0">
              <a:latin typeface="Segoe UI Semilight" panose="020B0402040204020203" pitchFamily="34" charset="0"/>
              <a:cs typeface="Segoe UI Semilight" panose="020B0402040204020203" pitchFamily="34" charset="0"/>
            </a:rPr>
            <a:t>Tracking of pending activities</a:t>
          </a:r>
        </a:p>
        <a:p>
          <a:pPr marL="171450" lvl="1" indent="-171450" algn="l" defTabSz="711200">
            <a:lnSpc>
              <a:spcPct val="90000"/>
            </a:lnSpc>
            <a:spcBef>
              <a:spcPct val="0"/>
            </a:spcBef>
            <a:spcAft>
              <a:spcPct val="15000"/>
            </a:spcAft>
            <a:buFont typeface="Arial" panose="020B0604020202020204" pitchFamily="34" charset="0"/>
            <a:buChar char="•"/>
          </a:pPr>
          <a:r>
            <a:rPr lang="en-US" sz="1600" b="0" i="0" kern="1200" dirty="0">
              <a:latin typeface="Segoe UI Semilight" panose="020B0402040204020203" pitchFamily="34" charset="0"/>
              <a:cs typeface="Segoe UI Semilight" panose="020B0402040204020203" pitchFamily="34" charset="0"/>
            </a:rPr>
            <a:t>A preview report to help you review information that will be exported in return</a:t>
          </a:r>
        </a:p>
      </dsp:txBody>
      <dsp:txXfrm rot="-5400000">
        <a:off x="3869192" y="319855"/>
        <a:ext cx="7047568" cy="1660537"/>
      </dsp:txXfrm>
    </dsp:sp>
    <dsp:sp modelId="{3DAA788C-778A-4F0D-9D59-A1F9F84C790B}">
      <dsp:nvSpPr>
        <dsp:cNvPr id="0" name=""/>
        <dsp:cNvSpPr/>
      </dsp:nvSpPr>
      <dsp:spPr>
        <a:xfrm>
          <a:off x="145596" y="0"/>
          <a:ext cx="3723594" cy="2300249"/>
        </a:xfrm>
        <a:prstGeom prst="roundRect">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Font typeface="Wingdings" panose="05000000000000000000" pitchFamily="2" charset="2"/>
            <a:buNone/>
          </a:pPr>
          <a:r>
            <a:rPr lang="en-IN" sz="3600" b="1" kern="1200" dirty="0">
              <a:latin typeface="Segoe UI Semibold" panose="020B0702040204020203" pitchFamily="34" charset="0"/>
              <a:cs typeface="Segoe UI Semibold" panose="020B0702040204020203" pitchFamily="34" charset="0"/>
            </a:rPr>
            <a:t>Enhanced GST returns experience</a:t>
          </a:r>
          <a:endParaRPr lang="en-IN" sz="3600" kern="1200" dirty="0">
            <a:latin typeface="Segoe UI Semibold" panose="020B0702040204020203" pitchFamily="34" charset="0"/>
            <a:cs typeface="Segoe UI Semibold" panose="020B0702040204020203" pitchFamily="34" charset="0"/>
          </a:endParaRPr>
        </a:p>
      </dsp:txBody>
      <dsp:txXfrm>
        <a:off x="257885" y="112289"/>
        <a:ext cx="3499016" cy="207567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DFD5ED-9154-432F-9E72-DA6F5FABD706}">
      <dsp:nvSpPr>
        <dsp:cNvPr id="0" name=""/>
        <dsp:cNvSpPr/>
      </dsp:nvSpPr>
      <dsp:spPr>
        <a:xfrm>
          <a:off x="3138" y="0"/>
          <a:ext cx="638165" cy="6381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D97AC9-345A-4B5F-9D37-6703A9D331A9}">
      <dsp:nvSpPr>
        <dsp:cNvPr id="0" name=""/>
        <dsp:cNvSpPr/>
      </dsp:nvSpPr>
      <dsp:spPr>
        <a:xfrm>
          <a:off x="66955" y="63816"/>
          <a:ext cx="510532" cy="510532"/>
        </a:xfrm>
        <a:prstGeom prst="chord">
          <a:avLst>
            <a:gd name="adj1" fmla="val 1800000"/>
            <a:gd name="adj2" fmla="val 90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63FAB3-0248-49B5-B0D8-92FEC9B50E4D}">
      <dsp:nvSpPr>
        <dsp:cNvPr id="0" name=""/>
        <dsp:cNvSpPr/>
      </dsp:nvSpPr>
      <dsp:spPr>
        <a:xfrm>
          <a:off x="774255" y="638165"/>
          <a:ext cx="1887906" cy="268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t" anchorCtr="0">
          <a:noAutofit/>
        </a:bodyPr>
        <a:lstStyle/>
        <a:p>
          <a:pPr marL="0" lvl="0" indent="0" algn="l" defTabSz="577850">
            <a:lnSpc>
              <a:spcPct val="90000"/>
            </a:lnSpc>
            <a:spcBef>
              <a:spcPct val="0"/>
            </a:spcBef>
            <a:spcAft>
              <a:spcPct val="35000"/>
            </a:spcAft>
            <a:buNone/>
          </a:pPr>
          <a:r>
            <a:rPr lang="en-US" sz="1300" kern="1200" dirty="0">
              <a:latin typeface="Segoe UI Semilight" panose="020B0402040204020203" pitchFamily="34" charset="0"/>
              <a:cs typeface="Segoe UI Semilight" panose="020B0402040204020203" pitchFamily="34" charset="0"/>
            </a:rPr>
            <a:t>The GSTR-1 Uncertain Transactions report will open, where you can easily resolve the errors or update the missing details in your GST transactions.</a:t>
          </a:r>
          <a:endParaRPr lang="en-IN" sz="1300" kern="1200" dirty="0">
            <a:latin typeface="Segoe UI Semilight" panose="020B0402040204020203" pitchFamily="34" charset="0"/>
            <a:cs typeface="Segoe UI Semilight" panose="020B0402040204020203" pitchFamily="34" charset="0"/>
          </a:endParaRPr>
        </a:p>
      </dsp:txBody>
      <dsp:txXfrm>
        <a:off x="774255" y="638165"/>
        <a:ext cx="1887906" cy="2685613"/>
      </dsp:txXfrm>
    </dsp:sp>
    <dsp:sp modelId="{2D5A3471-D9F3-4869-92D6-6E0B67622AB4}">
      <dsp:nvSpPr>
        <dsp:cNvPr id="0" name=""/>
        <dsp:cNvSpPr/>
      </dsp:nvSpPr>
      <dsp:spPr>
        <a:xfrm>
          <a:off x="774255" y="0"/>
          <a:ext cx="1887906" cy="638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b" anchorCtr="0">
          <a:noAutofit/>
        </a:bodyPr>
        <a:lstStyle/>
        <a:p>
          <a:pPr marL="0" lvl="0" indent="0" algn="l" defTabSz="755650">
            <a:lnSpc>
              <a:spcPct val="90000"/>
            </a:lnSpc>
            <a:spcBef>
              <a:spcPct val="0"/>
            </a:spcBef>
            <a:spcAft>
              <a:spcPct val="35000"/>
            </a:spcAft>
            <a:buNone/>
          </a:pPr>
          <a:r>
            <a:rPr lang="en-IN" sz="1700" b="1" i="1" kern="1200" dirty="0">
              <a:latin typeface="Segoe UI Semilight" panose="020B0402040204020203" pitchFamily="34" charset="0"/>
              <a:cs typeface="Segoe UI Semilight" panose="020B0402040204020203" pitchFamily="34" charset="0"/>
            </a:rPr>
            <a:t>Corrections Needed</a:t>
          </a:r>
        </a:p>
      </dsp:txBody>
      <dsp:txXfrm>
        <a:off x="774255" y="0"/>
        <a:ext cx="1887906" cy="638165"/>
      </dsp:txXfrm>
    </dsp:sp>
    <dsp:sp modelId="{9C392851-F90F-41D0-ACFE-E7BE85BECE3E}">
      <dsp:nvSpPr>
        <dsp:cNvPr id="0" name=""/>
        <dsp:cNvSpPr/>
      </dsp:nvSpPr>
      <dsp:spPr>
        <a:xfrm>
          <a:off x="2795112" y="0"/>
          <a:ext cx="638165" cy="6381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6DC49-946F-4F50-A9F3-C13721F0CD14}">
      <dsp:nvSpPr>
        <dsp:cNvPr id="0" name=""/>
        <dsp:cNvSpPr/>
      </dsp:nvSpPr>
      <dsp:spPr>
        <a:xfrm>
          <a:off x="2858929" y="63816"/>
          <a:ext cx="510532" cy="510532"/>
        </a:xfrm>
        <a:prstGeom prst="chord">
          <a:avLst>
            <a:gd name="adj1" fmla="val 0"/>
            <a:gd name="adj2" fmla="val 108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5928C4-B7BB-428F-A84E-6983D8093B7D}">
      <dsp:nvSpPr>
        <dsp:cNvPr id="0" name=""/>
        <dsp:cNvSpPr/>
      </dsp:nvSpPr>
      <dsp:spPr>
        <a:xfrm>
          <a:off x="3566229" y="638165"/>
          <a:ext cx="1887906" cy="268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t" anchorCtr="0">
          <a:noAutofit/>
        </a:bodyPr>
        <a:lstStyle/>
        <a:p>
          <a:pPr marL="0" lvl="0" indent="0" algn="l" defTabSz="577850">
            <a:lnSpc>
              <a:spcPct val="90000"/>
            </a:lnSpc>
            <a:spcBef>
              <a:spcPct val="0"/>
            </a:spcBef>
            <a:spcAft>
              <a:spcPct val="35000"/>
            </a:spcAft>
            <a:buNone/>
          </a:pPr>
          <a:r>
            <a:rPr lang="en-US" sz="1300" kern="1200" dirty="0">
              <a:latin typeface="Segoe UI Semilight" panose="020B0402040204020203" pitchFamily="34" charset="0"/>
              <a:cs typeface="Segoe UI Semilight" panose="020B0402040204020203" pitchFamily="34" charset="0"/>
            </a:rPr>
            <a:t>The GSTR-1 report will open, where you can view the transactions that are pending to be exported, in the Not Exported section under Included in Return. You can easily export the details of your GST transactions for the required period, by pressing Alt + E (Export) &gt; GST Returns.</a:t>
          </a:r>
          <a:endParaRPr lang="en-IN" sz="1300" kern="1200" dirty="0">
            <a:latin typeface="Segoe UI Semilight" panose="020B0402040204020203" pitchFamily="34" charset="0"/>
            <a:cs typeface="Segoe UI Semilight" panose="020B0402040204020203" pitchFamily="34" charset="0"/>
          </a:endParaRPr>
        </a:p>
      </dsp:txBody>
      <dsp:txXfrm>
        <a:off x="3566229" y="638165"/>
        <a:ext cx="1887906" cy="2685613"/>
      </dsp:txXfrm>
    </dsp:sp>
    <dsp:sp modelId="{650CAA0D-B4BB-4FA5-BC2C-83192D5ECD10}">
      <dsp:nvSpPr>
        <dsp:cNvPr id="0" name=""/>
        <dsp:cNvSpPr/>
      </dsp:nvSpPr>
      <dsp:spPr>
        <a:xfrm>
          <a:off x="3566229" y="0"/>
          <a:ext cx="1887906" cy="638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b" anchorCtr="0">
          <a:noAutofit/>
        </a:bodyPr>
        <a:lstStyle/>
        <a:p>
          <a:pPr marL="0" lvl="0" indent="0" algn="l" defTabSz="755650">
            <a:lnSpc>
              <a:spcPct val="90000"/>
            </a:lnSpc>
            <a:spcBef>
              <a:spcPct val="0"/>
            </a:spcBef>
            <a:spcAft>
              <a:spcPct val="35000"/>
            </a:spcAft>
            <a:buNone/>
          </a:pPr>
          <a:r>
            <a:rPr lang="en-IN" sz="1700" b="1" i="1" kern="1200" dirty="0">
              <a:latin typeface="Segoe UI Semilight" panose="020B0402040204020203" pitchFamily="34" charset="0"/>
              <a:cs typeface="Segoe UI Semilight" panose="020B0402040204020203" pitchFamily="34" charset="0"/>
            </a:rPr>
            <a:t>Pending for Export</a:t>
          </a:r>
        </a:p>
      </dsp:txBody>
      <dsp:txXfrm>
        <a:off x="3566229" y="0"/>
        <a:ext cx="1887906" cy="638165"/>
      </dsp:txXfrm>
    </dsp:sp>
    <dsp:sp modelId="{68D082AE-7916-4EE2-B104-56F9394531C6}">
      <dsp:nvSpPr>
        <dsp:cNvPr id="0" name=""/>
        <dsp:cNvSpPr/>
      </dsp:nvSpPr>
      <dsp:spPr>
        <a:xfrm>
          <a:off x="5587087" y="0"/>
          <a:ext cx="638165" cy="6381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E3804-CA1A-43EB-B7F8-9EB487903804}">
      <dsp:nvSpPr>
        <dsp:cNvPr id="0" name=""/>
        <dsp:cNvSpPr/>
      </dsp:nvSpPr>
      <dsp:spPr>
        <a:xfrm>
          <a:off x="5650903" y="63816"/>
          <a:ext cx="510532" cy="510532"/>
        </a:xfrm>
        <a:prstGeom prst="chord">
          <a:avLst>
            <a:gd name="adj1" fmla="val 19800000"/>
            <a:gd name="adj2" fmla="val 126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FF54E8-89CC-4F53-88B8-8D136BFE18F9}">
      <dsp:nvSpPr>
        <dsp:cNvPr id="0" name=""/>
        <dsp:cNvSpPr/>
      </dsp:nvSpPr>
      <dsp:spPr>
        <a:xfrm>
          <a:off x="6358203" y="638165"/>
          <a:ext cx="1887906" cy="268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t" anchorCtr="0">
          <a:noAutofit/>
        </a:bodyPr>
        <a:lstStyle/>
        <a:p>
          <a:pPr marL="0" lvl="0" indent="0" algn="l" defTabSz="577850">
            <a:lnSpc>
              <a:spcPct val="90000"/>
            </a:lnSpc>
            <a:spcBef>
              <a:spcPct val="0"/>
            </a:spcBef>
            <a:spcAft>
              <a:spcPct val="35000"/>
            </a:spcAft>
            <a:buNone/>
          </a:pPr>
          <a:r>
            <a:rPr lang="en-US" sz="1300" kern="1200" dirty="0">
              <a:latin typeface="Segoe UI Semilight" panose="020B0402040204020203" pitchFamily="34" charset="0"/>
              <a:cs typeface="Segoe UI Semilight" panose="020B0402040204020203" pitchFamily="34" charset="0"/>
            </a:rPr>
            <a:t>The GSTR-1 Reconciliation report will open, where you can easily resolve the Unreconciled transactions or update any missing details.</a:t>
          </a:r>
          <a:endParaRPr lang="en-IN" sz="1300" kern="1200" dirty="0">
            <a:latin typeface="Segoe UI Semilight" panose="020B0402040204020203" pitchFamily="34" charset="0"/>
            <a:cs typeface="Segoe UI Semilight" panose="020B0402040204020203" pitchFamily="34" charset="0"/>
          </a:endParaRPr>
        </a:p>
      </dsp:txBody>
      <dsp:txXfrm>
        <a:off x="6358203" y="638165"/>
        <a:ext cx="1887906" cy="2685613"/>
      </dsp:txXfrm>
    </dsp:sp>
    <dsp:sp modelId="{D27148CA-204D-4561-80F3-1A10C50F95E4}">
      <dsp:nvSpPr>
        <dsp:cNvPr id="0" name=""/>
        <dsp:cNvSpPr/>
      </dsp:nvSpPr>
      <dsp:spPr>
        <a:xfrm>
          <a:off x="6358203" y="0"/>
          <a:ext cx="1887906" cy="638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b" anchorCtr="0">
          <a:noAutofit/>
        </a:bodyPr>
        <a:lstStyle/>
        <a:p>
          <a:pPr marL="0" lvl="0" indent="0" algn="l" defTabSz="755650">
            <a:lnSpc>
              <a:spcPct val="90000"/>
            </a:lnSpc>
            <a:spcBef>
              <a:spcPct val="0"/>
            </a:spcBef>
            <a:spcAft>
              <a:spcPct val="35000"/>
            </a:spcAft>
            <a:buNone/>
          </a:pPr>
          <a:r>
            <a:rPr lang="en-IN" sz="1700" b="1" i="1" kern="1200" dirty="0">
              <a:latin typeface="Segoe UI Semilight" panose="020B0402040204020203" pitchFamily="34" charset="0"/>
              <a:cs typeface="Segoe UI Semilight" panose="020B0402040204020203" pitchFamily="34" charset="0"/>
            </a:rPr>
            <a:t>Exceptions in Reconciliation</a:t>
          </a:r>
        </a:p>
      </dsp:txBody>
      <dsp:txXfrm>
        <a:off x="6358203" y="0"/>
        <a:ext cx="1887906" cy="638165"/>
      </dsp:txXfrm>
    </dsp:sp>
    <dsp:sp modelId="{9EBACE62-413C-43B8-BE8B-AC603E11473D}">
      <dsp:nvSpPr>
        <dsp:cNvPr id="0" name=""/>
        <dsp:cNvSpPr/>
      </dsp:nvSpPr>
      <dsp:spPr>
        <a:xfrm>
          <a:off x="8379061" y="0"/>
          <a:ext cx="638165" cy="6381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365AA6-6DC0-44DD-BDBB-F80762D27E87}">
      <dsp:nvSpPr>
        <dsp:cNvPr id="0" name=""/>
        <dsp:cNvSpPr/>
      </dsp:nvSpPr>
      <dsp:spPr>
        <a:xfrm>
          <a:off x="8442877" y="63816"/>
          <a:ext cx="510532" cy="510532"/>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10DEE6-8F76-4CC6-863C-5406A2EE2E59}">
      <dsp:nvSpPr>
        <dsp:cNvPr id="0" name=""/>
        <dsp:cNvSpPr/>
      </dsp:nvSpPr>
      <dsp:spPr>
        <a:xfrm>
          <a:off x="9150178" y="638165"/>
          <a:ext cx="1887906" cy="268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t" anchorCtr="0">
          <a:noAutofit/>
        </a:bodyPr>
        <a:lstStyle/>
        <a:p>
          <a:pPr marL="0" lvl="0" indent="0" algn="l" defTabSz="577850">
            <a:lnSpc>
              <a:spcPct val="90000"/>
            </a:lnSpc>
            <a:spcBef>
              <a:spcPct val="0"/>
            </a:spcBef>
            <a:spcAft>
              <a:spcPct val="35000"/>
            </a:spcAft>
            <a:buNone/>
          </a:pPr>
          <a:r>
            <a:rPr lang="en-US" sz="1300" kern="1200" dirty="0">
              <a:latin typeface="Segoe UI Semilight" panose="020B0402040204020203" pitchFamily="34" charset="0"/>
              <a:cs typeface="Segoe UI Semilight" panose="020B0402040204020203" pitchFamily="34" charset="0"/>
            </a:rPr>
            <a:t>The GSTR-1 report will open, where you can easily sign the return for the current or earlier periods, by pressing F10 (Sign Return).</a:t>
          </a:r>
          <a:endParaRPr lang="en-IN" sz="1300" kern="1200" dirty="0">
            <a:latin typeface="Segoe UI Semilight" panose="020B0402040204020203" pitchFamily="34" charset="0"/>
            <a:cs typeface="Segoe UI Semilight" panose="020B0402040204020203" pitchFamily="34" charset="0"/>
          </a:endParaRPr>
        </a:p>
      </dsp:txBody>
      <dsp:txXfrm>
        <a:off x="9150178" y="638165"/>
        <a:ext cx="1887906" cy="2685613"/>
      </dsp:txXfrm>
    </dsp:sp>
    <dsp:sp modelId="{5E61D056-BCE8-4A2F-90E8-176A8E36A230}">
      <dsp:nvSpPr>
        <dsp:cNvPr id="0" name=""/>
        <dsp:cNvSpPr/>
      </dsp:nvSpPr>
      <dsp:spPr>
        <a:xfrm>
          <a:off x="9150178" y="0"/>
          <a:ext cx="1887906" cy="638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b" anchorCtr="0">
          <a:noAutofit/>
        </a:bodyPr>
        <a:lstStyle/>
        <a:p>
          <a:pPr marL="0" lvl="0" indent="0" algn="l" defTabSz="755650">
            <a:lnSpc>
              <a:spcPct val="90000"/>
            </a:lnSpc>
            <a:spcBef>
              <a:spcPct val="0"/>
            </a:spcBef>
            <a:spcAft>
              <a:spcPct val="35000"/>
            </a:spcAft>
            <a:buNone/>
          </a:pPr>
          <a:r>
            <a:rPr lang="en-IN" sz="1700" b="1" i="1" kern="1200" dirty="0">
              <a:latin typeface="Segoe UI Semilight" panose="020B0402040204020203" pitchFamily="34" charset="0"/>
              <a:cs typeface="Segoe UI Semilight" panose="020B0402040204020203" pitchFamily="34" charset="0"/>
            </a:rPr>
            <a:t>Pending to be Signed</a:t>
          </a:r>
        </a:p>
      </dsp:txBody>
      <dsp:txXfrm>
        <a:off x="9150178" y="0"/>
        <a:ext cx="1887906" cy="63816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B5DBC-42D5-4F35-8161-8FF493E8B4B9}">
      <dsp:nvSpPr>
        <dsp:cNvPr id="0" name=""/>
        <dsp:cNvSpPr/>
      </dsp:nvSpPr>
      <dsp:spPr>
        <a:xfrm>
          <a:off x="0" y="0"/>
          <a:ext cx="9568203" cy="1264232"/>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GSTR-9 - GST annual returns form to be filed once, for each financial year, by the registered taxpayers who were regular taxpayers, including SEZ units and SEZ developers. The taxpayers are required to furnish details of purchases, sales, input tax credit or refund claimed, or demand created, etc. in this return.</a:t>
          </a:r>
          <a:endParaRPr lang="en-IN" sz="1600" kern="1200" dirty="0">
            <a:latin typeface="Segoe UI Semilight" panose="020B0402040204020203" pitchFamily="34" charset="0"/>
            <a:cs typeface="Segoe UI Semilight" panose="020B0402040204020203" pitchFamily="34" charset="0"/>
          </a:endParaRPr>
        </a:p>
      </dsp:txBody>
      <dsp:txXfrm>
        <a:off x="37028" y="37028"/>
        <a:ext cx="8203998" cy="1190176"/>
      </dsp:txXfrm>
    </dsp:sp>
    <dsp:sp modelId="{F4579A4A-F23F-4984-B728-635BB5C54607}">
      <dsp:nvSpPr>
        <dsp:cNvPr id="0" name=""/>
        <dsp:cNvSpPr/>
      </dsp:nvSpPr>
      <dsp:spPr>
        <a:xfrm>
          <a:off x="844253" y="1474937"/>
          <a:ext cx="9568203" cy="1264232"/>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latin typeface="Segoe UI Semilight" panose="020B0402040204020203" pitchFamily="34" charset="0"/>
              <a:cs typeface="Segoe UI Semilight" panose="020B0402040204020203" pitchFamily="34" charset="0"/>
            </a:rPr>
            <a:t>GST Portal will calculate GSTR-9 values in different tables, based on Form GSTR-1, and Form GSTR-3B filed by you. This is available as a download in PDF format and will be auto-populated in different tables of Form GSTR 9 in editable form, except in table no. 6A, 8A, and table no. 9 (Paid through Cash and Paid through ITC).</a:t>
          </a:r>
          <a:endParaRPr lang="en-IN" sz="1600" kern="1200" dirty="0">
            <a:latin typeface="Segoe UI Semilight" panose="020B0402040204020203" pitchFamily="34" charset="0"/>
            <a:cs typeface="Segoe UI Semilight" panose="020B0402040204020203" pitchFamily="34" charset="0"/>
          </a:endParaRPr>
        </a:p>
      </dsp:txBody>
      <dsp:txXfrm>
        <a:off x="881281" y="1511965"/>
        <a:ext cx="7828143" cy="1190176"/>
      </dsp:txXfrm>
    </dsp:sp>
    <dsp:sp modelId="{BFDF921B-BB7D-4B65-951B-B610D3A872BC}">
      <dsp:nvSpPr>
        <dsp:cNvPr id="0" name=""/>
        <dsp:cNvSpPr/>
      </dsp:nvSpPr>
      <dsp:spPr>
        <a:xfrm>
          <a:off x="1688506" y="2949875"/>
          <a:ext cx="9568203" cy="1264232"/>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u="none" kern="1200" dirty="0">
              <a:latin typeface="Segoe UI Semilight" panose="020B0402040204020203" pitchFamily="34" charset="0"/>
              <a:cs typeface="Segoe UI Semilight" panose="020B0402040204020203" pitchFamily="34" charset="0"/>
            </a:rPr>
            <a:t>Details of ITC reversed and Ineligible ITC for the financial year tile to enter/ view the summary of ITC reversed or ineligible during the financial year.  GST Annual Computation in Tally provides a detailed report that has GST transactional information as per books. Using this information, you can identify discrepancies, if any, and fill GSTR-9 accurately.</a:t>
          </a:r>
          <a:endParaRPr lang="en-IN" sz="1600" kern="1200" dirty="0">
            <a:latin typeface="Segoe UI Semilight" panose="020B0402040204020203" pitchFamily="34" charset="0"/>
            <a:cs typeface="Segoe UI Semilight" panose="020B0402040204020203" pitchFamily="34" charset="0"/>
          </a:endParaRPr>
        </a:p>
      </dsp:txBody>
      <dsp:txXfrm>
        <a:off x="1725534" y="2986903"/>
        <a:ext cx="7828143" cy="1190176"/>
      </dsp:txXfrm>
    </dsp:sp>
    <dsp:sp modelId="{59116882-2442-4896-BCE7-066FC74E6571}">
      <dsp:nvSpPr>
        <dsp:cNvPr id="0" name=""/>
        <dsp:cNvSpPr/>
      </dsp:nvSpPr>
      <dsp:spPr>
        <a:xfrm>
          <a:off x="8746452" y="958709"/>
          <a:ext cx="821751" cy="82175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dirty="0"/>
        </a:p>
      </dsp:txBody>
      <dsp:txXfrm>
        <a:off x="8931346" y="958709"/>
        <a:ext cx="451963" cy="618368"/>
      </dsp:txXfrm>
    </dsp:sp>
    <dsp:sp modelId="{AAA60751-69DE-4EB5-85F5-540A7AA514F5}">
      <dsp:nvSpPr>
        <dsp:cNvPr id="0" name=""/>
        <dsp:cNvSpPr/>
      </dsp:nvSpPr>
      <dsp:spPr>
        <a:xfrm>
          <a:off x="9590705" y="2425219"/>
          <a:ext cx="821751" cy="821751"/>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dirty="0"/>
        </a:p>
      </dsp:txBody>
      <dsp:txXfrm>
        <a:off x="9775599" y="2425219"/>
        <a:ext cx="451963" cy="61836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7957D-4A43-4145-BCDB-8690B4B99F71}">
      <dsp:nvSpPr>
        <dsp:cNvPr id="0" name=""/>
        <dsp:cNvSpPr/>
      </dsp:nvSpPr>
      <dsp:spPr>
        <a:xfrm>
          <a:off x="7204381" y="1763290"/>
          <a:ext cx="1693223" cy="805820"/>
        </a:xfrm>
        <a:custGeom>
          <a:avLst/>
          <a:gdLst/>
          <a:ahLst/>
          <a:cxnLst/>
          <a:rect l="0" t="0" r="0" b="0"/>
          <a:pathLst>
            <a:path>
              <a:moveTo>
                <a:pt x="0" y="0"/>
              </a:moveTo>
              <a:lnTo>
                <a:pt x="0" y="549143"/>
              </a:lnTo>
              <a:lnTo>
                <a:pt x="1693223" y="549143"/>
              </a:lnTo>
              <a:lnTo>
                <a:pt x="1693223" y="80582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32B454-0C00-4534-B057-F380FCEFAF10}">
      <dsp:nvSpPr>
        <dsp:cNvPr id="0" name=""/>
        <dsp:cNvSpPr/>
      </dsp:nvSpPr>
      <dsp:spPr>
        <a:xfrm>
          <a:off x="5511157" y="1763290"/>
          <a:ext cx="1693223" cy="805820"/>
        </a:xfrm>
        <a:custGeom>
          <a:avLst/>
          <a:gdLst/>
          <a:ahLst/>
          <a:cxnLst/>
          <a:rect l="0" t="0" r="0" b="0"/>
          <a:pathLst>
            <a:path>
              <a:moveTo>
                <a:pt x="1693223" y="0"/>
              </a:moveTo>
              <a:lnTo>
                <a:pt x="1693223" y="549143"/>
              </a:lnTo>
              <a:lnTo>
                <a:pt x="0" y="549143"/>
              </a:lnTo>
              <a:lnTo>
                <a:pt x="0" y="80582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E1CA8D-F649-4BAA-836F-E4E7A3C45418}">
      <dsp:nvSpPr>
        <dsp:cNvPr id="0" name=""/>
        <dsp:cNvSpPr/>
      </dsp:nvSpPr>
      <dsp:spPr>
        <a:xfrm>
          <a:off x="242417" y="3877"/>
          <a:ext cx="4960881" cy="17594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2A96855-891D-46DF-8EF7-AE2FC90D7AB1}">
      <dsp:nvSpPr>
        <dsp:cNvPr id="0" name=""/>
        <dsp:cNvSpPr/>
      </dsp:nvSpPr>
      <dsp:spPr>
        <a:xfrm>
          <a:off x="550276" y="296343"/>
          <a:ext cx="4960881" cy="175941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The GST Annual Computation in TallyPrime provides you with a brief view of business transactions recorded during the financial year. The information related to vouchers recorded and financial values from GST applicable vouchers are displayed in separate sections to help you analyze, alter, and finalize details for computation of annual returns.</a:t>
          </a:r>
        </a:p>
      </dsp:txBody>
      <dsp:txXfrm>
        <a:off x="601807" y="347874"/>
        <a:ext cx="4857819" cy="1656351"/>
      </dsp:txXfrm>
    </dsp:sp>
    <dsp:sp modelId="{8CE707D4-71C8-4269-9319-DDBA4BB384FE}">
      <dsp:nvSpPr>
        <dsp:cNvPr id="0" name=""/>
        <dsp:cNvSpPr/>
      </dsp:nvSpPr>
      <dsp:spPr>
        <a:xfrm>
          <a:off x="5819016" y="3877"/>
          <a:ext cx="2770729" cy="17594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F0E7507-4630-4142-B56E-FD8D0FF2ABF4}">
      <dsp:nvSpPr>
        <dsp:cNvPr id="0" name=""/>
        <dsp:cNvSpPr/>
      </dsp:nvSpPr>
      <dsp:spPr>
        <a:xfrm>
          <a:off x="6126875" y="296343"/>
          <a:ext cx="2770729" cy="175941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A</a:t>
          </a:r>
          <a:r>
            <a:rPr lang="en-US" sz="1600" b="0" i="0" kern="1200" dirty="0">
              <a:latin typeface="Segoe UI Semilight" panose="020B0402040204020203" pitchFamily="34" charset="0"/>
              <a:cs typeface="Segoe UI Semilight" panose="020B0402040204020203" pitchFamily="34" charset="0"/>
            </a:rPr>
            <a:t>s most values are pre-filled using the sum of the periodic returns (GSTR-1, GSTR-2, and GSTR-3B). We need to ensure that this sum matches your book values. </a:t>
          </a:r>
          <a:endParaRPr lang="en-US" sz="1600" kern="1200" dirty="0">
            <a:latin typeface="Segoe UI Semilight" panose="020B0402040204020203" pitchFamily="34" charset="0"/>
            <a:cs typeface="Segoe UI Semilight" panose="020B0402040204020203" pitchFamily="34" charset="0"/>
          </a:endParaRPr>
        </a:p>
      </dsp:txBody>
      <dsp:txXfrm>
        <a:off x="6178406" y="347874"/>
        <a:ext cx="2667667" cy="1656351"/>
      </dsp:txXfrm>
    </dsp:sp>
    <dsp:sp modelId="{8EC136A1-1BA9-4227-BF88-F639E007BF04}">
      <dsp:nvSpPr>
        <dsp:cNvPr id="0" name=""/>
        <dsp:cNvSpPr/>
      </dsp:nvSpPr>
      <dsp:spPr>
        <a:xfrm>
          <a:off x="4125792" y="2569111"/>
          <a:ext cx="2770729" cy="17594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3CC6699-FB58-4391-9C8B-1C2D6FC7A3B9}">
      <dsp:nvSpPr>
        <dsp:cNvPr id="0" name=""/>
        <dsp:cNvSpPr/>
      </dsp:nvSpPr>
      <dsp:spPr>
        <a:xfrm>
          <a:off x="4433651" y="2861577"/>
          <a:ext cx="2770729" cy="175941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Segoe UI Semilight" panose="020B0402040204020203" pitchFamily="34" charset="0"/>
              <a:cs typeface="Segoe UI Semilight" panose="020B0402040204020203" pitchFamily="34" charset="0"/>
            </a:rPr>
            <a:t>By providing the GST Annual Computation report TallyPrime allows you to compare the book values for entire year with uploaded periodic returns. </a:t>
          </a:r>
          <a:endParaRPr lang="en-US" sz="1600" kern="1200" dirty="0">
            <a:latin typeface="Segoe UI Semilight" panose="020B0402040204020203" pitchFamily="34" charset="0"/>
            <a:cs typeface="Segoe UI Semilight" panose="020B0402040204020203" pitchFamily="34" charset="0"/>
          </a:endParaRPr>
        </a:p>
      </dsp:txBody>
      <dsp:txXfrm>
        <a:off x="4485182" y="2913108"/>
        <a:ext cx="2667667" cy="1656351"/>
      </dsp:txXfrm>
    </dsp:sp>
    <dsp:sp modelId="{1D75A89E-7626-4DFE-878C-E7F2990C255F}">
      <dsp:nvSpPr>
        <dsp:cNvPr id="0" name=""/>
        <dsp:cNvSpPr/>
      </dsp:nvSpPr>
      <dsp:spPr>
        <a:xfrm>
          <a:off x="7512240" y="2569111"/>
          <a:ext cx="2770729" cy="175941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307E4F7-2DFB-4000-A3AA-1C6727CE5CDD}">
      <dsp:nvSpPr>
        <dsp:cNvPr id="0" name=""/>
        <dsp:cNvSpPr/>
      </dsp:nvSpPr>
      <dsp:spPr>
        <a:xfrm>
          <a:off x="7820099" y="2861577"/>
          <a:ext cx="2770729" cy="1759413"/>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I</a:t>
          </a:r>
          <a:r>
            <a:rPr lang="en-US" sz="1600" b="0" i="0" kern="1200" dirty="0">
              <a:latin typeface="Segoe UI Semilight" panose="020B0402040204020203" pitchFamily="34" charset="0"/>
              <a:cs typeface="Segoe UI Semilight" panose="020B0402040204020203" pitchFamily="34" charset="0"/>
            </a:rPr>
            <a:t>n case of any deviation in both values, you can make the necessary changes either in your books or in the annual return to ensure that the uploaded returns are true to your book values</a:t>
          </a:r>
          <a:endParaRPr lang="en-US" sz="1600" kern="1200" dirty="0">
            <a:latin typeface="Segoe UI Semilight" panose="020B0402040204020203" pitchFamily="34" charset="0"/>
            <a:cs typeface="Segoe UI Semilight" panose="020B0402040204020203" pitchFamily="34" charset="0"/>
          </a:endParaRPr>
        </a:p>
      </dsp:txBody>
      <dsp:txXfrm>
        <a:off x="7871630" y="2913108"/>
        <a:ext cx="2667667" cy="165635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AE242-5F73-41BA-9A77-16172A54049D}">
      <dsp:nvSpPr>
        <dsp:cNvPr id="0" name=""/>
        <dsp:cNvSpPr/>
      </dsp:nvSpPr>
      <dsp:spPr>
        <a:xfrm>
          <a:off x="1587" y="517562"/>
          <a:ext cx="3385343" cy="203120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Yes, packing charges and freight is required to include in the invoice to determine taxable value</a:t>
          </a:r>
          <a:endParaRPr lang="en-IN" sz="2400" kern="1200" dirty="0"/>
        </a:p>
      </dsp:txBody>
      <dsp:txXfrm>
        <a:off x="61079" y="577054"/>
        <a:ext cx="3266359" cy="1912222"/>
      </dsp:txXfrm>
    </dsp:sp>
    <dsp:sp modelId="{36B6E5C8-78CE-4A16-B891-2B1490603EFE}">
      <dsp:nvSpPr>
        <dsp:cNvPr id="0" name=""/>
        <dsp:cNvSpPr/>
      </dsp:nvSpPr>
      <dsp:spPr>
        <a:xfrm>
          <a:off x="3725465" y="1113383"/>
          <a:ext cx="717692" cy="83956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dirty="0"/>
        </a:p>
      </dsp:txBody>
      <dsp:txXfrm>
        <a:off x="3725465" y="1281296"/>
        <a:ext cx="502384" cy="503739"/>
      </dsp:txXfrm>
    </dsp:sp>
    <dsp:sp modelId="{9A51F8D0-00BC-4713-949B-4EDB7580037E}">
      <dsp:nvSpPr>
        <dsp:cNvPr id="0" name=""/>
        <dsp:cNvSpPr/>
      </dsp:nvSpPr>
      <dsp:spPr>
        <a:xfrm>
          <a:off x="4741068" y="517562"/>
          <a:ext cx="3385343" cy="203120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Value of Supply will be Rs. 23,600</a:t>
          </a:r>
          <a:endParaRPr lang="en-IN" sz="2400" kern="1200" dirty="0"/>
        </a:p>
      </dsp:txBody>
      <dsp:txXfrm>
        <a:off x="4800560" y="577054"/>
        <a:ext cx="3266359" cy="191222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AE242-5F73-41BA-9A77-16172A54049D}">
      <dsp:nvSpPr>
        <dsp:cNvPr id="0" name=""/>
        <dsp:cNvSpPr/>
      </dsp:nvSpPr>
      <dsp:spPr>
        <a:xfrm>
          <a:off x="8081" y="808485"/>
          <a:ext cx="2415600" cy="144936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Discount is given at the time of supply</a:t>
          </a:r>
          <a:endParaRPr lang="en-IN" sz="2000" kern="1200" dirty="0"/>
        </a:p>
      </dsp:txBody>
      <dsp:txXfrm>
        <a:off x="50531" y="850935"/>
        <a:ext cx="2330700" cy="1364460"/>
      </dsp:txXfrm>
    </dsp:sp>
    <dsp:sp modelId="{36B6E5C8-78CE-4A16-B891-2B1490603EFE}">
      <dsp:nvSpPr>
        <dsp:cNvPr id="0" name=""/>
        <dsp:cNvSpPr/>
      </dsp:nvSpPr>
      <dsp:spPr>
        <a:xfrm>
          <a:off x="2665241" y="1233631"/>
          <a:ext cx="512107" cy="59906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a:off x="2665241" y="1353445"/>
        <a:ext cx="358475" cy="359440"/>
      </dsp:txXfrm>
    </dsp:sp>
    <dsp:sp modelId="{9A51F8D0-00BC-4713-949B-4EDB7580037E}">
      <dsp:nvSpPr>
        <dsp:cNvPr id="0" name=""/>
        <dsp:cNvSpPr/>
      </dsp:nvSpPr>
      <dsp:spPr>
        <a:xfrm>
          <a:off x="3389921" y="808485"/>
          <a:ext cx="2415600" cy="144936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Value of taxable supply in the invoice will be giving effect of discount</a:t>
          </a:r>
          <a:endParaRPr lang="en-IN" sz="2000" kern="1200" dirty="0"/>
        </a:p>
      </dsp:txBody>
      <dsp:txXfrm>
        <a:off x="3432371" y="850935"/>
        <a:ext cx="2330700" cy="1364460"/>
      </dsp:txXfrm>
    </dsp:sp>
    <dsp:sp modelId="{7284069F-33CA-41BB-957B-CECDB6543078}">
      <dsp:nvSpPr>
        <dsp:cNvPr id="0" name=""/>
        <dsp:cNvSpPr/>
      </dsp:nvSpPr>
      <dsp:spPr>
        <a:xfrm>
          <a:off x="6047082" y="1233631"/>
          <a:ext cx="512107" cy="599068"/>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dirty="0"/>
        </a:p>
      </dsp:txBody>
      <dsp:txXfrm>
        <a:off x="6047082" y="1353445"/>
        <a:ext cx="358475" cy="359440"/>
      </dsp:txXfrm>
    </dsp:sp>
    <dsp:sp modelId="{D990D1C7-94DE-4766-A95C-D930B9BDE6FC}">
      <dsp:nvSpPr>
        <dsp:cNvPr id="0" name=""/>
        <dsp:cNvSpPr/>
      </dsp:nvSpPr>
      <dsp:spPr>
        <a:xfrm>
          <a:off x="6771762" y="808485"/>
          <a:ext cx="2415600" cy="144936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Rs. 18,000 will be the taxable amount on which GST is levied.</a:t>
          </a:r>
          <a:endParaRPr lang="en-IN" sz="2000" kern="1200" dirty="0"/>
        </a:p>
      </dsp:txBody>
      <dsp:txXfrm>
        <a:off x="6814212" y="850935"/>
        <a:ext cx="2330700" cy="136446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9AE242-5F73-41BA-9A77-16172A54049D}">
      <dsp:nvSpPr>
        <dsp:cNvPr id="0" name=""/>
        <dsp:cNvSpPr/>
      </dsp:nvSpPr>
      <dsp:spPr>
        <a:xfrm>
          <a:off x="8081" y="510045"/>
          <a:ext cx="2415600" cy="144936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Discount is given post Sales but with Agreement</a:t>
          </a:r>
          <a:endParaRPr lang="en-IN" sz="1800" kern="1200" dirty="0"/>
        </a:p>
      </dsp:txBody>
      <dsp:txXfrm>
        <a:off x="50531" y="552495"/>
        <a:ext cx="2330700" cy="1364460"/>
      </dsp:txXfrm>
    </dsp:sp>
    <dsp:sp modelId="{36B6E5C8-78CE-4A16-B891-2B1490603EFE}">
      <dsp:nvSpPr>
        <dsp:cNvPr id="0" name=""/>
        <dsp:cNvSpPr/>
      </dsp:nvSpPr>
      <dsp:spPr>
        <a:xfrm>
          <a:off x="2665241" y="935191"/>
          <a:ext cx="512107" cy="59906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dirty="0"/>
        </a:p>
      </dsp:txBody>
      <dsp:txXfrm>
        <a:off x="2665241" y="1055005"/>
        <a:ext cx="358475" cy="359440"/>
      </dsp:txXfrm>
    </dsp:sp>
    <dsp:sp modelId="{9A51F8D0-00BC-4713-949B-4EDB7580037E}">
      <dsp:nvSpPr>
        <dsp:cNvPr id="0" name=""/>
        <dsp:cNvSpPr/>
      </dsp:nvSpPr>
      <dsp:spPr>
        <a:xfrm>
          <a:off x="3389921" y="510045"/>
          <a:ext cx="2415600" cy="144936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Yes! The value of taxable supply in the invoice discount will be considered, however</a:t>
          </a:r>
          <a:endParaRPr lang="en-IN" sz="1800" kern="1200" dirty="0"/>
        </a:p>
      </dsp:txBody>
      <dsp:txXfrm>
        <a:off x="3432371" y="552495"/>
        <a:ext cx="2330700" cy="1364460"/>
      </dsp:txXfrm>
    </dsp:sp>
    <dsp:sp modelId="{7284069F-33CA-41BB-957B-CECDB6543078}">
      <dsp:nvSpPr>
        <dsp:cNvPr id="0" name=""/>
        <dsp:cNvSpPr/>
      </dsp:nvSpPr>
      <dsp:spPr>
        <a:xfrm>
          <a:off x="6047082" y="935191"/>
          <a:ext cx="512107" cy="599068"/>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dirty="0"/>
        </a:p>
      </dsp:txBody>
      <dsp:txXfrm>
        <a:off x="6047082" y="1055005"/>
        <a:ext cx="358475" cy="359440"/>
      </dsp:txXfrm>
    </dsp:sp>
    <dsp:sp modelId="{D990D1C7-94DE-4766-A95C-D930B9BDE6FC}">
      <dsp:nvSpPr>
        <dsp:cNvPr id="0" name=""/>
        <dsp:cNvSpPr/>
      </dsp:nvSpPr>
      <dsp:spPr>
        <a:xfrm>
          <a:off x="6771762" y="510045"/>
          <a:ext cx="2415600" cy="144936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As it posts sales, a credit note will be issued with AV of 5000 and 900 GST there on!</a:t>
          </a:r>
          <a:endParaRPr lang="en-IN" sz="1800" kern="1200" dirty="0"/>
        </a:p>
      </dsp:txBody>
      <dsp:txXfrm>
        <a:off x="6814212" y="552495"/>
        <a:ext cx="2330700" cy="136446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FC003-90C9-48B5-AC4B-21D0277C2B89}">
      <dsp:nvSpPr>
        <dsp:cNvPr id="0" name=""/>
        <dsp:cNvSpPr/>
      </dsp:nvSpPr>
      <dsp:spPr>
        <a:xfrm>
          <a:off x="0" y="351424"/>
          <a:ext cx="10437523" cy="647595"/>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GST is not getting calculated automatically?  </a:t>
          </a:r>
          <a:endParaRPr lang="en-IN" sz="2700" kern="1200" dirty="0"/>
        </a:p>
      </dsp:txBody>
      <dsp:txXfrm>
        <a:off x="31613" y="383037"/>
        <a:ext cx="10374297" cy="584369"/>
      </dsp:txXfrm>
    </dsp:sp>
    <dsp:sp modelId="{AFA8659A-CBC0-40DB-9DBE-926FE33AE533}">
      <dsp:nvSpPr>
        <dsp:cNvPr id="0" name=""/>
        <dsp:cNvSpPr/>
      </dsp:nvSpPr>
      <dsp:spPr>
        <a:xfrm>
          <a:off x="0" y="999019"/>
          <a:ext cx="10437523" cy="217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391" tIns="34290" rIns="192024" bIns="34290" numCol="1" spcCol="1270" anchor="t" anchorCtr="0">
          <a:noAutofit/>
        </a:bodyPr>
        <a:lstStyle/>
        <a:p>
          <a:pPr marL="228600" lvl="1" indent="-228600" algn="l" defTabSz="933450">
            <a:lnSpc>
              <a:spcPct val="90000"/>
            </a:lnSpc>
            <a:spcBef>
              <a:spcPct val="0"/>
            </a:spcBef>
            <a:spcAft>
              <a:spcPct val="20000"/>
            </a:spcAft>
            <a:buFont typeface="Arial" panose="020B0604020202020204" pitchFamily="34" charset="0"/>
            <a:buChar char="•"/>
          </a:pPr>
          <a:r>
            <a:rPr lang="en-US" sz="2100" b="0" i="0" kern="1200" dirty="0"/>
            <a:t>Source of GST and HSN is not in order</a:t>
          </a:r>
          <a:endParaRPr lang="en-IN" sz="2100" kern="1200" dirty="0"/>
        </a:p>
        <a:p>
          <a:pPr marL="228600" lvl="1" indent="-228600" algn="l" defTabSz="933450">
            <a:lnSpc>
              <a:spcPct val="90000"/>
            </a:lnSpc>
            <a:spcBef>
              <a:spcPct val="0"/>
            </a:spcBef>
            <a:spcAft>
              <a:spcPct val="20000"/>
            </a:spcAft>
            <a:buFont typeface="Arial" panose="020B0604020202020204" pitchFamily="34" charset="0"/>
            <a:buChar char="•"/>
          </a:pPr>
          <a:r>
            <a:rPr lang="en-IN" sz="2100" b="0" i="0" kern="1200" dirty="0"/>
            <a:t>Incorrect Place of Supply</a:t>
          </a:r>
          <a:endParaRPr lang="en-IN" sz="2100" kern="1200" dirty="0"/>
        </a:p>
        <a:p>
          <a:pPr marL="228600" lvl="1" indent="-228600" algn="l" defTabSz="933450">
            <a:lnSpc>
              <a:spcPct val="90000"/>
            </a:lnSpc>
            <a:spcBef>
              <a:spcPct val="0"/>
            </a:spcBef>
            <a:spcAft>
              <a:spcPct val="20000"/>
            </a:spcAft>
            <a:buFont typeface="Arial" panose="020B0604020202020204" pitchFamily="34" charset="0"/>
            <a:buChar char="•"/>
          </a:pPr>
          <a:r>
            <a:rPr lang="en-US" sz="2100" b="0" i="0" kern="1200" dirty="0"/>
            <a:t>Incorrect GST Rate in Taxes and Duties Ledger </a:t>
          </a:r>
          <a:endParaRPr lang="en-IN" sz="2100" kern="1200" dirty="0"/>
        </a:p>
        <a:p>
          <a:pPr marL="228600" lvl="1" indent="-228600" algn="l" defTabSz="933450">
            <a:lnSpc>
              <a:spcPct val="90000"/>
            </a:lnSpc>
            <a:spcBef>
              <a:spcPct val="0"/>
            </a:spcBef>
            <a:spcAft>
              <a:spcPct val="20000"/>
            </a:spcAft>
            <a:buFont typeface="Arial" panose="020B0604020202020204" pitchFamily="34" charset="0"/>
            <a:buChar char="•"/>
          </a:pPr>
          <a:r>
            <a:rPr lang="en-US" sz="2100" b="0" i="0" kern="1200" dirty="0"/>
            <a:t>Assessee of Other Territory Enabled</a:t>
          </a:r>
          <a:endParaRPr lang="en-IN" sz="2100" kern="1200" dirty="0"/>
        </a:p>
        <a:p>
          <a:pPr marL="228600" lvl="1" indent="-228600" algn="l" defTabSz="933450">
            <a:lnSpc>
              <a:spcPct val="90000"/>
            </a:lnSpc>
            <a:spcBef>
              <a:spcPct val="0"/>
            </a:spcBef>
            <a:spcAft>
              <a:spcPct val="20000"/>
            </a:spcAft>
            <a:buFont typeface="Arial" panose="020B0604020202020204" pitchFamily="34" charset="0"/>
            <a:buChar char="•"/>
          </a:pPr>
          <a:r>
            <a:rPr lang="en-US" sz="2100" b="0" i="0" kern="1200" dirty="0"/>
            <a:t>GST Ledger Configured Under Indirect Expenses</a:t>
          </a:r>
          <a:endParaRPr lang="en-IN" sz="2100" kern="1200" dirty="0"/>
        </a:p>
        <a:p>
          <a:pPr marL="228600" lvl="1" indent="-228600" algn="l" defTabSz="933450">
            <a:lnSpc>
              <a:spcPct val="90000"/>
            </a:lnSpc>
            <a:spcBef>
              <a:spcPct val="0"/>
            </a:spcBef>
            <a:spcAft>
              <a:spcPct val="20000"/>
            </a:spcAft>
            <a:buFont typeface="Arial" panose="020B0604020202020204" pitchFamily="34" charset="0"/>
            <a:buChar char="•"/>
          </a:pPr>
          <a:r>
            <a:rPr lang="en-US" sz="2100" kern="1200" dirty="0"/>
            <a:t>RCM has been enabled for Ledger or Stock Item</a:t>
          </a:r>
          <a:endParaRPr lang="en-IN" sz="2100" kern="1200" dirty="0"/>
        </a:p>
      </dsp:txBody>
      <dsp:txXfrm>
        <a:off x="0" y="999019"/>
        <a:ext cx="10437523" cy="2179709"/>
      </dsp:txXfrm>
    </dsp:sp>
    <dsp:sp modelId="{8945B601-AB9F-4548-AC7C-BC7EC50AC512}">
      <dsp:nvSpPr>
        <dsp:cNvPr id="0" name=""/>
        <dsp:cNvSpPr/>
      </dsp:nvSpPr>
      <dsp:spPr>
        <a:xfrm>
          <a:off x="0" y="3178729"/>
          <a:ext cx="10437523" cy="647595"/>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The same GST Rate calculated / same HSN is shown for all items, WHY?</a:t>
          </a:r>
          <a:endParaRPr lang="en-IN" sz="2700" kern="1200" dirty="0"/>
        </a:p>
      </dsp:txBody>
      <dsp:txXfrm>
        <a:off x="31613" y="3210342"/>
        <a:ext cx="10374297" cy="584369"/>
      </dsp:txXfrm>
    </dsp:sp>
    <dsp:sp modelId="{BA0CEF5C-40F4-40C4-A2A7-B81426C12B49}">
      <dsp:nvSpPr>
        <dsp:cNvPr id="0" name=""/>
        <dsp:cNvSpPr/>
      </dsp:nvSpPr>
      <dsp:spPr>
        <a:xfrm>
          <a:off x="0" y="3826324"/>
          <a:ext cx="1043752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391" tIns="34290" rIns="192024" bIns="34290" numCol="1" spcCol="1270" anchor="t" anchorCtr="0">
          <a:noAutofit/>
        </a:bodyPr>
        <a:lstStyle/>
        <a:p>
          <a:pPr marL="228600" lvl="1" indent="-228600" algn="l" defTabSz="933450">
            <a:lnSpc>
              <a:spcPct val="90000"/>
            </a:lnSpc>
            <a:spcBef>
              <a:spcPct val="0"/>
            </a:spcBef>
            <a:spcAft>
              <a:spcPct val="20000"/>
            </a:spcAft>
            <a:buFont typeface="Arial" panose="020B0604020202020204" pitchFamily="34" charset="0"/>
            <a:buChar char="•"/>
          </a:pPr>
          <a:r>
            <a:rPr lang="en-US" sz="2100" b="0" i="0" kern="1200" dirty="0"/>
            <a:t>Source of GST and HSN Details hierarchy is not in order</a:t>
          </a:r>
          <a:endParaRPr lang="en-IN" sz="2100" kern="1200" dirty="0"/>
        </a:p>
      </dsp:txBody>
      <dsp:txXfrm>
        <a:off x="0" y="3826324"/>
        <a:ext cx="10437523" cy="44712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608AF-D232-4535-BD75-78699E604653}">
      <dsp:nvSpPr>
        <dsp:cNvPr id="0" name=""/>
        <dsp:cNvSpPr/>
      </dsp:nvSpPr>
      <dsp:spPr>
        <a:xfrm>
          <a:off x="0" y="14097"/>
          <a:ext cx="10427330" cy="679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b="0" i="0" kern="1200" dirty="0">
              <a:latin typeface="Segoe UI Semilight" panose="020B0402040204020203" pitchFamily="34" charset="0"/>
              <a:cs typeface="Segoe UI Semilight" panose="020B0402040204020203" pitchFamily="34" charset="0"/>
            </a:rPr>
            <a:t>Incorrect Place of Supply</a:t>
          </a:r>
          <a:endParaRPr lang="en-IN" sz="3200" kern="1200" dirty="0">
            <a:latin typeface="Segoe UI Semilight" panose="020B0402040204020203" pitchFamily="34" charset="0"/>
            <a:cs typeface="Segoe UI Semilight" panose="020B0402040204020203" pitchFamily="34" charset="0"/>
          </a:endParaRPr>
        </a:p>
      </dsp:txBody>
      <dsp:txXfrm>
        <a:off x="19896" y="33993"/>
        <a:ext cx="10387538" cy="639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B606C2-C459-4D33-A1E2-1AF8DFCFEDE2}">
      <dsp:nvSpPr>
        <dsp:cNvPr id="0" name=""/>
        <dsp:cNvSpPr/>
      </dsp:nvSpPr>
      <dsp:spPr>
        <a:xfrm>
          <a:off x="0" y="4718949"/>
          <a:ext cx="1149880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07B719-8896-4116-9B26-C461B61B40B9}">
      <dsp:nvSpPr>
        <dsp:cNvPr id="0" name=""/>
        <dsp:cNvSpPr/>
      </dsp:nvSpPr>
      <dsp:spPr>
        <a:xfrm>
          <a:off x="0" y="4090581"/>
          <a:ext cx="1149880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C7EB12-AC75-4170-BF07-DC06000DB1C1}">
      <dsp:nvSpPr>
        <dsp:cNvPr id="0" name=""/>
        <dsp:cNvSpPr/>
      </dsp:nvSpPr>
      <dsp:spPr>
        <a:xfrm>
          <a:off x="0" y="3462213"/>
          <a:ext cx="1149880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FCEEB2-B7A8-4CF3-8346-5AB8D3A33EAE}">
      <dsp:nvSpPr>
        <dsp:cNvPr id="0" name=""/>
        <dsp:cNvSpPr/>
      </dsp:nvSpPr>
      <dsp:spPr>
        <a:xfrm>
          <a:off x="0" y="2833845"/>
          <a:ext cx="1149880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056AD4-8921-49F1-B980-3A5F3964A2D7}">
      <dsp:nvSpPr>
        <dsp:cNvPr id="0" name=""/>
        <dsp:cNvSpPr/>
      </dsp:nvSpPr>
      <dsp:spPr>
        <a:xfrm>
          <a:off x="0" y="599930"/>
          <a:ext cx="11498807"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FAC266-9DE9-478E-88A8-057735105273}">
      <dsp:nvSpPr>
        <dsp:cNvPr id="0" name=""/>
        <dsp:cNvSpPr/>
      </dsp:nvSpPr>
      <dsp:spPr>
        <a:xfrm>
          <a:off x="2989689" y="1484"/>
          <a:ext cx="8509117" cy="59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None/>
          </a:pPr>
          <a:r>
            <a:rPr lang="en-US" sz="1800" b="0" i="0" kern="1200" dirty="0">
              <a:latin typeface="Segoe UI Semilight" panose="020B0402040204020203" pitchFamily="34" charset="0"/>
              <a:cs typeface="Segoe UI Semilight" panose="020B0402040204020203" pitchFamily="34" charset="0"/>
            </a:rPr>
            <a:t>Credit can be utilized to pay off the liabilities in a given sequence</a:t>
          </a:r>
          <a:endParaRPr lang="en-IN" sz="1800" kern="1200" dirty="0">
            <a:latin typeface="Segoe UI Semilight" panose="020B0402040204020203" pitchFamily="34" charset="0"/>
            <a:cs typeface="Segoe UI Semilight" panose="020B0402040204020203" pitchFamily="34" charset="0"/>
          </a:endParaRPr>
        </a:p>
      </dsp:txBody>
      <dsp:txXfrm>
        <a:off x="2989689" y="1484"/>
        <a:ext cx="8509117" cy="598445"/>
      </dsp:txXfrm>
    </dsp:sp>
    <dsp:sp modelId="{9966E5C2-A260-4DE7-BA02-67E1A7534AAE}">
      <dsp:nvSpPr>
        <dsp:cNvPr id="0" name=""/>
        <dsp:cNvSpPr/>
      </dsp:nvSpPr>
      <dsp:spPr>
        <a:xfrm>
          <a:off x="0" y="1484"/>
          <a:ext cx="2989689" cy="598445"/>
        </a:xfrm>
        <a:prstGeom prst="round2SameRect">
          <a:avLst>
            <a:gd name="adj1" fmla="val 16670"/>
            <a:gd name="adj2" fmla="val 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Semilight" panose="020B0402040204020203" pitchFamily="34" charset="0"/>
              <a:cs typeface="Segoe UI Semilight" panose="020B0402040204020203" pitchFamily="34" charset="0"/>
            </a:rPr>
            <a:t>Rule 1</a:t>
          </a:r>
          <a:endParaRPr lang="en-IN" sz="2800" kern="1200" dirty="0">
            <a:latin typeface="Segoe UI Semilight" panose="020B0402040204020203" pitchFamily="34" charset="0"/>
            <a:cs typeface="Segoe UI Semilight" panose="020B0402040204020203" pitchFamily="34" charset="0"/>
          </a:endParaRPr>
        </a:p>
      </dsp:txBody>
      <dsp:txXfrm>
        <a:off x="29219" y="30703"/>
        <a:ext cx="2931251" cy="569226"/>
      </dsp:txXfrm>
    </dsp:sp>
    <dsp:sp modelId="{102228E9-A60E-4F52-ABBD-8C3A9EC7C075}">
      <dsp:nvSpPr>
        <dsp:cNvPr id="0" name=""/>
        <dsp:cNvSpPr/>
      </dsp:nvSpPr>
      <dsp:spPr>
        <a:xfrm>
          <a:off x="0" y="599930"/>
          <a:ext cx="11498807" cy="16055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66725">
            <a:lnSpc>
              <a:spcPct val="90000"/>
            </a:lnSpc>
            <a:spcBef>
              <a:spcPct val="0"/>
            </a:spcBef>
            <a:spcAft>
              <a:spcPct val="15000"/>
            </a:spcAft>
            <a:buFont typeface="Wingdings" panose="05000000000000000000" pitchFamily="2" charset="2"/>
            <a:buNone/>
          </a:pPr>
          <a:r>
            <a:rPr lang="en-US" sz="1050" b="0" i="0" u="none" kern="1200" dirty="0">
              <a:latin typeface="Segoe UI Semilight" panose="020B0402040204020203" pitchFamily="34" charset="0"/>
              <a:cs typeface="Segoe UI Semilight" panose="020B0402040204020203" pitchFamily="34" charset="0"/>
            </a:rPr>
            <a:t>(</a:t>
          </a:r>
          <a:r>
            <a:rPr lang="en-US" sz="1200" b="0" i="0" u="none" kern="1200" dirty="0">
              <a:latin typeface="Segoe UI Semilight" panose="020B0402040204020203" pitchFamily="34" charset="0"/>
              <a:cs typeface="Segoe UI Semilight" panose="020B0402040204020203" pitchFamily="34" charset="0"/>
            </a:rPr>
            <a:t>a) IGST input tax credit shall first be utilized towards payment of IGST liability and the amount remaining, if any, may be utilized towards the payment of CGST, SGST/UTGST liabilities in any order, before utilizing the CGST, SGST/UTGST credit.</a:t>
          </a:r>
          <a:endParaRPr lang="en-US" sz="1200" b="0" i="1" u="none" kern="1200" dirty="0">
            <a:latin typeface="Segoe UI Semilight" panose="020B0402040204020203" pitchFamily="34" charset="0"/>
            <a:cs typeface="Segoe UI Semilight" panose="020B0402040204020203" pitchFamily="34" charset="0"/>
          </a:endParaRPr>
        </a:p>
        <a:p>
          <a:pPr marL="57150" lvl="1" indent="-57150" algn="l" defTabSz="466725">
            <a:lnSpc>
              <a:spcPct val="90000"/>
            </a:lnSpc>
            <a:spcBef>
              <a:spcPct val="0"/>
            </a:spcBef>
            <a:spcAft>
              <a:spcPct val="15000"/>
            </a:spcAft>
            <a:buFont typeface="Wingdings" panose="05000000000000000000" pitchFamily="2" charset="2"/>
            <a:buNone/>
          </a:pPr>
          <a:r>
            <a:rPr lang="en-US" sz="1200" b="0" i="0" u="none" kern="1200" dirty="0">
              <a:latin typeface="Segoe UI Semilight" panose="020B0402040204020203" pitchFamily="34" charset="0"/>
              <a:cs typeface="Segoe UI Semilight" panose="020B0402040204020203" pitchFamily="34" charset="0"/>
            </a:rPr>
            <a:t>(b) CGST input tax credit shall first be utilized towards payment of CGST liability and the amount remaining, if any, may be utilized towards the payment of IGST liability. CGST credit shall be utilized only if IGST credit is not available.</a:t>
          </a:r>
          <a:endParaRPr lang="en-US" sz="1200" b="0" i="1" u="none" kern="1200" dirty="0">
            <a:latin typeface="Segoe UI Semilight" panose="020B0402040204020203" pitchFamily="34" charset="0"/>
            <a:cs typeface="Segoe UI Semilight" panose="020B0402040204020203" pitchFamily="34" charset="0"/>
          </a:endParaRPr>
        </a:p>
        <a:p>
          <a:pPr marL="57150" lvl="1" indent="-57150" algn="l" defTabSz="466725">
            <a:lnSpc>
              <a:spcPct val="90000"/>
            </a:lnSpc>
            <a:spcBef>
              <a:spcPct val="0"/>
            </a:spcBef>
            <a:spcAft>
              <a:spcPct val="15000"/>
            </a:spcAft>
            <a:buFont typeface="Wingdings" panose="05000000000000000000" pitchFamily="2" charset="2"/>
            <a:buNone/>
          </a:pPr>
          <a:r>
            <a:rPr lang="en-US" sz="1200" b="0" i="0" u="none" kern="1200" dirty="0">
              <a:latin typeface="Segoe UI Semilight" panose="020B0402040204020203" pitchFamily="34" charset="0"/>
              <a:cs typeface="Segoe UI Semilight" panose="020B0402040204020203" pitchFamily="34" charset="0"/>
            </a:rPr>
            <a:t>(c) SGST/UTGST input tax credit shall first be utilized towards payment of SGST/UTGST liability and the amount remaining, if any, may be utilized towards payment of IGST liability (if no CGST credit is available). SGST/UTGST credit shall be utilized only if IGST credit is not available.</a:t>
          </a:r>
          <a:endParaRPr lang="en-US" sz="1200" b="0" i="1" u="none" kern="1200" dirty="0">
            <a:latin typeface="Segoe UI Semilight" panose="020B0402040204020203" pitchFamily="34" charset="0"/>
            <a:cs typeface="Segoe UI Semilight" panose="020B0402040204020203" pitchFamily="34" charset="0"/>
          </a:endParaRPr>
        </a:p>
        <a:p>
          <a:pPr marL="57150" lvl="1" indent="-57150" algn="l" defTabSz="466725">
            <a:lnSpc>
              <a:spcPct val="90000"/>
            </a:lnSpc>
            <a:spcBef>
              <a:spcPct val="0"/>
            </a:spcBef>
            <a:spcAft>
              <a:spcPct val="15000"/>
            </a:spcAft>
            <a:buFont typeface="Wingdings" panose="05000000000000000000" pitchFamily="2" charset="2"/>
            <a:buNone/>
          </a:pPr>
          <a:r>
            <a:rPr lang="en-US" sz="1200" b="0" i="0" u="none" kern="1200" dirty="0">
              <a:latin typeface="Segoe UI Semilight" panose="020B0402040204020203" pitchFamily="34" charset="0"/>
              <a:cs typeface="Segoe UI Semilight" panose="020B0402040204020203" pitchFamily="34" charset="0"/>
            </a:rPr>
            <a:t>(d) CGST input tax credit cannot be utilized towards payment of SGST/UTGST liabilities and SGST/UTGST input taxed credit cannot be utilized towards payment of CGST liabilities.</a:t>
          </a:r>
          <a:endParaRPr lang="en-IN" sz="1200" kern="1200" dirty="0">
            <a:latin typeface="Segoe UI Semilight" panose="020B0402040204020203" pitchFamily="34" charset="0"/>
            <a:cs typeface="Segoe UI Semilight" panose="020B0402040204020203" pitchFamily="34" charset="0"/>
          </a:endParaRPr>
        </a:p>
      </dsp:txBody>
      <dsp:txXfrm>
        <a:off x="0" y="599930"/>
        <a:ext cx="11498807" cy="1605547"/>
      </dsp:txXfrm>
    </dsp:sp>
    <dsp:sp modelId="{E8384EFF-C823-4152-A595-A404970CB0EF}">
      <dsp:nvSpPr>
        <dsp:cNvPr id="0" name=""/>
        <dsp:cNvSpPr/>
      </dsp:nvSpPr>
      <dsp:spPr>
        <a:xfrm>
          <a:off x="2989689" y="2235399"/>
          <a:ext cx="8509117" cy="59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Segoe UI Semilight" panose="020B0402040204020203" pitchFamily="34" charset="0"/>
              <a:cs typeface="Segoe UI Semilight" panose="020B0402040204020203" pitchFamily="34" charset="0"/>
            </a:rPr>
            <a:t>ITC cannot be utilized for payment of reverse charge liabilities</a:t>
          </a:r>
          <a:endParaRPr lang="en-IN" sz="1600" kern="1200" dirty="0">
            <a:latin typeface="Segoe UI Semilight" panose="020B0402040204020203" pitchFamily="34" charset="0"/>
            <a:cs typeface="Segoe UI Semilight" panose="020B0402040204020203" pitchFamily="34" charset="0"/>
          </a:endParaRPr>
        </a:p>
      </dsp:txBody>
      <dsp:txXfrm>
        <a:off x="2989689" y="2235399"/>
        <a:ext cx="8509117" cy="598445"/>
      </dsp:txXfrm>
    </dsp:sp>
    <dsp:sp modelId="{62E27E8F-771E-46D7-B858-9880CFEE36E3}">
      <dsp:nvSpPr>
        <dsp:cNvPr id="0" name=""/>
        <dsp:cNvSpPr/>
      </dsp:nvSpPr>
      <dsp:spPr>
        <a:xfrm>
          <a:off x="0" y="2235399"/>
          <a:ext cx="2989689" cy="598445"/>
        </a:xfrm>
        <a:prstGeom prst="round2SameRect">
          <a:avLst>
            <a:gd name="adj1" fmla="val 16670"/>
            <a:gd name="adj2" fmla="val 0"/>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Semilight" panose="020B0402040204020203" pitchFamily="34" charset="0"/>
              <a:cs typeface="Segoe UI Semilight" panose="020B0402040204020203" pitchFamily="34" charset="0"/>
            </a:rPr>
            <a:t>Rule 2</a:t>
          </a:r>
          <a:endParaRPr lang="en-IN" sz="2800" kern="1200" dirty="0">
            <a:latin typeface="Segoe UI Semilight" panose="020B0402040204020203" pitchFamily="34" charset="0"/>
            <a:cs typeface="Segoe UI Semilight" panose="020B0402040204020203" pitchFamily="34" charset="0"/>
          </a:endParaRPr>
        </a:p>
      </dsp:txBody>
      <dsp:txXfrm>
        <a:off x="29219" y="2264618"/>
        <a:ext cx="2931251" cy="569226"/>
      </dsp:txXfrm>
    </dsp:sp>
    <dsp:sp modelId="{EE356C9F-DBEE-4638-95E4-A78DA3AA80B2}">
      <dsp:nvSpPr>
        <dsp:cNvPr id="0" name=""/>
        <dsp:cNvSpPr/>
      </dsp:nvSpPr>
      <dsp:spPr>
        <a:xfrm>
          <a:off x="2989689" y="2863767"/>
          <a:ext cx="8509117" cy="59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Segoe UI Semilight" panose="020B0402040204020203" pitchFamily="34" charset="0"/>
              <a:cs typeface="Segoe UI Semilight" panose="020B0402040204020203" pitchFamily="34" charset="0"/>
            </a:rPr>
            <a:t>ITC can be utilized for payment of tax only.</a:t>
          </a:r>
          <a:endParaRPr lang="en-IN" sz="1600" kern="1200" dirty="0">
            <a:latin typeface="Segoe UI Semilight" panose="020B0402040204020203" pitchFamily="34" charset="0"/>
            <a:cs typeface="Segoe UI Semilight" panose="020B0402040204020203" pitchFamily="34" charset="0"/>
          </a:endParaRPr>
        </a:p>
      </dsp:txBody>
      <dsp:txXfrm>
        <a:off x="2989689" y="2863767"/>
        <a:ext cx="8509117" cy="598445"/>
      </dsp:txXfrm>
    </dsp:sp>
    <dsp:sp modelId="{EB93E89F-DCBC-4D51-BA8C-F6A6F6DC25FF}">
      <dsp:nvSpPr>
        <dsp:cNvPr id="0" name=""/>
        <dsp:cNvSpPr/>
      </dsp:nvSpPr>
      <dsp:spPr>
        <a:xfrm>
          <a:off x="0" y="2863767"/>
          <a:ext cx="2989689" cy="598445"/>
        </a:xfrm>
        <a:prstGeom prst="round2SameRect">
          <a:avLst>
            <a:gd name="adj1" fmla="val 16670"/>
            <a:gd name="adj2" fmla="val 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Semilight" panose="020B0402040204020203" pitchFamily="34" charset="0"/>
              <a:cs typeface="Segoe UI Semilight" panose="020B0402040204020203" pitchFamily="34" charset="0"/>
            </a:rPr>
            <a:t>Rule 3</a:t>
          </a:r>
          <a:endParaRPr lang="en-IN" sz="2800" kern="1200" dirty="0">
            <a:latin typeface="Segoe UI Semilight" panose="020B0402040204020203" pitchFamily="34" charset="0"/>
            <a:cs typeface="Segoe UI Semilight" panose="020B0402040204020203" pitchFamily="34" charset="0"/>
          </a:endParaRPr>
        </a:p>
      </dsp:txBody>
      <dsp:txXfrm>
        <a:off x="29219" y="2892986"/>
        <a:ext cx="2931251" cy="569226"/>
      </dsp:txXfrm>
    </dsp:sp>
    <dsp:sp modelId="{C5C1265A-6A99-439D-B937-6C4D17951352}">
      <dsp:nvSpPr>
        <dsp:cNvPr id="0" name=""/>
        <dsp:cNvSpPr/>
      </dsp:nvSpPr>
      <dsp:spPr>
        <a:xfrm>
          <a:off x="2989689" y="3492135"/>
          <a:ext cx="8509117" cy="59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Segoe UI Semilight" panose="020B0402040204020203" pitchFamily="34" charset="0"/>
              <a:cs typeface="Segoe UI Semilight" panose="020B0402040204020203" pitchFamily="34" charset="0"/>
            </a:rPr>
            <a:t>ITC can’t be utilized for payment of TDS/TCS/interest/penalty/fee/others.</a:t>
          </a:r>
          <a:endParaRPr lang="en-IN" sz="1600" kern="1200" dirty="0">
            <a:latin typeface="Segoe UI Semilight" panose="020B0402040204020203" pitchFamily="34" charset="0"/>
            <a:cs typeface="Segoe UI Semilight" panose="020B0402040204020203" pitchFamily="34" charset="0"/>
          </a:endParaRPr>
        </a:p>
      </dsp:txBody>
      <dsp:txXfrm>
        <a:off x="2989689" y="3492135"/>
        <a:ext cx="8509117" cy="598445"/>
      </dsp:txXfrm>
    </dsp:sp>
    <dsp:sp modelId="{23D8524F-A131-4C36-A49B-4F84012A205D}">
      <dsp:nvSpPr>
        <dsp:cNvPr id="0" name=""/>
        <dsp:cNvSpPr/>
      </dsp:nvSpPr>
      <dsp:spPr>
        <a:xfrm>
          <a:off x="0" y="3492135"/>
          <a:ext cx="2989689" cy="598445"/>
        </a:xfrm>
        <a:prstGeom prst="round2SameRect">
          <a:avLst>
            <a:gd name="adj1" fmla="val 16670"/>
            <a:gd name="adj2" fmla="val 0"/>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Semilight" panose="020B0402040204020203" pitchFamily="34" charset="0"/>
              <a:cs typeface="Segoe UI Semilight" panose="020B0402040204020203" pitchFamily="34" charset="0"/>
            </a:rPr>
            <a:t>Rule 4</a:t>
          </a:r>
          <a:endParaRPr lang="en-IN" sz="2800" kern="1200" dirty="0">
            <a:latin typeface="Segoe UI Semilight" panose="020B0402040204020203" pitchFamily="34" charset="0"/>
            <a:cs typeface="Segoe UI Semilight" panose="020B0402040204020203" pitchFamily="34" charset="0"/>
          </a:endParaRPr>
        </a:p>
      </dsp:txBody>
      <dsp:txXfrm>
        <a:off x="29219" y="3521354"/>
        <a:ext cx="2931251" cy="569226"/>
      </dsp:txXfrm>
    </dsp:sp>
    <dsp:sp modelId="{C10546B4-EB01-4833-97B8-61B480352990}">
      <dsp:nvSpPr>
        <dsp:cNvPr id="0" name=""/>
        <dsp:cNvSpPr/>
      </dsp:nvSpPr>
      <dsp:spPr>
        <a:xfrm>
          <a:off x="2989689" y="4120503"/>
          <a:ext cx="8509117" cy="59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Segoe UI Semilight" panose="020B0402040204020203" pitchFamily="34" charset="0"/>
              <a:cs typeface="Segoe UI Semilight" panose="020B0402040204020203" pitchFamily="34" charset="0"/>
            </a:rPr>
            <a:t>The amount allowed to be entered for utilization of credit can’t be more than the amount of balance available in the Electronic Credit Ledger.</a:t>
          </a:r>
          <a:endParaRPr lang="en-IN" sz="1600" kern="1200" dirty="0">
            <a:latin typeface="Segoe UI Semilight" panose="020B0402040204020203" pitchFamily="34" charset="0"/>
            <a:cs typeface="Segoe UI Semilight" panose="020B0402040204020203" pitchFamily="34" charset="0"/>
          </a:endParaRPr>
        </a:p>
      </dsp:txBody>
      <dsp:txXfrm>
        <a:off x="2989689" y="4120503"/>
        <a:ext cx="8509117" cy="598445"/>
      </dsp:txXfrm>
    </dsp:sp>
    <dsp:sp modelId="{46600959-3008-4580-B476-19BF6C7ACEF8}">
      <dsp:nvSpPr>
        <dsp:cNvPr id="0" name=""/>
        <dsp:cNvSpPr/>
      </dsp:nvSpPr>
      <dsp:spPr>
        <a:xfrm>
          <a:off x="0" y="4120503"/>
          <a:ext cx="2989689" cy="598445"/>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Semilight" panose="020B0402040204020203" pitchFamily="34" charset="0"/>
              <a:cs typeface="Segoe UI Semilight" panose="020B0402040204020203" pitchFamily="34" charset="0"/>
            </a:rPr>
            <a:t>Rule 5</a:t>
          </a:r>
          <a:endParaRPr lang="en-IN" sz="2800" kern="1200" dirty="0">
            <a:latin typeface="Segoe UI Semilight" panose="020B0402040204020203" pitchFamily="34" charset="0"/>
            <a:cs typeface="Segoe UI Semilight" panose="020B0402040204020203" pitchFamily="34" charset="0"/>
          </a:endParaRPr>
        </a:p>
      </dsp:txBody>
      <dsp:txXfrm>
        <a:off x="29219" y="4149722"/>
        <a:ext cx="2931251" cy="56922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7D046F-A3CE-440B-A393-F7A607234EFC}">
      <dsp:nvSpPr>
        <dsp:cNvPr id="0" name=""/>
        <dsp:cNvSpPr/>
      </dsp:nvSpPr>
      <dsp:spPr>
        <a:xfrm>
          <a:off x="0" y="0"/>
          <a:ext cx="10437523" cy="4624868"/>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dirty="0">
              <a:latin typeface="Segoe UI Semilight" panose="020B0402040204020203" pitchFamily="34" charset="0"/>
              <a:cs typeface="Segoe UI Semilight" panose="020B0402040204020203" pitchFamily="34" charset="0"/>
            </a:rPr>
            <a:t>Incorrect GST Rate in Taxes and Duties Ledger </a:t>
          </a:r>
          <a:endParaRPr lang="en-IN" sz="2800" b="0" i="0" kern="1200" dirty="0">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None/>
          </a:pPr>
          <a:r>
            <a:rPr lang="en-US" sz="2400" b="1" i="0" kern="1200" dirty="0">
              <a:latin typeface="Segoe UI Semilight" panose="020B0402040204020203" pitchFamily="34" charset="0"/>
              <a:cs typeface="Segoe UI Semilight" panose="020B0402040204020203" pitchFamily="34" charset="0"/>
            </a:rPr>
            <a:t>Possible Cause: </a:t>
          </a:r>
        </a:p>
        <a:p>
          <a:pPr marL="228600" lvl="1" indent="-228600" algn="l" defTabSz="1066800">
            <a:lnSpc>
              <a:spcPct val="90000"/>
            </a:lnSpc>
            <a:spcBef>
              <a:spcPct val="0"/>
            </a:spcBef>
            <a:spcAft>
              <a:spcPct val="15000"/>
            </a:spcAft>
            <a:buFontTx/>
            <a:buNone/>
          </a:pPr>
          <a:r>
            <a:rPr lang="en-US" sz="2000" b="0" i="0" kern="1200" dirty="0">
              <a:latin typeface="Segoe UI Semilight" panose="020B0402040204020203" pitchFamily="34" charset="0"/>
              <a:cs typeface="Segoe UI Semilight" panose="020B0402040204020203" pitchFamily="34" charset="0"/>
            </a:rPr>
            <a:t>GST rates are considered from the Stock Item and then the Sales or Purchase Ledger. When GST ledgers under Duties &amp; Taxes, have specified GST rates in the ledger, and . when we use those ledgers in a voucher along with the stock items in which the rates are specified, GST does not get calculated due to conflicting GST rates in the master. </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None/>
          </a:pPr>
          <a:r>
            <a:rPr lang="en-US" sz="2400" b="1" kern="1200" dirty="0">
              <a:latin typeface="Segoe UI Semilight" panose="020B0402040204020203" pitchFamily="34" charset="0"/>
              <a:cs typeface="Segoe UI Semilight" panose="020B0402040204020203" pitchFamily="34" charset="0"/>
            </a:rPr>
            <a:t>Resolution: </a:t>
          </a:r>
        </a:p>
        <a:p>
          <a:pPr marL="228600" lvl="1" indent="-228600" algn="l" defTabSz="1066800">
            <a:lnSpc>
              <a:spcPct val="90000"/>
            </a:lnSpc>
            <a:spcBef>
              <a:spcPct val="0"/>
            </a:spcBef>
            <a:spcAft>
              <a:spcPct val="15000"/>
            </a:spcAft>
            <a:buFontTx/>
            <a:buNone/>
          </a:pPr>
          <a:r>
            <a:rPr lang="en-US" sz="2000" kern="1200" dirty="0">
              <a:latin typeface="Segoe UI Semilight" panose="020B0402040204020203" pitchFamily="34" charset="0"/>
              <a:cs typeface="Segoe UI Semilight" panose="020B0402040204020203" pitchFamily="34" charset="0"/>
            </a:rPr>
            <a:t>Use Common Ledger or GST Rates configured as per stock item masters</a:t>
          </a:r>
          <a:endParaRPr lang="en-IN" sz="2000" kern="1200" dirty="0">
            <a:latin typeface="Segoe UI Semilight" panose="020B0402040204020203" pitchFamily="34" charset="0"/>
            <a:cs typeface="Segoe UI Semilight" panose="020B0402040204020203" pitchFamily="34" charset="0"/>
          </a:endParaRPr>
        </a:p>
      </dsp:txBody>
      <dsp:txXfrm>
        <a:off x="2549991" y="0"/>
        <a:ext cx="7887531" cy="4624868"/>
      </dsp:txXfrm>
    </dsp:sp>
    <dsp:sp modelId="{D0D4C5F9-BE5F-4162-A574-445434E984F5}">
      <dsp:nvSpPr>
        <dsp:cNvPr id="0" name=""/>
        <dsp:cNvSpPr/>
      </dsp:nvSpPr>
      <dsp:spPr>
        <a:xfrm>
          <a:off x="462486" y="462486"/>
          <a:ext cx="2087504" cy="3699894"/>
        </a:xfrm>
        <a:prstGeom prst="roundRect">
          <a:avLst>
            <a:gd name="adj" fmla="val 10000"/>
          </a:avLst>
        </a:prstGeom>
        <a:solidFill>
          <a:schemeClr val="dk2">
            <a:tint val="40000"/>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795AA-D8BE-4401-A889-4E966C614858}">
      <dsp:nvSpPr>
        <dsp:cNvPr id="0" name=""/>
        <dsp:cNvSpPr/>
      </dsp:nvSpPr>
      <dsp:spPr>
        <a:xfrm>
          <a:off x="5282" y="1269"/>
          <a:ext cx="11142415" cy="103892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0" i="0" kern="1200" dirty="0">
              <a:latin typeface="Segoe UI Semilight" panose="020B0402040204020203" pitchFamily="34" charset="0"/>
              <a:cs typeface="Segoe UI Semilight" panose="020B0402040204020203" pitchFamily="34" charset="0"/>
            </a:rPr>
            <a:t>Assessee of Other Territory Enabled</a:t>
          </a:r>
          <a:endParaRPr lang="en-IN" sz="2800" b="0" i="0" kern="1200" dirty="0">
            <a:latin typeface="Segoe UI Semilight" panose="020B0402040204020203" pitchFamily="34" charset="0"/>
            <a:cs typeface="Segoe UI Semilight" panose="020B0402040204020203" pitchFamily="34" charset="0"/>
          </a:endParaRPr>
        </a:p>
      </dsp:txBody>
      <dsp:txXfrm>
        <a:off x="35711" y="31698"/>
        <a:ext cx="11081557" cy="978062"/>
      </dsp:txXfrm>
    </dsp:sp>
    <dsp:sp modelId="{A9017AFA-908E-45D6-87FE-E689DB5CC5B4}">
      <dsp:nvSpPr>
        <dsp:cNvPr id="0" name=""/>
        <dsp:cNvSpPr/>
      </dsp:nvSpPr>
      <dsp:spPr>
        <a:xfrm>
          <a:off x="16158" y="1182455"/>
          <a:ext cx="2641487" cy="3377282"/>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Tx/>
            <a:buNone/>
          </a:pPr>
          <a:r>
            <a:rPr lang="en-US" sz="1800" b="0" i="0" kern="1200" dirty="0">
              <a:latin typeface="Segoe UI Semilight" panose="020B0402040204020203" pitchFamily="34" charset="0"/>
              <a:cs typeface="Segoe UI Semilight" panose="020B0402040204020203" pitchFamily="34" charset="0"/>
            </a:rPr>
            <a:t>Possible Cause: If an assessee of another territory is enabled, then IGST is applicable. However, when the user selects SGST and CGST ledgers considering the local party, then GST does not get calculated.</a:t>
          </a:r>
          <a:endParaRPr lang="en-IN" sz="1800" kern="1200" dirty="0">
            <a:latin typeface="Segoe UI Semilight" panose="020B0402040204020203" pitchFamily="34" charset="0"/>
            <a:cs typeface="Segoe UI Semilight" panose="020B0402040204020203" pitchFamily="34" charset="0"/>
          </a:endParaRPr>
        </a:p>
      </dsp:txBody>
      <dsp:txXfrm>
        <a:off x="93525" y="1259822"/>
        <a:ext cx="2486753" cy="3222548"/>
      </dsp:txXfrm>
    </dsp:sp>
    <dsp:sp modelId="{D134565E-B7FE-4F5A-BD04-467E1E44210A}">
      <dsp:nvSpPr>
        <dsp:cNvPr id="0" name=""/>
        <dsp:cNvSpPr/>
      </dsp:nvSpPr>
      <dsp:spPr>
        <a:xfrm>
          <a:off x="2879531" y="1182455"/>
          <a:ext cx="2641487" cy="3200769"/>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Tx/>
            <a:buNone/>
          </a:pPr>
          <a:r>
            <a:rPr lang="en-US" sz="1800" kern="1200" dirty="0">
              <a:latin typeface="Segoe UI Semilight" panose="020B0402040204020203" pitchFamily="34" charset="0"/>
              <a:cs typeface="Segoe UI Semilight" panose="020B0402040204020203" pitchFamily="34" charset="0"/>
            </a:rPr>
            <a:t>Resolution: If GST is not calculated for any vouchers even though the hierarchy is proper, then check in F11 GST details &gt; whether Assessee of Other Territory is enabled, if so disable the same!</a:t>
          </a:r>
          <a:endParaRPr lang="en-IN" sz="1800" kern="1200" dirty="0">
            <a:latin typeface="Segoe UI Semilight" panose="020B0402040204020203" pitchFamily="34" charset="0"/>
            <a:cs typeface="Segoe UI Semilight" panose="020B0402040204020203" pitchFamily="34" charset="0"/>
          </a:endParaRPr>
        </a:p>
      </dsp:txBody>
      <dsp:txXfrm>
        <a:off x="2956898" y="1259822"/>
        <a:ext cx="2486753" cy="3046035"/>
      </dsp:txXfrm>
    </dsp:sp>
    <dsp:sp modelId="{C9A50C21-EA78-4EB6-B84B-B8388442F4FB}">
      <dsp:nvSpPr>
        <dsp:cNvPr id="0" name=""/>
        <dsp:cNvSpPr/>
      </dsp:nvSpPr>
      <dsp:spPr>
        <a:xfrm>
          <a:off x="5759062" y="1673113"/>
          <a:ext cx="5393917" cy="1038920"/>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latin typeface="Segoe UI Semilight" panose="020B0402040204020203" pitchFamily="34" charset="0"/>
              <a:cs typeface="Segoe UI Semilight" panose="020B0402040204020203" pitchFamily="34" charset="0"/>
            </a:rPr>
            <a:t>If it is happening for a specific party, check GST Tax Analysis &gt; Refer to Party details screen Place of supply will be shown “Other Territory”. </a:t>
          </a:r>
          <a:endParaRPr lang="en-IN" sz="1800" kern="1200" dirty="0">
            <a:latin typeface="Segoe UI Semilight" panose="020B0402040204020203" pitchFamily="34" charset="0"/>
            <a:cs typeface="Segoe UI Semilight" panose="020B0402040204020203" pitchFamily="34" charset="0"/>
          </a:endParaRPr>
        </a:p>
      </dsp:txBody>
      <dsp:txXfrm>
        <a:off x="5789491" y="1703542"/>
        <a:ext cx="5333059" cy="978062"/>
      </dsp:txXfrm>
    </dsp:sp>
    <dsp:sp modelId="{AC970B0F-0EEC-4344-A770-28B6699C291C}">
      <dsp:nvSpPr>
        <dsp:cNvPr id="0" name=""/>
        <dsp:cNvSpPr/>
      </dsp:nvSpPr>
      <dsp:spPr>
        <a:xfrm>
          <a:off x="5790582" y="2898645"/>
          <a:ext cx="2641487" cy="1038920"/>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mj-lt"/>
            <a:buNone/>
          </a:pPr>
          <a:r>
            <a:rPr lang="en-US" sz="1400" kern="1200" dirty="0">
              <a:latin typeface="Segoe UI Semilight" panose="020B0402040204020203" pitchFamily="34" charset="0"/>
              <a:cs typeface="Segoe UI Semilight" panose="020B0402040204020203" pitchFamily="34" charset="0"/>
            </a:rPr>
            <a:t>The party is Local and needs to charge CGST+SGST, then disable “Assessee of other territory in Party Master</a:t>
          </a:r>
          <a:endParaRPr lang="en-IN" sz="1400" kern="1200" dirty="0">
            <a:latin typeface="Segoe UI Semilight" panose="020B0402040204020203" pitchFamily="34" charset="0"/>
            <a:cs typeface="Segoe UI Semilight" panose="020B0402040204020203" pitchFamily="34" charset="0"/>
          </a:endParaRPr>
        </a:p>
      </dsp:txBody>
      <dsp:txXfrm>
        <a:off x="5821011" y="2929074"/>
        <a:ext cx="2580629" cy="978062"/>
      </dsp:txXfrm>
    </dsp:sp>
    <dsp:sp modelId="{15627A5F-BD57-47C1-B4C7-848B5E13CA3C}">
      <dsp:nvSpPr>
        <dsp:cNvPr id="0" name=""/>
        <dsp:cNvSpPr/>
      </dsp:nvSpPr>
      <dsp:spPr>
        <a:xfrm>
          <a:off x="8511492" y="2892525"/>
          <a:ext cx="2641487" cy="1038920"/>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mj-lt"/>
            <a:buNone/>
          </a:pPr>
          <a:r>
            <a:rPr lang="en-US" sz="1400" kern="1200" dirty="0">
              <a:latin typeface="Segoe UI Semilight" panose="020B0402040204020203" pitchFamily="34" charset="0"/>
              <a:cs typeface="Segoe UI Semilight" panose="020B0402040204020203" pitchFamily="34" charset="0"/>
            </a:rPr>
            <a:t>If the Party is from Assessee of Other territory, then charge IGST</a:t>
          </a:r>
          <a:endParaRPr lang="en-IN" sz="1400" kern="1200" dirty="0">
            <a:latin typeface="Segoe UI Semilight" panose="020B0402040204020203" pitchFamily="34" charset="0"/>
            <a:cs typeface="Segoe UI Semilight" panose="020B0402040204020203" pitchFamily="34" charset="0"/>
          </a:endParaRPr>
        </a:p>
      </dsp:txBody>
      <dsp:txXfrm>
        <a:off x="8541921" y="2922954"/>
        <a:ext cx="2580629" cy="978062"/>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61D1F-09F3-4425-91BB-1609761E6409}">
      <dsp:nvSpPr>
        <dsp:cNvPr id="0" name=""/>
        <dsp:cNvSpPr/>
      </dsp:nvSpPr>
      <dsp:spPr>
        <a:xfrm>
          <a:off x="0" y="2246"/>
          <a:ext cx="10437523" cy="1065600"/>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b="0" i="0" kern="1200" dirty="0">
              <a:latin typeface="Segoe UI Semilight" panose="020B0402040204020203" pitchFamily="34" charset="0"/>
              <a:cs typeface="Segoe UI Semilight" panose="020B0402040204020203" pitchFamily="34" charset="0"/>
            </a:rPr>
            <a:t>GST ledger created under Indirect Expenses</a:t>
          </a:r>
          <a:endParaRPr lang="en-IN" sz="3200" b="0" i="0" kern="1200" dirty="0">
            <a:latin typeface="Segoe UI Semilight" panose="020B0402040204020203" pitchFamily="34" charset="0"/>
            <a:cs typeface="Segoe UI Semilight" panose="020B0402040204020203" pitchFamily="34" charset="0"/>
          </a:endParaRPr>
        </a:p>
      </dsp:txBody>
      <dsp:txXfrm>
        <a:off x="0" y="2246"/>
        <a:ext cx="10437523" cy="1065600"/>
      </dsp:txXfrm>
    </dsp:sp>
    <dsp:sp modelId="{3EB2C4DB-0E86-48B7-BF6E-F92F91E91F5C}">
      <dsp:nvSpPr>
        <dsp:cNvPr id="0" name=""/>
        <dsp:cNvSpPr/>
      </dsp:nvSpPr>
      <dsp:spPr>
        <a:xfrm>
          <a:off x="0" y="1067846"/>
          <a:ext cx="10437523" cy="3554775"/>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Tx/>
            <a:buNone/>
          </a:pPr>
          <a:r>
            <a:rPr lang="en-US" sz="2400" b="0" i="0" kern="1200" dirty="0">
              <a:solidFill>
                <a:srgbClr val="C00000"/>
              </a:solidFill>
              <a:latin typeface="Segoe UI Semilight" panose="020B0402040204020203" pitchFamily="34" charset="0"/>
              <a:cs typeface="Segoe UI Semilight" panose="020B0402040204020203" pitchFamily="34" charset="0"/>
            </a:rPr>
            <a:t>Possible Cause:</a:t>
          </a:r>
          <a:endParaRPr lang="en-IN" sz="2400" kern="1200" dirty="0">
            <a:solidFill>
              <a:srgbClr val="C00000"/>
            </a:solidFill>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None/>
          </a:pPr>
          <a:r>
            <a:rPr lang="en-US" sz="2400" b="0" i="0" kern="1200" dirty="0">
              <a:latin typeface="Segoe UI Semilight" panose="020B0402040204020203" pitchFamily="34" charset="0"/>
              <a:cs typeface="Segoe UI Semilight" panose="020B0402040204020203" pitchFamily="34" charset="0"/>
            </a:rPr>
            <a:t>Ledger for GST, be it SGST, CGST, or IGST, you need to create it under Duties &amp; Taxes so that the GST gets calculated during voucher creation and the tax amounts appear correctly in all the GST reports. However, when you create the ledger under Indirect Expenses, GST does not get calculated.</a:t>
          </a:r>
          <a:endParaRPr lang="en-IN" sz="2400" kern="1200" dirty="0">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None/>
          </a:pPr>
          <a:endParaRPr lang="en-IN" sz="2400" kern="1200" dirty="0">
            <a:solidFill>
              <a:schemeClr val="tx1"/>
            </a:solidFill>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None/>
          </a:pPr>
          <a:r>
            <a:rPr lang="en-US" sz="2400" kern="1200" dirty="0">
              <a:solidFill>
                <a:srgbClr val="00B050"/>
              </a:solidFill>
              <a:latin typeface="Segoe UI Semilight" panose="020B0402040204020203" pitchFamily="34" charset="0"/>
              <a:cs typeface="Segoe UI Semilight" panose="020B0402040204020203" pitchFamily="34" charset="0"/>
            </a:rPr>
            <a:t>Resolution:</a:t>
          </a:r>
          <a:endParaRPr lang="en-IN" sz="2400" kern="1200" dirty="0">
            <a:solidFill>
              <a:srgbClr val="00B050"/>
            </a:solidFill>
            <a:latin typeface="Segoe UI Semilight" panose="020B0402040204020203" pitchFamily="34" charset="0"/>
            <a:cs typeface="Segoe UI Semilight" panose="020B0402040204020203" pitchFamily="34" charset="0"/>
          </a:endParaRPr>
        </a:p>
        <a:p>
          <a:pPr marL="228600" lvl="1" indent="-228600" algn="l" defTabSz="1066800">
            <a:lnSpc>
              <a:spcPct val="90000"/>
            </a:lnSpc>
            <a:spcBef>
              <a:spcPct val="0"/>
            </a:spcBef>
            <a:spcAft>
              <a:spcPct val="15000"/>
            </a:spcAft>
            <a:buFontTx/>
            <a:buNone/>
          </a:pPr>
          <a:r>
            <a:rPr lang="en-US" sz="2400" kern="1200" dirty="0">
              <a:latin typeface="Segoe UI Semilight" panose="020B0402040204020203" pitchFamily="34" charset="0"/>
              <a:cs typeface="Segoe UI Semilight" panose="020B0402040204020203" pitchFamily="34" charset="0"/>
            </a:rPr>
            <a:t>Ensure that the ledger belongs to the Duties &amp; Taxes group.</a:t>
          </a:r>
          <a:endParaRPr lang="en-IN" sz="2400" kern="1200" dirty="0">
            <a:latin typeface="Segoe UI Semilight" panose="020B0402040204020203" pitchFamily="34" charset="0"/>
            <a:cs typeface="Segoe UI Semilight" panose="020B0402040204020203" pitchFamily="34" charset="0"/>
          </a:endParaRPr>
        </a:p>
      </dsp:txBody>
      <dsp:txXfrm>
        <a:off x="0" y="1067846"/>
        <a:ext cx="10437523" cy="3554775"/>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EE5C0-7C58-4372-B071-49A328C842B5}">
      <dsp:nvSpPr>
        <dsp:cNvPr id="0" name=""/>
        <dsp:cNvSpPr/>
      </dsp:nvSpPr>
      <dsp:spPr>
        <a:xfrm>
          <a:off x="0" y="70713"/>
          <a:ext cx="10437523" cy="608400"/>
        </a:xfrm>
        <a:prstGeom prst="roundRect">
          <a:avLst/>
        </a:prstGeom>
        <a:solidFill>
          <a:schemeClr val="tx2">
            <a:lumMod val="60000"/>
            <a:lumOff val="40000"/>
            <a:alpha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Semilight" panose="020B0402040204020203" pitchFamily="34" charset="0"/>
              <a:cs typeface="Segoe UI Semilight" panose="020B0402040204020203" pitchFamily="34" charset="0"/>
            </a:rPr>
            <a:t>RCM has been enabled for Ledger or Stock Item</a:t>
          </a:r>
          <a:endParaRPr lang="en-IN" sz="2400" b="0" i="0" kern="1200" dirty="0">
            <a:latin typeface="Segoe UI Semilight" panose="020B0402040204020203" pitchFamily="34" charset="0"/>
            <a:cs typeface="Segoe UI Semilight" panose="020B0402040204020203" pitchFamily="34" charset="0"/>
          </a:endParaRPr>
        </a:p>
      </dsp:txBody>
      <dsp:txXfrm>
        <a:off x="29700" y="100413"/>
        <a:ext cx="10378123" cy="549000"/>
      </dsp:txXfrm>
    </dsp:sp>
    <dsp:sp modelId="{3B28952D-DD86-47C5-B75C-D5A669C485B5}">
      <dsp:nvSpPr>
        <dsp:cNvPr id="0" name=""/>
        <dsp:cNvSpPr/>
      </dsp:nvSpPr>
      <dsp:spPr>
        <a:xfrm>
          <a:off x="0" y="679113"/>
          <a:ext cx="10437523" cy="387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391" tIns="33020" rIns="184912" bIns="33020" numCol="1" spcCol="1270" anchor="t" anchorCtr="0">
          <a:noAutofit/>
        </a:bodyPr>
        <a:lstStyle/>
        <a:p>
          <a:pPr marL="228600" lvl="1" indent="-228600" algn="l" defTabSz="889000">
            <a:lnSpc>
              <a:spcPct val="90000"/>
            </a:lnSpc>
            <a:spcBef>
              <a:spcPct val="0"/>
            </a:spcBef>
            <a:spcAft>
              <a:spcPct val="20000"/>
            </a:spcAft>
            <a:buFontTx/>
            <a:buNone/>
          </a:pPr>
          <a:r>
            <a:rPr lang="en-US" sz="2000" b="0" i="0" kern="1200" dirty="0">
              <a:solidFill>
                <a:schemeClr val="accent2">
                  <a:lumMod val="75000"/>
                </a:schemeClr>
              </a:solidFill>
              <a:latin typeface="Segoe UI Semilight" panose="020B0402040204020203" pitchFamily="34" charset="0"/>
              <a:cs typeface="Segoe UI Semilight" panose="020B0402040204020203" pitchFamily="34" charset="0"/>
            </a:rPr>
            <a:t>Possible Cause: </a:t>
          </a:r>
          <a:r>
            <a:rPr lang="en-US" sz="2000" b="0" i="0" kern="1200" dirty="0">
              <a:solidFill>
                <a:schemeClr val="tx1"/>
              </a:solidFill>
              <a:latin typeface="Segoe UI Semilight" panose="020B0402040204020203" pitchFamily="34" charset="0"/>
              <a:cs typeface="Segoe UI Semilight" panose="020B0402040204020203" pitchFamily="34" charset="0"/>
            </a:rPr>
            <a:t>If the accounting ledger or stock item used has been configured with RCM, wherein the recipient of the goods/service is liable to pay tax, hence GST will not calculate automatically. </a:t>
          </a:r>
          <a:endParaRPr lang="en-IN" sz="2000" kern="1200" dirty="0">
            <a:solidFill>
              <a:schemeClr val="tx1"/>
            </a:solidFill>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20000"/>
            </a:spcAft>
            <a:buFontTx/>
            <a:buNone/>
          </a:pPr>
          <a:r>
            <a:rPr lang="en-US" sz="2000" kern="1200" dirty="0">
              <a:solidFill>
                <a:srgbClr val="00B050"/>
              </a:solidFill>
              <a:latin typeface="Segoe UI Semilight" panose="020B0402040204020203" pitchFamily="34" charset="0"/>
              <a:cs typeface="Segoe UI Semilight" panose="020B0402040204020203" pitchFamily="34" charset="0"/>
            </a:rPr>
            <a:t>Resolution:</a:t>
          </a:r>
          <a:endParaRPr lang="en-IN" sz="2000" kern="1200" dirty="0">
            <a:solidFill>
              <a:schemeClr val="tx1"/>
            </a:solidFill>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20000"/>
            </a:spcAft>
            <a:buFont typeface="+mj-lt"/>
            <a:buAutoNum type="arabicPeriod"/>
          </a:pPr>
          <a:r>
            <a:rPr lang="en-US" sz="2000" kern="1200" dirty="0">
              <a:latin typeface="Segoe UI Semilight" panose="020B0402040204020203" pitchFamily="34" charset="0"/>
              <a:cs typeface="Segoe UI Semilight" panose="020B0402040204020203" pitchFamily="34" charset="0"/>
            </a:rPr>
            <a:t>Check whether “Amount of Tax Subject to reverse charge” is shown in Tax Analysis. </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20000"/>
            </a:spcAft>
            <a:buFont typeface="+mj-lt"/>
            <a:buAutoNum type="arabicPeriod"/>
          </a:pPr>
          <a:r>
            <a:rPr lang="en-US" sz="2000" kern="1200" dirty="0">
              <a:latin typeface="Segoe UI Semilight" panose="020B0402040204020203" pitchFamily="34" charset="0"/>
              <a:cs typeface="Segoe UI Semilight" panose="020B0402040204020203" pitchFamily="34" charset="0"/>
            </a:rPr>
            <a:t> Check whether it’s an RCM transaction if “Yes” then GST will not calculate</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20000"/>
            </a:spcAft>
            <a:buFont typeface="+mj-lt"/>
            <a:buAutoNum type="arabicPeriod"/>
          </a:pPr>
          <a:r>
            <a:rPr lang="en-US" sz="2000" kern="1200" dirty="0">
              <a:latin typeface="Segoe UI Semilight" panose="020B0402040204020203" pitchFamily="34" charset="0"/>
              <a:cs typeface="Segoe UI Semilight" panose="020B0402040204020203" pitchFamily="34" charset="0"/>
            </a:rPr>
            <a:t> If No, then check;</a:t>
          </a:r>
          <a:endParaRPr lang="en-IN" sz="2000" kern="1200" dirty="0">
            <a:latin typeface="Segoe UI Semilight" panose="020B0402040204020203" pitchFamily="34" charset="0"/>
            <a:cs typeface="Segoe UI Semilight" panose="020B0402040204020203" pitchFamily="34" charset="0"/>
          </a:endParaRPr>
        </a:p>
        <a:p>
          <a:pPr marL="685800" lvl="3" indent="-228600" algn="l" defTabSz="889000">
            <a:lnSpc>
              <a:spcPct val="90000"/>
            </a:lnSpc>
            <a:spcBef>
              <a:spcPct val="0"/>
            </a:spcBef>
            <a:spcAft>
              <a:spcPct val="20000"/>
            </a:spcAft>
            <a:buFont typeface="+mj-lt"/>
            <a:buAutoNum type="alphaLcParenR"/>
          </a:pPr>
          <a:r>
            <a:rPr lang="en-US" sz="2000" kern="1200" dirty="0">
              <a:latin typeface="Segoe UI Semilight" panose="020B0402040204020203" pitchFamily="34" charset="0"/>
              <a:cs typeface="Segoe UI Semilight" panose="020B0402040204020203" pitchFamily="34" charset="0"/>
            </a:rPr>
            <a:t> If the “Source of GST Rate details. If Stock item – Go to Stock item master disable RCM with a proper applicability date</a:t>
          </a:r>
          <a:endParaRPr lang="en-IN" sz="2000" kern="1200" dirty="0">
            <a:latin typeface="Segoe UI Semilight" panose="020B0402040204020203" pitchFamily="34" charset="0"/>
            <a:cs typeface="Segoe UI Semilight" panose="020B0402040204020203" pitchFamily="34" charset="0"/>
          </a:endParaRPr>
        </a:p>
        <a:p>
          <a:pPr marL="685800" lvl="3" indent="-228600" algn="l" defTabSz="889000">
            <a:lnSpc>
              <a:spcPct val="90000"/>
            </a:lnSpc>
            <a:spcBef>
              <a:spcPct val="0"/>
            </a:spcBef>
            <a:spcAft>
              <a:spcPct val="20000"/>
            </a:spcAft>
            <a:buFont typeface="+mj-lt"/>
            <a:buAutoNum type="alphaLcParenR"/>
          </a:pPr>
          <a:r>
            <a:rPr lang="en-US" sz="2000" kern="1200" dirty="0">
              <a:latin typeface="Segoe UI Semilight" panose="020B0402040204020203" pitchFamily="34" charset="0"/>
              <a:cs typeface="Segoe UI Semilight" panose="020B0402040204020203" pitchFamily="34" charset="0"/>
            </a:rPr>
            <a:t> If the “Source of GST Rate details. If Ledger – Go to Ledger master disable RCM with a proper applicability date (if required create New Common Sales Ledger)</a:t>
          </a:r>
          <a:endParaRPr lang="en-IN" sz="2000" kern="1200" dirty="0">
            <a:latin typeface="Segoe UI Semilight" panose="020B0402040204020203" pitchFamily="34" charset="0"/>
            <a:cs typeface="Segoe UI Semilight" panose="020B0402040204020203" pitchFamily="34" charset="0"/>
          </a:endParaRPr>
        </a:p>
      </dsp:txBody>
      <dsp:txXfrm>
        <a:off x="0" y="679113"/>
        <a:ext cx="10437523" cy="387504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3882D-2689-40E6-B5C8-72BE790209F3}">
      <dsp:nvSpPr>
        <dsp:cNvPr id="0" name=""/>
        <dsp:cNvSpPr/>
      </dsp:nvSpPr>
      <dsp:spPr>
        <a:xfrm>
          <a:off x="0" y="318033"/>
          <a:ext cx="10437523" cy="4284000"/>
        </a:xfrm>
        <a:prstGeom prst="rect">
          <a:avLst/>
        </a:prstGeom>
        <a:solidFill>
          <a:schemeClr val="l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0068" tIns="416560" rIns="810068"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None/>
          </a:pPr>
          <a:r>
            <a:rPr lang="en-US" sz="2000" b="0" i="0" kern="1200" dirty="0">
              <a:solidFill>
                <a:schemeClr val="accent2">
                  <a:lumMod val="75000"/>
                </a:schemeClr>
              </a:solidFill>
              <a:latin typeface="Segoe UI Semilight" panose="020B0402040204020203" pitchFamily="34" charset="0"/>
              <a:cs typeface="Segoe UI Semilight" panose="020B0402040204020203" pitchFamily="34" charset="0"/>
            </a:rPr>
            <a:t>Possible Cause:</a:t>
          </a:r>
          <a:endParaRPr lang="en-IN" sz="2000" kern="1200" dirty="0">
            <a:solidFill>
              <a:schemeClr val="accent2">
                <a:lumMod val="75000"/>
              </a:schemeClr>
            </a:solidFill>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Font typeface="Arial" panose="020B0604020202020204" pitchFamily="34" charset="0"/>
            <a:buNone/>
          </a:pPr>
          <a:r>
            <a:rPr lang="en-US" sz="2000" b="0" i="0" kern="1200" dirty="0">
              <a:latin typeface="Segoe UI Semilight" panose="020B0402040204020203" pitchFamily="34" charset="0"/>
              <a:cs typeface="Segoe UI Semilight" panose="020B0402040204020203" pitchFamily="34" charset="0"/>
            </a:rPr>
            <a:t>The source of GST and HSN Details hierarchy is not in order</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Font typeface="Arial" panose="020B0604020202020204" pitchFamily="34" charset="0"/>
            <a:buNone/>
          </a:pPr>
          <a:r>
            <a:rPr lang="en-US" sz="2000" kern="1200" dirty="0">
              <a:solidFill>
                <a:srgbClr val="00B050"/>
              </a:solidFill>
              <a:latin typeface="Segoe UI Semilight" panose="020B0402040204020203" pitchFamily="34" charset="0"/>
              <a:cs typeface="Segoe UI Semilight" panose="020B0402040204020203" pitchFamily="34" charset="0"/>
            </a:rPr>
            <a:t>Resolution</a:t>
          </a:r>
          <a:r>
            <a:rPr lang="en-US" sz="2000" kern="1200" dirty="0">
              <a:latin typeface="Segoe UI Semilight" panose="020B0402040204020203" pitchFamily="34" charset="0"/>
              <a:cs typeface="Segoe UI Semilight" panose="020B0402040204020203" pitchFamily="34" charset="0"/>
            </a:rPr>
            <a:t>:</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Font typeface="Arial" panose="020B0604020202020204" pitchFamily="34" charset="0"/>
            <a:buNone/>
          </a:pPr>
          <a:r>
            <a:rPr lang="en-US" sz="2000" kern="1200" dirty="0">
              <a:latin typeface="Segoe UI Semilight" panose="020B0402040204020203" pitchFamily="34" charset="0"/>
              <a:cs typeface="Segoe UI Semilight" panose="020B0402040204020203" pitchFamily="34" charset="0"/>
            </a:rPr>
            <a:t>Check GST Tax Analysis to know the needs of customers and then based on his business segment i.e.., </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Font typeface="+mj-lt"/>
            <a:buAutoNum type="alphaLcPeriod"/>
          </a:pPr>
          <a:r>
            <a:rPr lang="en-US" sz="2000" b="1" u="sng" kern="1200" dirty="0">
              <a:latin typeface="Segoe UI Semilight" panose="020B0402040204020203" pitchFamily="34" charset="0"/>
              <a:cs typeface="Segoe UI Semilight" panose="020B0402040204020203" pitchFamily="34" charset="0"/>
            </a:rPr>
            <a:t>Service business or not maintaining Inventory</a:t>
          </a:r>
          <a:r>
            <a:rPr lang="en-US" sz="2000" kern="1200" dirty="0">
              <a:latin typeface="Segoe UI Semilight" panose="020B0402040204020203" pitchFamily="34" charset="0"/>
              <a:cs typeface="Segoe UI Semilight" panose="020B0402040204020203" pitchFamily="34" charset="0"/>
            </a:rPr>
            <a:t>, you can opt for a Ledger hierarchy</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Font typeface="+mj-lt"/>
            <a:buNone/>
          </a:pP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	Ledger</a:t>
          </a:r>
          <a:r>
            <a:rPr lang="en-US" sz="2000" kern="1200" dirty="0">
              <a:latin typeface="Segoe UI Semilight" panose="020B0402040204020203" pitchFamily="34" charset="0"/>
              <a:cs typeface="Segoe UI Semilight" panose="020B0402040204020203" pitchFamily="34" charset="0"/>
            </a:rPr>
            <a:t> &gt;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Accounting Group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Stock Item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Stock Group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Company</a:t>
          </a:r>
          <a:r>
            <a:rPr lang="en-US" sz="2000" kern="1200" dirty="0">
              <a:latin typeface="Segoe UI Semilight" panose="020B0402040204020203" pitchFamily="34" charset="0"/>
              <a:cs typeface="Segoe UI Semilight" panose="020B0402040204020203" pitchFamily="34" charset="0"/>
            </a:rPr>
            <a:t> </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Font typeface="+mj-lt"/>
            <a:buNone/>
          </a:pPr>
          <a:r>
            <a:rPr lang="en-US" sz="2000" kern="1200" dirty="0">
              <a:latin typeface="Segoe UI Semilight" panose="020B0402040204020203" pitchFamily="34" charset="0"/>
              <a:cs typeface="Segoe UI Semilight" panose="020B0402040204020203" pitchFamily="34" charset="0"/>
            </a:rPr>
            <a:t>b. </a:t>
          </a:r>
          <a:r>
            <a:rPr lang="en-US" sz="2000" b="1" u="sng" kern="1200" dirty="0">
              <a:latin typeface="Segoe UI Semilight" panose="020B0402040204020203" pitchFamily="34" charset="0"/>
              <a:cs typeface="Segoe UI Semilight" panose="020B0402040204020203" pitchFamily="34" charset="0"/>
            </a:rPr>
            <a:t>Traders or Manufacturers</a:t>
          </a:r>
          <a:r>
            <a:rPr lang="en-US" sz="2000" kern="1200" dirty="0">
              <a:latin typeface="Segoe UI Semilight" panose="020B0402040204020203" pitchFamily="34" charset="0"/>
              <a:cs typeface="Segoe UI Semilight" panose="020B0402040204020203" pitchFamily="34" charset="0"/>
            </a:rPr>
            <a:t> who maintain a </a:t>
          </a:r>
          <a:r>
            <a:rPr lang="en-US" sz="2000" b="1" u="sng" kern="1200" dirty="0">
              <a:latin typeface="Segoe UI Semilight" panose="020B0402040204020203" pitchFamily="34" charset="0"/>
              <a:cs typeface="Segoe UI Semilight" panose="020B0402040204020203" pitchFamily="34" charset="0"/>
            </a:rPr>
            <a:t>complete Inventory </a:t>
          </a:r>
          <a:r>
            <a:rPr lang="en-US" sz="2000" kern="1200" dirty="0">
              <a:latin typeface="Segoe UI Semilight" panose="020B0402040204020203" pitchFamily="34" charset="0"/>
              <a:cs typeface="Segoe UI Semilight" panose="020B0402040204020203" pitchFamily="34" charset="0"/>
            </a:rPr>
            <a:t>can opt for the Stock Item hierarchy</a:t>
          </a:r>
          <a:endPar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Font typeface="+mj-lt"/>
            <a:buNone/>
          </a:pP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	Stock Item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Stock Group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Ledger</a:t>
          </a:r>
          <a:r>
            <a:rPr lang="en-US" sz="2000" kern="1200" dirty="0">
              <a:latin typeface="Segoe UI Semilight" panose="020B0402040204020203" pitchFamily="34" charset="0"/>
              <a:cs typeface="Segoe UI Semilight" panose="020B0402040204020203" pitchFamily="34" charset="0"/>
            </a:rPr>
            <a:t> &gt;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Accounting Group </a:t>
          </a:r>
          <a:r>
            <a:rPr lang="en-US" sz="2000" kern="1200" dirty="0">
              <a:latin typeface="Segoe UI Semilight" panose="020B0402040204020203" pitchFamily="34" charset="0"/>
              <a:cs typeface="Segoe UI Semilight" panose="020B0402040204020203" pitchFamily="34" charset="0"/>
            </a:rPr>
            <a:t>&gt; </a:t>
          </a:r>
          <a:r>
            <a:rPr lang="en-US" sz="2000" kern="1200" dirty="0">
              <a:solidFill>
                <a:schemeClr val="tx1">
                  <a:lumMod val="95000"/>
                  <a:lumOff val="5000"/>
                </a:schemeClr>
              </a:solidFill>
              <a:latin typeface="Segoe UI Semilight" panose="020B0402040204020203" pitchFamily="34" charset="0"/>
              <a:cs typeface="Segoe UI Semilight" panose="020B0402040204020203" pitchFamily="34" charset="0"/>
            </a:rPr>
            <a:t>Company</a:t>
          </a:r>
        </a:p>
      </dsp:txBody>
      <dsp:txXfrm>
        <a:off x="0" y="318033"/>
        <a:ext cx="10437523" cy="4284000"/>
      </dsp:txXfrm>
    </dsp:sp>
    <dsp:sp modelId="{A337D40B-E5A0-4DF4-A1A3-BC4BB0CB94A9}">
      <dsp:nvSpPr>
        <dsp:cNvPr id="0" name=""/>
        <dsp:cNvSpPr/>
      </dsp:nvSpPr>
      <dsp:spPr>
        <a:xfrm>
          <a:off x="521876" y="22833"/>
          <a:ext cx="9536503" cy="590400"/>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159" tIns="0" rIns="276159"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Segoe UI Semilight" panose="020B0402040204020203" pitchFamily="34" charset="0"/>
              <a:cs typeface="Segoe UI Semilight" panose="020B0402040204020203" pitchFamily="34" charset="0"/>
            </a:rPr>
            <a:t>The same GST Rate calculated / HSN is shown for all items, WHY?</a:t>
          </a:r>
          <a:endParaRPr lang="en-IN" sz="2400" kern="1200" dirty="0">
            <a:latin typeface="Segoe UI Semilight" panose="020B0402040204020203" pitchFamily="34" charset="0"/>
            <a:cs typeface="Segoe UI Semilight" panose="020B0402040204020203" pitchFamily="34" charset="0"/>
          </a:endParaRPr>
        </a:p>
      </dsp:txBody>
      <dsp:txXfrm>
        <a:off x="550697" y="51654"/>
        <a:ext cx="9478861" cy="53275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4AE5D-E6F4-4101-B50B-E5122A467971}">
      <dsp:nvSpPr>
        <dsp:cNvPr id="0" name=""/>
        <dsp:cNvSpPr/>
      </dsp:nvSpPr>
      <dsp:spPr>
        <a:xfrm>
          <a:off x="0" y="37413"/>
          <a:ext cx="11152980" cy="823680"/>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defRPr b="1"/>
          </a:pPr>
          <a:r>
            <a:rPr lang="en-US" sz="1800" kern="1200" dirty="0">
              <a:latin typeface="Segoe UI Semilight" panose="020B0402040204020203" pitchFamily="34" charset="0"/>
              <a:cs typeface="Segoe UI Semilight" panose="020B0402040204020203" pitchFamily="34" charset="0"/>
            </a:rPr>
            <a:t>To record stock transfers or branch transfers in case of transfer of material from one branch to another. In such cases, GST applicability depends on whether the receiving branch has the same GSTIN or a different GSTIN.</a:t>
          </a:r>
        </a:p>
      </dsp:txBody>
      <dsp:txXfrm>
        <a:off x="40209" y="77622"/>
        <a:ext cx="11072562" cy="743262"/>
      </dsp:txXfrm>
    </dsp:sp>
    <dsp:sp modelId="{2361E006-9D8D-4502-97E8-A228B57F22BA}">
      <dsp:nvSpPr>
        <dsp:cNvPr id="0" name=""/>
        <dsp:cNvSpPr/>
      </dsp:nvSpPr>
      <dsp:spPr>
        <a:xfrm>
          <a:off x="0" y="987813"/>
          <a:ext cx="11152980" cy="823680"/>
        </a:xfrm>
        <a:prstGeom prst="roundRect">
          <a:avLst/>
        </a:prstGeom>
        <a:gradFill rotWithShape="0">
          <a:gsLst>
            <a:gs pos="0">
              <a:schemeClr val="accent1">
                <a:shade val="80000"/>
                <a:hueOff val="116428"/>
                <a:satOff val="-2085"/>
                <a:lumOff val="8862"/>
                <a:alphaOff val="0"/>
                <a:satMod val="103000"/>
                <a:lumMod val="102000"/>
                <a:tint val="94000"/>
              </a:schemeClr>
            </a:gs>
            <a:gs pos="50000">
              <a:schemeClr val="accent1">
                <a:shade val="80000"/>
                <a:hueOff val="116428"/>
                <a:satOff val="-2085"/>
                <a:lumOff val="8862"/>
                <a:alphaOff val="0"/>
                <a:satMod val="110000"/>
                <a:lumMod val="100000"/>
                <a:shade val="100000"/>
              </a:schemeClr>
            </a:gs>
            <a:gs pos="100000">
              <a:schemeClr val="accent1">
                <a:shade val="80000"/>
                <a:hueOff val="116428"/>
                <a:satOff val="-2085"/>
                <a:lumOff val="88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defRPr b="1"/>
          </a:pPr>
          <a:r>
            <a:rPr lang="en-US" sz="1800" kern="1200" dirty="0">
              <a:latin typeface="Segoe UI Semilight" panose="020B0402040204020203" pitchFamily="34" charset="0"/>
              <a:cs typeface="Segoe UI Semilight" panose="020B0402040204020203" pitchFamily="34" charset="0"/>
            </a:rPr>
            <a:t>Stock transfer across branches includes scenarios such as:</a:t>
          </a:r>
        </a:p>
      </dsp:txBody>
      <dsp:txXfrm>
        <a:off x="40209" y="1028022"/>
        <a:ext cx="11072562" cy="743262"/>
      </dsp:txXfrm>
    </dsp:sp>
    <dsp:sp modelId="{31A180BF-C2A3-4206-ACBE-A00F1A21F7FD}">
      <dsp:nvSpPr>
        <dsp:cNvPr id="0" name=""/>
        <dsp:cNvSpPr/>
      </dsp:nvSpPr>
      <dsp:spPr>
        <a:xfrm>
          <a:off x="0" y="1811493"/>
          <a:ext cx="11152980" cy="100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10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latin typeface="Segoe UI Semilight" panose="020B0402040204020203" pitchFamily="34" charset="0"/>
              <a:cs typeface="Segoe UI Semilight" panose="020B0402040204020203" pitchFamily="34" charset="0"/>
            </a:rPr>
            <a:t>Transfer of goods to another branch (including godown to godown) based on the demand</a:t>
          </a:r>
        </a:p>
        <a:p>
          <a:pPr marL="171450" lvl="1" indent="-171450" algn="l" defTabSz="800100">
            <a:lnSpc>
              <a:spcPct val="90000"/>
            </a:lnSpc>
            <a:spcBef>
              <a:spcPct val="0"/>
            </a:spcBef>
            <a:spcAft>
              <a:spcPct val="20000"/>
            </a:spcAft>
            <a:buChar char="•"/>
          </a:pPr>
          <a:r>
            <a:rPr lang="en-US" sz="1800" kern="1200" dirty="0">
              <a:latin typeface="Segoe UI Semilight" panose="020B0402040204020203" pitchFamily="34" charset="0"/>
              <a:cs typeface="Segoe UI Semilight" panose="020B0402040204020203" pitchFamily="34" charset="0"/>
            </a:rPr>
            <a:t>Transfer of finished goods to godown or warehouse for further supply or distribution</a:t>
          </a:r>
        </a:p>
        <a:p>
          <a:pPr marL="171450" lvl="1" indent="-171450" algn="l" defTabSz="800100">
            <a:lnSpc>
              <a:spcPct val="90000"/>
            </a:lnSpc>
            <a:spcBef>
              <a:spcPct val="0"/>
            </a:spcBef>
            <a:spcAft>
              <a:spcPct val="20000"/>
            </a:spcAft>
            <a:buChar char="•"/>
          </a:pPr>
          <a:r>
            <a:rPr lang="en-US" sz="1800" kern="1200" dirty="0">
              <a:latin typeface="Segoe UI Semilight" panose="020B0402040204020203" pitchFamily="34" charset="0"/>
              <a:cs typeface="Segoe UI Semilight" panose="020B0402040204020203" pitchFamily="34" charset="0"/>
            </a:rPr>
            <a:t>Transfer of semi-finished goods from the manufacturing unit to another unit for further processing</a:t>
          </a:r>
        </a:p>
      </dsp:txBody>
      <dsp:txXfrm>
        <a:off x="0" y="1811493"/>
        <a:ext cx="11152980" cy="1001880"/>
      </dsp:txXfrm>
    </dsp:sp>
    <dsp:sp modelId="{2181A910-4B32-49CE-A8E9-89F5B8268B33}">
      <dsp:nvSpPr>
        <dsp:cNvPr id="0" name=""/>
        <dsp:cNvSpPr/>
      </dsp:nvSpPr>
      <dsp:spPr>
        <a:xfrm>
          <a:off x="0" y="2813374"/>
          <a:ext cx="11152980" cy="823680"/>
        </a:xfrm>
        <a:prstGeom prst="roundRect">
          <a:avLst/>
        </a:prstGeom>
        <a:gradFill rotWithShape="0">
          <a:gsLst>
            <a:gs pos="0">
              <a:schemeClr val="accent1">
                <a:shade val="80000"/>
                <a:hueOff val="232855"/>
                <a:satOff val="-4171"/>
                <a:lumOff val="17723"/>
                <a:alphaOff val="0"/>
                <a:satMod val="103000"/>
                <a:lumMod val="102000"/>
                <a:tint val="94000"/>
              </a:schemeClr>
            </a:gs>
            <a:gs pos="50000">
              <a:schemeClr val="accent1">
                <a:shade val="80000"/>
                <a:hueOff val="232855"/>
                <a:satOff val="-4171"/>
                <a:lumOff val="17723"/>
                <a:alphaOff val="0"/>
                <a:satMod val="110000"/>
                <a:lumMod val="100000"/>
                <a:shade val="100000"/>
              </a:schemeClr>
            </a:gs>
            <a:gs pos="100000">
              <a:schemeClr val="accent1">
                <a:shade val="80000"/>
                <a:hueOff val="232855"/>
                <a:satOff val="-4171"/>
                <a:lumOff val="1772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defRPr b="1"/>
          </a:pPr>
          <a:r>
            <a:rPr lang="en-US" sz="1800" kern="1200" dirty="0">
              <a:latin typeface="Segoe UI Semilight" panose="020B0402040204020203" pitchFamily="34" charset="0"/>
              <a:cs typeface="Segoe UI Semilight" panose="020B0402040204020203" pitchFamily="34" charset="0"/>
            </a:rPr>
            <a:t>Local transfer to a branch with same GSTIN – Record Receipt / Delivery Note</a:t>
          </a:r>
        </a:p>
      </dsp:txBody>
      <dsp:txXfrm>
        <a:off x="40209" y="2853583"/>
        <a:ext cx="11072562" cy="743262"/>
      </dsp:txXfrm>
    </dsp:sp>
    <dsp:sp modelId="{ACD44374-E305-4A0A-98AD-B68CA9397685}">
      <dsp:nvSpPr>
        <dsp:cNvPr id="0" name=""/>
        <dsp:cNvSpPr/>
      </dsp:nvSpPr>
      <dsp:spPr>
        <a:xfrm>
          <a:off x="0" y="3763774"/>
          <a:ext cx="11152980" cy="823680"/>
        </a:xfrm>
        <a:prstGeom prst="round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defRPr b="1"/>
          </a:pPr>
          <a:r>
            <a:rPr lang="en-IN" sz="1800" kern="1200" dirty="0">
              <a:latin typeface="Segoe UI Semilight" panose="020B0402040204020203" pitchFamily="34" charset="0"/>
              <a:cs typeface="Segoe UI Semilight" panose="020B0402040204020203" pitchFamily="34" charset="0"/>
            </a:rPr>
            <a:t>Interstate outward / inward branch transfer – Record Sales / Purchase with GST applicability</a:t>
          </a:r>
          <a:endParaRPr lang="en-US" sz="1800" kern="1200" dirty="0">
            <a:latin typeface="Segoe UI Semilight" panose="020B0402040204020203" pitchFamily="34" charset="0"/>
            <a:cs typeface="Segoe UI Semilight" panose="020B0402040204020203" pitchFamily="34" charset="0"/>
          </a:endParaRPr>
        </a:p>
      </dsp:txBody>
      <dsp:txXfrm>
        <a:off x="40209" y="3803983"/>
        <a:ext cx="11072562" cy="74326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850D7-E36A-4C9B-AF73-1BA54A25DFDF}">
      <dsp:nvSpPr>
        <dsp:cNvPr id="0" name=""/>
        <dsp:cNvSpPr/>
      </dsp:nvSpPr>
      <dsp:spPr>
        <a:xfrm>
          <a:off x="6786" y="93"/>
          <a:ext cx="11132865" cy="177604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The </a:t>
          </a:r>
          <a:r>
            <a:rPr lang="en-US" sz="1900" b="1" i="0" kern="1200" dirty="0"/>
            <a:t>Marked for Deletion on Portal</a:t>
          </a:r>
          <a:r>
            <a:rPr lang="en-US" sz="1900" b="0" i="0" kern="1200" dirty="0"/>
            <a:t> section of </a:t>
          </a:r>
          <a:r>
            <a:rPr lang="en-US" sz="1900" b="1" i="0" kern="1200" dirty="0"/>
            <a:t>GSTR-1</a:t>
          </a:r>
          <a:r>
            <a:rPr lang="en-US" sz="1900" b="0" i="0" kern="1200" dirty="0"/>
            <a:t> provides an overall picture of the vouchers that have to be deleted from the portal, due to any changes in the transactions in your books. For such transactions, this section will help in identify the original entry on the portal so that you can re-upload the transaction with the revised details. In some cases, the transactions might accidentally appear in this section due to some changes in the transaction details which can be easily addressed in the below scenarios </a:t>
          </a:r>
          <a:endParaRPr lang="en-IN" sz="1900" kern="1200" dirty="0"/>
        </a:p>
      </dsp:txBody>
      <dsp:txXfrm>
        <a:off x="58805" y="52112"/>
        <a:ext cx="11028827" cy="1672007"/>
      </dsp:txXfrm>
    </dsp:sp>
    <dsp:sp modelId="{D139E389-A81D-4209-BC7A-4FFA471AAFF7}">
      <dsp:nvSpPr>
        <dsp:cNvPr id="0" name=""/>
        <dsp:cNvSpPr/>
      </dsp:nvSpPr>
      <dsp:spPr>
        <a:xfrm>
          <a:off x="126659" y="2064859"/>
          <a:ext cx="2507394" cy="177604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latin typeface="Segoe UI Semilight" panose="020B0402040204020203" pitchFamily="34" charset="0"/>
              <a:cs typeface="Segoe UI Semilight" panose="020B0402040204020203" pitchFamily="34" charset="0"/>
            </a:rPr>
            <a:t>Change in company GSTIN</a:t>
          </a:r>
        </a:p>
        <a:p>
          <a:pPr marL="0" lvl="0" indent="0" algn="ctr" defTabSz="488950">
            <a:lnSpc>
              <a:spcPct val="90000"/>
            </a:lnSpc>
            <a:spcBef>
              <a:spcPct val="0"/>
            </a:spcBef>
            <a:spcAft>
              <a:spcPct val="35000"/>
            </a:spcAft>
            <a:buNone/>
          </a:pPr>
          <a:r>
            <a:rPr lang="en-US" sz="1100" kern="1200" dirty="0">
              <a:latin typeface="Segoe UI Semilight" panose="020B0402040204020203" pitchFamily="34" charset="0"/>
              <a:cs typeface="Segoe UI Semilight" panose="020B0402040204020203" pitchFamily="34" charset="0"/>
            </a:rPr>
            <a:t>Uncertain Transactions &gt; Mismatch in GST Registration details between the GST registration master and the transactions or in cases wrongly specified then show GST registration details of the company are invalid or not specified</a:t>
          </a:r>
          <a:endParaRPr lang="en-IN" sz="1100" kern="1200" dirty="0">
            <a:latin typeface="Segoe UI Semilight" panose="020B0402040204020203" pitchFamily="34" charset="0"/>
            <a:cs typeface="Segoe UI Semilight" panose="020B0402040204020203" pitchFamily="34" charset="0"/>
          </a:endParaRPr>
        </a:p>
      </dsp:txBody>
      <dsp:txXfrm>
        <a:off x="178678" y="2116878"/>
        <a:ext cx="2403356" cy="1672007"/>
      </dsp:txXfrm>
    </dsp:sp>
    <dsp:sp modelId="{3043B32A-4646-43EB-8705-662E0C9B2D16}">
      <dsp:nvSpPr>
        <dsp:cNvPr id="0" name=""/>
        <dsp:cNvSpPr/>
      </dsp:nvSpPr>
      <dsp:spPr>
        <a:xfrm>
          <a:off x="2681279" y="2064770"/>
          <a:ext cx="1989269" cy="177604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latin typeface="Segoe UI Semilight" panose="020B0402040204020203" pitchFamily="34" charset="0"/>
              <a:cs typeface="Segoe UI Semilight" panose="020B0402040204020203" pitchFamily="34" charset="0"/>
            </a:rPr>
            <a:t>Change in Party / Party GSTIN</a:t>
          </a:r>
        </a:p>
        <a:p>
          <a:pPr marL="0" lvl="0" indent="0" algn="ctr" defTabSz="488950">
            <a:lnSpc>
              <a:spcPct val="90000"/>
            </a:lnSpc>
            <a:spcBef>
              <a:spcPct val="0"/>
            </a:spcBef>
            <a:spcAft>
              <a:spcPct val="35000"/>
            </a:spcAft>
            <a:buNone/>
          </a:pPr>
          <a:r>
            <a:rPr lang="en-US" sz="1100" kern="1200" dirty="0">
              <a:latin typeface="Segoe UI Semilight" panose="020B0402040204020203" pitchFamily="34" charset="0"/>
              <a:cs typeface="Segoe UI Semilight" panose="020B0402040204020203" pitchFamily="34" charset="0"/>
            </a:rPr>
            <a:t>Uncertain Transactions &gt; Mismatch in GST Master and Transaction / GST Registration details. </a:t>
          </a:r>
          <a:endParaRPr lang="en-IN" sz="1100" kern="1200" dirty="0">
            <a:latin typeface="Segoe UI Semilight" panose="020B0402040204020203" pitchFamily="34" charset="0"/>
            <a:cs typeface="Segoe UI Semilight" panose="020B0402040204020203" pitchFamily="34" charset="0"/>
          </a:endParaRPr>
        </a:p>
      </dsp:txBody>
      <dsp:txXfrm>
        <a:off x="2733298" y="2116789"/>
        <a:ext cx="1885231" cy="1672007"/>
      </dsp:txXfrm>
    </dsp:sp>
    <dsp:sp modelId="{F10F9D10-BC2C-48B3-BC6F-C1620CFB169B}">
      <dsp:nvSpPr>
        <dsp:cNvPr id="0" name=""/>
        <dsp:cNvSpPr/>
      </dsp:nvSpPr>
      <dsp:spPr>
        <a:xfrm>
          <a:off x="4837647" y="2064770"/>
          <a:ext cx="1989269" cy="177604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latin typeface="Segoe UI Semilight" panose="020B0402040204020203" pitchFamily="34" charset="0"/>
              <a:cs typeface="Segoe UI Semilight" panose="020B0402040204020203" pitchFamily="34" charset="0"/>
            </a:rPr>
            <a:t>Change in GST amount</a:t>
          </a:r>
        </a:p>
        <a:p>
          <a:pPr marL="0" lvl="0" indent="0" algn="ctr" defTabSz="488950">
            <a:lnSpc>
              <a:spcPct val="90000"/>
            </a:lnSpc>
            <a:spcBef>
              <a:spcPct val="0"/>
            </a:spcBef>
            <a:spcAft>
              <a:spcPct val="35000"/>
            </a:spcAft>
            <a:buNone/>
          </a:pPr>
          <a:r>
            <a:rPr lang="en-US" sz="1100" kern="1200" dirty="0">
              <a:latin typeface="Segoe UI Semilight" panose="020B0402040204020203" pitchFamily="34" charset="0"/>
              <a:cs typeface="Segoe UI Semilight" panose="020B0402040204020203" pitchFamily="34" charset="0"/>
            </a:rPr>
            <a:t>Mismatch between the expected tax amount and the modified tax amount in transactions</a:t>
          </a:r>
          <a:endParaRPr lang="en-IN" sz="1100" kern="1200" dirty="0">
            <a:latin typeface="Segoe UI Semilight" panose="020B0402040204020203" pitchFamily="34" charset="0"/>
            <a:cs typeface="Segoe UI Semilight" panose="020B0402040204020203" pitchFamily="34" charset="0"/>
          </a:endParaRPr>
        </a:p>
      </dsp:txBody>
      <dsp:txXfrm>
        <a:off x="4889666" y="2116789"/>
        <a:ext cx="1885231" cy="1672007"/>
      </dsp:txXfrm>
    </dsp:sp>
    <dsp:sp modelId="{56DE8DB8-EBE0-4ED0-B66E-5293DE047CE1}">
      <dsp:nvSpPr>
        <dsp:cNvPr id="0" name=""/>
        <dsp:cNvSpPr/>
      </dsp:nvSpPr>
      <dsp:spPr>
        <a:xfrm>
          <a:off x="6994015" y="2064770"/>
          <a:ext cx="1989269" cy="177604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latin typeface="Segoe UI Semilight" panose="020B0402040204020203" pitchFamily="34" charset="0"/>
              <a:cs typeface="Segoe UI Semilight" panose="020B0402040204020203" pitchFamily="34" charset="0"/>
            </a:rPr>
            <a:t>Change in voucher number</a:t>
          </a:r>
        </a:p>
        <a:p>
          <a:pPr marL="0" lvl="0" indent="0" algn="ctr" defTabSz="488950">
            <a:lnSpc>
              <a:spcPct val="90000"/>
            </a:lnSpc>
            <a:spcBef>
              <a:spcPct val="0"/>
            </a:spcBef>
            <a:spcAft>
              <a:spcPct val="35000"/>
            </a:spcAft>
            <a:buNone/>
          </a:pPr>
          <a:r>
            <a:rPr lang="en-US" sz="1100" kern="1200" dirty="0">
              <a:latin typeface="Segoe UI Semilight" panose="020B0402040204020203" pitchFamily="34" charset="0"/>
              <a:cs typeface="Segoe UI Semilight" panose="020B0402040204020203" pitchFamily="34" charset="0"/>
            </a:rPr>
            <a:t>Voucher number will appear blank</a:t>
          </a:r>
          <a:endParaRPr lang="en-IN" sz="1100" kern="1200" dirty="0">
            <a:latin typeface="Segoe UI Semilight" panose="020B0402040204020203" pitchFamily="34" charset="0"/>
            <a:cs typeface="Segoe UI Semilight" panose="020B0402040204020203" pitchFamily="34" charset="0"/>
          </a:endParaRPr>
        </a:p>
      </dsp:txBody>
      <dsp:txXfrm>
        <a:off x="7046034" y="2116789"/>
        <a:ext cx="1885231" cy="1672007"/>
      </dsp:txXfrm>
    </dsp:sp>
    <dsp:sp modelId="{DB572086-8252-4C9B-91DD-A6C229E2B4AB}">
      <dsp:nvSpPr>
        <dsp:cNvPr id="0" name=""/>
        <dsp:cNvSpPr/>
      </dsp:nvSpPr>
      <dsp:spPr>
        <a:xfrm>
          <a:off x="9150383" y="2064770"/>
          <a:ext cx="1989269" cy="177604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Segoe UI Semilight" panose="020B0402040204020203" pitchFamily="34" charset="0"/>
              <a:cs typeface="Segoe UI Semilight" panose="020B0402040204020203" pitchFamily="34" charset="0"/>
            </a:rPr>
            <a:t>Deletion of transactions from books</a:t>
          </a:r>
        </a:p>
        <a:p>
          <a:pPr marL="0" lvl="0" indent="0" algn="ctr" defTabSz="488950">
            <a:lnSpc>
              <a:spcPct val="90000"/>
            </a:lnSpc>
            <a:spcBef>
              <a:spcPct val="0"/>
            </a:spcBef>
            <a:spcAft>
              <a:spcPct val="35000"/>
            </a:spcAft>
            <a:buNone/>
          </a:pPr>
          <a:r>
            <a:rPr lang="en-US" sz="1100" kern="1200" dirty="0">
              <a:latin typeface="Segoe UI Semilight" panose="020B0402040204020203" pitchFamily="34" charset="0"/>
              <a:cs typeface="Segoe UI Semilight" panose="020B0402040204020203" pitchFamily="34" charset="0"/>
            </a:rPr>
            <a:t>Validate whether return has been fixed and its not valid, then delete it</a:t>
          </a:r>
          <a:endParaRPr lang="en-IN" sz="1100" kern="1200" dirty="0">
            <a:latin typeface="Segoe UI Semilight" panose="020B0402040204020203" pitchFamily="34" charset="0"/>
            <a:cs typeface="Segoe UI Semilight" panose="020B0402040204020203" pitchFamily="34" charset="0"/>
          </a:endParaRPr>
        </a:p>
      </dsp:txBody>
      <dsp:txXfrm>
        <a:off x="9202402" y="2116789"/>
        <a:ext cx="1885231" cy="1672007"/>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6B1AD-B1D7-43CC-8B8E-664EFE0B5C94}">
      <dsp:nvSpPr>
        <dsp:cNvPr id="0" name=""/>
        <dsp:cNvSpPr/>
      </dsp:nvSpPr>
      <dsp:spPr>
        <a:xfrm>
          <a:off x="0" y="11367"/>
          <a:ext cx="11067142" cy="1152000"/>
        </a:xfrm>
        <a:prstGeom prst="rightArrow">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62C6F-8C87-442D-AB53-A6BA251DD3A7}">
      <dsp:nvSpPr>
        <dsp:cNvPr id="0" name=""/>
        <dsp:cNvSpPr/>
      </dsp:nvSpPr>
      <dsp:spPr>
        <a:xfrm>
          <a:off x="8234924" y="932967"/>
          <a:ext cx="1892727" cy="281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Validate Buyer GSTIN before generating GSTR-1 to ensure their GSTIN is not inactive or cancelled as their transaction reporting need to be moved to B2C. Using Online GSTIN validation facility using e-way bill or e-Invoice credential to validate the data. </a:t>
          </a:r>
          <a:endParaRPr lang="en-IN" sz="1200" kern="1200" dirty="0">
            <a:latin typeface="Segoe UI Semilight" panose="020B0402040204020203" pitchFamily="34" charset="0"/>
            <a:cs typeface="Segoe UI Semilight" panose="020B0402040204020203" pitchFamily="34" charset="0"/>
          </a:endParaRPr>
        </a:p>
      </dsp:txBody>
      <dsp:txXfrm>
        <a:off x="8234924" y="932967"/>
        <a:ext cx="1892727" cy="2813625"/>
      </dsp:txXfrm>
    </dsp:sp>
    <dsp:sp modelId="{39C203AE-3B91-4E83-B4C8-03F0E089D59C}">
      <dsp:nvSpPr>
        <dsp:cNvPr id="0" name=""/>
        <dsp:cNvSpPr/>
      </dsp:nvSpPr>
      <dsp:spPr>
        <a:xfrm>
          <a:off x="8384216" y="299367"/>
          <a:ext cx="159414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Segoe UI Semilight" panose="020B0402040204020203" pitchFamily="34" charset="0"/>
              <a:cs typeface="Segoe UI Semilight" panose="020B0402040204020203" pitchFamily="34" charset="0"/>
            </a:rPr>
            <a:t>Validate GSTIN</a:t>
          </a:r>
          <a:endParaRPr lang="en-IN" sz="1400" b="1" kern="1200" dirty="0">
            <a:latin typeface="Segoe UI Semilight" panose="020B0402040204020203" pitchFamily="34" charset="0"/>
            <a:cs typeface="Segoe UI Semilight" panose="020B0402040204020203" pitchFamily="34" charset="0"/>
          </a:endParaRPr>
        </a:p>
      </dsp:txBody>
      <dsp:txXfrm>
        <a:off x="8384216" y="299367"/>
        <a:ext cx="1594143" cy="576000"/>
      </dsp:txXfrm>
    </dsp:sp>
    <dsp:sp modelId="{FB125DF9-25E2-46AE-9793-62E1413B7865}">
      <dsp:nvSpPr>
        <dsp:cNvPr id="0" name=""/>
        <dsp:cNvSpPr/>
      </dsp:nvSpPr>
      <dsp:spPr>
        <a:xfrm>
          <a:off x="5559074" y="932967"/>
          <a:ext cx="2119478" cy="281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latin typeface="Segoe UI Semilight" panose="020B0402040204020203" pitchFamily="34" charset="0"/>
              <a:cs typeface="Segoe UI Semilight" panose="020B0402040204020203" pitchFamily="34" charset="0"/>
            </a:rPr>
            <a:t>Displays the transaction count of voucher type used for each nature of documents recorded during the return period and has voucher number From &amp; To</a:t>
          </a:r>
          <a:endParaRPr lang="en-IN" sz="1200" kern="1200" dirty="0">
            <a:latin typeface="Segoe UI Semilight" panose="020B0402040204020203" pitchFamily="34" charset="0"/>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In the case of manual voucher numbering, wherein the user might have given numbering as per their need and not in sequence, then the document summary can be excluded and uploaded manually on the portal. </a:t>
          </a:r>
          <a:endParaRPr lang="en-IN" sz="1200" kern="1200" dirty="0">
            <a:latin typeface="Segoe UI Semilight" panose="020B0402040204020203" pitchFamily="34" charset="0"/>
            <a:cs typeface="Segoe UI Semilight" panose="020B0402040204020203" pitchFamily="34" charset="0"/>
          </a:endParaRPr>
        </a:p>
      </dsp:txBody>
      <dsp:txXfrm>
        <a:off x="5559074" y="932967"/>
        <a:ext cx="2119478" cy="2813625"/>
      </dsp:txXfrm>
    </dsp:sp>
    <dsp:sp modelId="{E8F7F4BD-A58A-4005-A058-AC9B63A28C43}">
      <dsp:nvSpPr>
        <dsp:cNvPr id="0" name=""/>
        <dsp:cNvSpPr/>
      </dsp:nvSpPr>
      <dsp:spPr>
        <a:xfrm>
          <a:off x="6059284" y="299367"/>
          <a:ext cx="159414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Segoe UI Semilight" panose="020B0402040204020203" pitchFamily="34" charset="0"/>
              <a:cs typeface="Segoe UI Semilight" panose="020B0402040204020203" pitchFamily="34" charset="0"/>
            </a:rPr>
            <a:t>Document Summary</a:t>
          </a:r>
          <a:endParaRPr lang="en-IN" sz="1400" b="1" kern="1200" dirty="0">
            <a:latin typeface="Segoe UI Semilight" panose="020B0402040204020203" pitchFamily="34" charset="0"/>
            <a:cs typeface="Segoe UI Semilight" panose="020B0402040204020203" pitchFamily="34" charset="0"/>
          </a:endParaRPr>
        </a:p>
      </dsp:txBody>
      <dsp:txXfrm>
        <a:off x="6059284" y="299367"/>
        <a:ext cx="1594143" cy="576000"/>
      </dsp:txXfrm>
    </dsp:sp>
    <dsp:sp modelId="{966961DC-BFD4-4AE7-91F0-C8993B7E189B}">
      <dsp:nvSpPr>
        <dsp:cNvPr id="0" name=""/>
        <dsp:cNvSpPr/>
      </dsp:nvSpPr>
      <dsp:spPr>
        <a:xfrm>
          <a:off x="2452071" y="911680"/>
          <a:ext cx="2678687" cy="281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Ensure a 6-digit HSN/SAC code has been mentioned for all Inventory masters if the turnover is &gt;5Cr</a:t>
          </a:r>
          <a:endParaRPr lang="en-IN" sz="1200" kern="1200" dirty="0">
            <a:latin typeface="Segoe UI Semilight" panose="020B0402040204020203" pitchFamily="34" charset="0"/>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If the user has not provided HSN at each item master level and performs accept as is or the HSN summary for said master has negative values, then the HSN summary needs to be excluded while generating GSTR-1 and uploading the HSN summary on the portal manually. </a:t>
          </a:r>
          <a:endParaRPr lang="en-IN" sz="1200" kern="1200" dirty="0">
            <a:latin typeface="Segoe UI Semilight" panose="020B0402040204020203" pitchFamily="34" charset="0"/>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Ensure the HSN number is of even digits 2,4,6, or 8 as per the Business turnover, so that valid HSN has uploaded</a:t>
          </a:r>
          <a:endParaRPr lang="en-IN" sz="1200" kern="1200" dirty="0">
            <a:latin typeface="Segoe UI Semilight" panose="020B0402040204020203" pitchFamily="34" charset="0"/>
            <a:cs typeface="Segoe UI Semilight" panose="020B0402040204020203" pitchFamily="34" charset="0"/>
          </a:endParaRPr>
        </a:p>
      </dsp:txBody>
      <dsp:txXfrm>
        <a:off x="2452071" y="911680"/>
        <a:ext cx="2678687" cy="2813625"/>
      </dsp:txXfrm>
    </dsp:sp>
    <dsp:sp modelId="{7DA651E2-259C-4E83-BEED-F57147B8FE85}">
      <dsp:nvSpPr>
        <dsp:cNvPr id="0" name=""/>
        <dsp:cNvSpPr/>
      </dsp:nvSpPr>
      <dsp:spPr>
        <a:xfrm>
          <a:off x="3341373" y="299367"/>
          <a:ext cx="159414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Segoe UI Semilight" panose="020B0402040204020203" pitchFamily="34" charset="0"/>
              <a:cs typeface="Segoe UI Semilight" panose="020B0402040204020203" pitchFamily="34" charset="0"/>
            </a:rPr>
            <a:t>HSN Summary</a:t>
          </a:r>
          <a:endParaRPr lang="en-IN" sz="1400" b="1" kern="1200" dirty="0">
            <a:latin typeface="Segoe UI Semilight" panose="020B0402040204020203" pitchFamily="34" charset="0"/>
            <a:cs typeface="Segoe UI Semilight" panose="020B0402040204020203" pitchFamily="34" charset="0"/>
          </a:endParaRPr>
        </a:p>
      </dsp:txBody>
      <dsp:txXfrm>
        <a:off x="3341373" y="299367"/>
        <a:ext cx="1594143" cy="576000"/>
      </dsp:txXfrm>
    </dsp:sp>
    <dsp:sp modelId="{FEF7F359-2EC3-4EED-B6F0-D2F15DFF7C5A}">
      <dsp:nvSpPr>
        <dsp:cNvPr id="0" name=""/>
        <dsp:cNvSpPr/>
      </dsp:nvSpPr>
      <dsp:spPr>
        <a:xfrm>
          <a:off x="539099" y="911680"/>
          <a:ext cx="1594143" cy="2813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Segoe UI Semilight" panose="020B0402040204020203" pitchFamily="34" charset="0"/>
              <a:cs typeface="Segoe UI Semilight" panose="020B0402040204020203" pitchFamily="34" charset="0"/>
            </a:rPr>
            <a:t>Ensure all uncertain exceptions has been resolved and the right values have been participated in GSTR-1 Tables</a:t>
          </a:r>
          <a:endParaRPr lang="en-IN" sz="1200" kern="1200" dirty="0">
            <a:latin typeface="Segoe UI Semilight" panose="020B0402040204020203" pitchFamily="34" charset="0"/>
            <a:cs typeface="Segoe UI Semilight" panose="020B0402040204020203" pitchFamily="34" charset="0"/>
          </a:endParaRPr>
        </a:p>
      </dsp:txBody>
      <dsp:txXfrm>
        <a:off x="539099" y="911680"/>
        <a:ext cx="1594143" cy="2813625"/>
      </dsp:txXfrm>
    </dsp:sp>
    <dsp:sp modelId="{9B662AB9-D802-4316-BA13-CE99C3D79555}">
      <dsp:nvSpPr>
        <dsp:cNvPr id="0" name=""/>
        <dsp:cNvSpPr/>
      </dsp:nvSpPr>
      <dsp:spPr>
        <a:xfrm>
          <a:off x="886128" y="299367"/>
          <a:ext cx="159414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Segoe UI Semilight" panose="020B0402040204020203" pitchFamily="34" charset="0"/>
              <a:cs typeface="Segoe UI Semilight" panose="020B0402040204020203" pitchFamily="34" charset="0"/>
            </a:rPr>
            <a:t>Data Readiness</a:t>
          </a:r>
          <a:endParaRPr lang="en-IN" sz="1400" b="1" kern="1200" dirty="0">
            <a:latin typeface="Segoe UI Semilight" panose="020B0402040204020203" pitchFamily="34" charset="0"/>
            <a:cs typeface="Segoe UI Semilight" panose="020B0402040204020203" pitchFamily="34" charset="0"/>
          </a:endParaRPr>
        </a:p>
      </dsp:txBody>
      <dsp:txXfrm>
        <a:off x="886128" y="299367"/>
        <a:ext cx="1594143" cy="57600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B39E3-DBB2-4EEF-BA56-01DD9651ED75}">
      <dsp:nvSpPr>
        <dsp:cNvPr id="0" name=""/>
        <dsp:cNvSpPr/>
      </dsp:nvSpPr>
      <dsp:spPr>
        <a:xfrm>
          <a:off x="0" y="4743"/>
          <a:ext cx="6833178" cy="524160"/>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latin typeface="Segoe UI Semilight" panose="020B0402040204020203" pitchFamily="34" charset="0"/>
              <a:cs typeface="Segoe UI Semilight" panose="020B0402040204020203" pitchFamily="34" charset="0"/>
            </a:rPr>
            <a:t>Cause</a:t>
          </a:r>
        </a:p>
      </dsp:txBody>
      <dsp:txXfrm>
        <a:off x="25587" y="30330"/>
        <a:ext cx="6782004" cy="472986"/>
      </dsp:txXfrm>
    </dsp:sp>
    <dsp:sp modelId="{DC12A2D9-A6BD-4E2F-85D5-585F378559A0}">
      <dsp:nvSpPr>
        <dsp:cNvPr id="0" name=""/>
        <dsp:cNvSpPr/>
      </dsp:nvSpPr>
      <dsp:spPr>
        <a:xfrm>
          <a:off x="0" y="528903"/>
          <a:ext cx="6833178" cy="66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5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Segoe UI Semilight" panose="020B0402040204020203" pitchFamily="34" charset="0"/>
              <a:cs typeface="Segoe UI Semilight" panose="020B0402040204020203" pitchFamily="34" charset="0"/>
            </a:rPr>
            <a:t>Microsoft Office treats capsule files from TallyPrime as unsafe and prevents export to MS Excel.</a:t>
          </a:r>
          <a:endParaRPr lang="en-IN" sz="2000" kern="1200" dirty="0">
            <a:latin typeface="Segoe UI Semilight" panose="020B0402040204020203" pitchFamily="34" charset="0"/>
            <a:cs typeface="Segoe UI Semilight" panose="020B0402040204020203" pitchFamily="34" charset="0"/>
          </a:endParaRPr>
        </a:p>
      </dsp:txBody>
      <dsp:txXfrm>
        <a:off x="0" y="528903"/>
        <a:ext cx="6833178" cy="666540"/>
      </dsp:txXfrm>
    </dsp:sp>
    <dsp:sp modelId="{2B352531-1C08-4B6E-98E3-1D70EF261845}">
      <dsp:nvSpPr>
        <dsp:cNvPr id="0" name=""/>
        <dsp:cNvSpPr/>
      </dsp:nvSpPr>
      <dsp:spPr>
        <a:xfrm>
          <a:off x="0" y="1195443"/>
          <a:ext cx="6833178" cy="524160"/>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i="0" kern="1200" dirty="0">
              <a:latin typeface="Segoe UI Semilight" panose="020B0402040204020203" pitchFamily="34" charset="0"/>
              <a:cs typeface="Segoe UI Semilight" panose="020B0402040204020203" pitchFamily="34" charset="0"/>
            </a:rPr>
            <a:t>Solution 1</a:t>
          </a:r>
          <a:endParaRPr lang="en-IN" sz="2000" kern="1200" dirty="0">
            <a:latin typeface="Segoe UI Semilight" panose="020B0402040204020203" pitchFamily="34" charset="0"/>
            <a:cs typeface="Segoe UI Semilight" panose="020B0402040204020203" pitchFamily="34" charset="0"/>
          </a:endParaRPr>
        </a:p>
      </dsp:txBody>
      <dsp:txXfrm>
        <a:off x="25587" y="1221030"/>
        <a:ext cx="6782004" cy="472986"/>
      </dsp:txXfrm>
    </dsp:sp>
    <dsp:sp modelId="{7BA1678C-F248-4354-A687-C49C56F2AFC3}">
      <dsp:nvSpPr>
        <dsp:cNvPr id="0" name=""/>
        <dsp:cNvSpPr/>
      </dsp:nvSpPr>
      <dsp:spPr>
        <a:xfrm>
          <a:off x="0" y="1719604"/>
          <a:ext cx="6833178" cy="666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5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Segoe UI Semilight" panose="020B0402040204020203" pitchFamily="34" charset="0"/>
              <a:cs typeface="Segoe UI Semilight" panose="020B0402040204020203" pitchFamily="34" charset="0"/>
            </a:rPr>
            <a:t>Upgrade to the latest MS Office version on your computer</a:t>
          </a:r>
          <a:endParaRPr lang="en-IN" sz="2000" kern="1200" dirty="0">
            <a:latin typeface="Segoe UI Semilight" panose="020B0402040204020203" pitchFamily="34" charset="0"/>
            <a:cs typeface="Segoe UI Semilight" panose="020B0402040204020203" pitchFamily="34" charset="0"/>
          </a:endParaRPr>
        </a:p>
      </dsp:txBody>
      <dsp:txXfrm>
        <a:off x="0" y="1719604"/>
        <a:ext cx="6833178" cy="666540"/>
      </dsp:txXfrm>
    </dsp:sp>
    <dsp:sp modelId="{8EDFD8B0-E44A-4E4F-90CC-A24E5D2182EB}">
      <dsp:nvSpPr>
        <dsp:cNvPr id="0" name=""/>
        <dsp:cNvSpPr/>
      </dsp:nvSpPr>
      <dsp:spPr>
        <a:xfrm>
          <a:off x="0" y="2386144"/>
          <a:ext cx="6833178" cy="524160"/>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i="0" kern="1200" dirty="0">
              <a:latin typeface="Segoe UI Semilight" panose="020B0402040204020203" pitchFamily="34" charset="0"/>
              <a:cs typeface="Segoe UI Semilight" panose="020B0402040204020203" pitchFamily="34" charset="0"/>
            </a:rPr>
            <a:t>Solution 2</a:t>
          </a:r>
          <a:endParaRPr lang="en-IN" sz="2000" kern="1200" dirty="0">
            <a:latin typeface="Segoe UI Semilight" panose="020B0402040204020203" pitchFamily="34" charset="0"/>
            <a:cs typeface="Segoe UI Semilight" panose="020B0402040204020203" pitchFamily="34" charset="0"/>
          </a:endParaRPr>
        </a:p>
      </dsp:txBody>
      <dsp:txXfrm>
        <a:off x="25587" y="2411731"/>
        <a:ext cx="6782004" cy="472986"/>
      </dsp:txXfrm>
    </dsp:sp>
    <dsp:sp modelId="{DBA56362-EAD9-47DD-A65B-50B15EE8FDEC}">
      <dsp:nvSpPr>
        <dsp:cNvPr id="0" name=""/>
        <dsp:cNvSpPr/>
      </dsp:nvSpPr>
      <dsp:spPr>
        <a:xfrm>
          <a:off x="0" y="2910304"/>
          <a:ext cx="6833178" cy="1709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5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Segoe UI Semilight" panose="020B0402040204020203" pitchFamily="34" charset="0"/>
              <a:cs typeface="Segoe UI Semilight" panose="020B0402040204020203" pitchFamily="34" charset="0"/>
            </a:rPr>
            <a:t>Change the Trust Center settings in MS Excel to mark TallyPrime as safe in order to resolve the issue.</a:t>
          </a:r>
          <a:endParaRPr lang="en-IN" sz="2000" kern="1200" dirty="0">
            <a:latin typeface="Segoe UI Semilight" panose="020B0402040204020203" pitchFamily="34" charset="0"/>
            <a:cs typeface="Segoe UI Semilight" panose="020B0402040204020203" pitchFamily="34" charset="0"/>
          </a:endParaRPr>
        </a:p>
        <a:p>
          <a:pPr marL="342900" lvl="2" indent="-171450" algn="l" defTabSz="711200">
            <a:lnSpc>
              <a:spcPct val="90000"/>
            </a:lnSpc>
            <a:spcBef>
              <a:spcPct val="0"/>
            </a:spcBef>
            <a:spcAft>
              <a:spcPct val="20000"/>
            </a:spcAft>
            <a:buChar char="•"/>
          </a:pPr>
          <a:r>
            <a:rPr lang="en-IN" sz="1600" kern="1200" dirty="0">
              <a:latin typeface="Segoe UI Semilight" panose="020B0402040204020203" pitchFamily="34" charset="0"/>
              <a:cs typeface="Segoe UI Semilight" panose="020B0402040204020203" pitchFamily="34" charset="0"/>
            </a:rPr>
            <a:t>Open MS Excel &gt; File menu &gt; Options tab &gt; </a:t>
          </a:r>
          <a:r>
            <a:rPr lang="en-US" sz="1600" kern="1200" dirty="0">
              <a:latin typeface="Segoe UI Semilight" panose="020B0402040204020203" pitchFamily="34" charset="0"/>
              <a:cs typeface="Segoe UI Semilight" panose="020B0402040204020203" pitchFamily="34" charset="0"/>
            </a:rPr>
            <a:t>Click Trust Center in the pop-up window that appears, and then click the Trust Center Settings button &gt; </a:t>
          </a:r>
          <a:r>
            <a:rPr lang="en-IN" sz="1600" kern="1200" dirty="0">
              <a:latin typeface="Segoe UI Semilight" panose="020B0402040204020203" pitchFamily="34" charset="0"/>
              <a:cs typeface="Segoe UI Semilight" panose="020B0402040204020203" pitchFamily="34" charset="0"/>
            </a:rPr>
            <a:t>Add new location button &gt; enter path of TallyPrime with all subfolders &gt; Save the settings.</a:t>
          </a:r>
        </a:p>
      </dsp:txBody>
      <dsp:txXfrm>
        <a:off x="0" y="2910304"/>
        <a:ext cx="6833178" cy="170982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F6E14-4E71-49BF-BC4B-7013CBAAE443}">
      <dsp:nvSpPr>
        <dsp:cNvPr id="0" name=""/>
        <dsp:cNvSpPr/>
      </dsp:nvSpPr>
      <dsp:spPr>
        <a:xfrm>
          <a:off x="55" y="27568"/>
          <a:ext cx="5317412" cy="6624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Possible Reason</a:t>
          </a:r>
          <a:endParaRPr lang="en-IN" sz="1800" kern="1200" dirty="0">
            <a:latin typeface="Segoe UI Semilight" panose="020B0402040204020203" pitchFamily="34" charset="0"/>
            <a:cs typeface="Segoe UI Semilight" panose="020B0402040204020203" pitchFamily="34" charset="0"/>
          </a:endParaRPr>
        </a:p>
      </dsp:txBody>
      <dsp:txXfrm>
        <a:off x="55" y="27568"/>
        <a:ext cx="5317412" cy="662400"/>
      </dsp:txXfrm>
    </dsp:sp>
    <dsp:sp modelId="{6CEB6C32-94EE-44C8-BDA2-359B0D64C8E4}">
      <dsp:nvSpPr>
        <dsp:cNvPr id="0" name=""/>
        <dsp:cNvSpPr/>
      </dsp:nvSpPr>
      <dsp:spPr>
        <a:xfrm>
          <a:off x="55" y="689968"/>
          <a:ext cx="5317412" cy="281739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Data is already exported through JSON or Excel format, or the Voucher listed in the Uncertain Transactions report!</a:t>
          </a:r>
          <a:endParaRPr lang="en-IN" sz="1800" kern="1200" dirty="0">
            <a:latin typeface="Segoe UI Semilight" panose="020B0402040204020203" pitchFamily="34" charset="0"/>
            <a:cs typeface="Segoe UI Semilight" panose="020B0402040204020203" pitchFamily="34" charset="0"/>
          </a:endParaRPr>
        </a:p>
      </dsp:txBody>
      <dsp:txXfrm>
        <a:off x="55" y="689968"/>
        <a:ext cx="5317412" cy="2817399"/>
      </dsp:txXfrm>
    </dsp:sp>
    <dsp:sp modelId="{AA72D3E5-51B7-42C3-ABF2-7092101FD103}">
      <dsp:nvSpPr>
        <dsp:cNvPr id="0" name=""/>
        <dsp:cNvSpPr/>
      </dsp:nvSpPr>
      <dsp:spPr>
        <a:xfrm>
          <a:off x="6061905" y="27568"/>
          <a:ext cx="5317412" cy="6624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Resolution</a:t>
          </a:r>
          <a:endParaRPr lang="en-IN" sz="1800" kern="1200" dirty="0">
            <a:latin typeface="Segoe UI Semilight" panose="020B0402040204020203" pitchFamily="34" charset="0"/>
            <a:cs typeface="Segoe UI Semilight" panose="020B0402040204020203" pitchFamily="34" charset="0"/>
          </a:endParaRPr>
        </a:p>
      </dsp:txBody>
      <dsp:txXfrm>
        <a:off x="6061905" y="27568"/>
        <a:ext cx="5317412" cy="662400"/>
      </dsp:txXfrm>
    </dsp:sp>
    <dsp:sp modelId="{68F028A5-E7CF-4B77-AAC4-36B575F0BBF8}">
      <dsp:nvSpPr>
        <dsp:cNvPr id="0" name=""/>
        <dsp:cNvSpPr/>
      </dsp:nvSpPr>
      <dsp:spPr>
        <a:xfrm>
          <a:off x="6061905" y="689968"/>
          <a:ext cx="5317412" cy="281739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Go to GSTR-1 and check “No action required” has a voucher count. </a:t>
          </a:r>
          <a:endParaRPr lang="en-IN" sz="180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If No, then check whether the transactions are listed in Uncertain Transactions (Correction Needed)</a:t>
          </a:r>
          <a:endParaRPr lang="en-IN" sz="180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15000"/>
            </a:spcAft>
            <a:buChar char="•"/>
          </a:pPr>
          <a:r>
            <a:rPr lang="en-US" sz="1800" kern="1200" dirty="0">
              <a:latin typeface="Segoe UI Semilight" panose="020B0402040204020203" pitchFamily="34" charset="0"/>
              <a:cs typeface="Segoe UI Semilight" panose="020B0402040204020203" pitchFamily="34" charset="0"/>
            </a:rPr>
            <a:t>If Yes, then click on Export GST Return &gt; in the preview &gt; Ctrl+B: Basis of value – enable Include transactions where no action is required and export GSTR-1</a:t>
          </a:r>
          <a:endParaRPr lang="en-IN" sz="1800" kern="1200" dirty="0">
            <a:latin typeface="Segoe UI Semilight" panose="020B0402040204020203" pitchFamily="34" charset="0"/>
            <a:cs typeface="Segoe UI Semilight" panose="020B0402040204020203" pitchFamily="34" charset="0"/>
          </a:endParaRPr>
        </a:p>
      </dsp:txBody>
      <dsp:txXfrm>
        <a:off x="6061905" y="689968"/>
        <a:ext cx="5317412" cy="28173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3EC10-5E6D-4BF5-A002-8B68DB2040FD}">
      <dsp:nvSpPr>
        <dsp:cNvPr id="0" name=""/>
        <dsp:cNvSpPr/>
      </dsp:nvSpPr>
      <dsp:spPr>
        <a:xfrm>
          <a:off x="4393339" y="0"/>
          <a:ext cx="6590009" cy="1445121"/>
        </a:xfrm>
        <a:prstGeom prst="rightArrow">
          <a:avLst>
            <a:gd name="adj1" fmla="val 75000"/>
            <a:gd name="adj2" fmla="val 50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F11: Configuration</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Creating Masters of GST, Party, Revenue and non-revenue ledgers</a:t>
          </a:r>
          <a:endParaRPr lang="en-IN" sz="1400" kern="1200" dirty="0">
            <a:latin typeface="Segoe UI Semilight" panose="020B0402040204020203" pitchFamily="34" charset="0"/>
            <a:cs typeface="Segoe UI Semilight" panose="020B0402040204020203" pitchFamily="34" charset="0"/>
          </a:endParaRPr>
        </a:p>
      </dsp:txBody>
      <dsp:txXfrm>
        <a:off x="4393339" y="180640"/>
        <a:ext cx="6048089" cy="1083841"/>
      </dsp:txXfrm>
    </dsp:sp>
    <dsp:sp modelId="{79E5BC0B-2ED7-4A95-89A6-52FA0EB0D330}">
      <dsp:nvSpPr>
        <dsp:cNvPr id="0" name=""/>
        <dsp:cNvSpPr/>
      </dsp:nvSpPr>
      <dsp:spPr>
        <a:xfrm>
          <a:off x="0" y="0"/>
          <a:ext cx="4393339" cy="144512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Semilight" panose="020B0402040204020203" pitchFamily="34" charset="0"/>
              <a:cs typeface="Segoe UI Semilight" panose="020B0402040204020203" pitchFamily="34" charset="0"/>
            </a:rPr>
            <a:t>Single GSTIN with one company</a:t>
          </a:r>
          <a:endParaRPr lang="en-IN" sz="2000" kern="1200" dirty="0">
            <a:latin typeface="Segoe UI Semilight" panose="020B0402040204020203" pitchFamily="34" charset="0"/>
            <a:cs typeface="Segoe UI Semilight" panose="020B0402040204020203" pitchFamily="34" charset="0"/>
          </a:endParaRPr>
        </a:p>
      </dsp:txBody>
      <dsp:txXfrm>
        <a:off x="70545" y="70545"/>
        <a:ext cx="4252249" cy="1304031"/>
      </dsp:txXfrm>
    </dsp:sp>
    <dsp:sp modelId="{42870417-E085-4C59-B553-DBD5A8ACF6AB}">
      <dsp:nvSpPr>
        <dsp:cNvPr id="0" name=""/>
        <dsp:cNvSpPr/>
      </dsp:nvSpPr>
      <dsp:spPr>
        <a:xfrm>
          <a:off x="4393339" y="1589633"/>
          <a:ext cx="6590009" cy="1445121"/>
        </a:xfrm>
        <a:prstGeom prst="rightArrow">
          <a:avLst>
            <a:gd name="adj1" fmla="val 75000"/>
            <a:gd name="adj2" fmla="val 50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Creating Separate companies with relevant address</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F11: Configuration</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Creating Masters of GST, Party, Revenue and non-revenue ledgers, voucher type specific to their addresses.</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Sync the data to get consolidated GST report</a:t>
          </a:r>
          <a:endParaRPr lang="en-IN" sz="1400" kern="1200" dirty="0">
            <a:latin typeface="Segoe UI Semilight" panose="020B0402040204020203" pitchFamily="34" charset="0"/>
            <a:cs typeface="Segoe UI Semilight" panose="020B0402040204020203" pitchFamily="34" charset="0"/>
          </a:endParaRPr>
        </a:p>
      </dsp:txBody>
      <dsp:txXfrm>
        <a:off x="4393339" y="1770273"/>
        <a:ext cx="6048089" cy="1083841"/>
      </dsp:txXfrm>
    </dsp:sp>
    <dsp:sp modelId="{22FF3AE8-314E-4904-8C45-72FE2711327B}">
      <dsp:nvSpPr>
        <dsp:cNvPr id="0" name=""/>
        <dsp:cNvSpPr/>
      </dsp:nvSpPr>
      <dsp:spPr>
        <a:xfrm>
          <a:off x="0" y="1589633"/>
          <a:ext cx="4393339" cy="144512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Semilight" panose="020B0402040204020203" pitchFamily="34" charset="0"/>
              <a:cs typeface="Segoe UI Semilight" panose="020B0402040204020203" pitchFamily="34" charset="0"/>
            </a:rPr>
            <a:t>Multiple Company with same GSTIN</a:t>
          </a:r>
          <a:endParaRPr lang="en-IN" sz="2000" kern="1200" dirty="0">
            <a:latin typeface="Segoe UI Semilight" panose="020B0402040204020203" pitchFamily="34" charset="0"/>
            <a:cs typeface="Segoe UI Semilight" panose="020B0402040204020203" pitchFamily="34" charset="0"/>
          </a:endParaRPr>
        </a:p>
      </dsp:txBody>
      <dsp:txXfrm>
        <a:off x="70545" y="1660178"/>
        <a:ext cx="4252249" cy="1304031"/>
      </dsp:txXfrm>
    </dsp:sp>
    <dsp:sp modelId="{76115526-27E6-4C7F-811D-027D4B45C3F5}">
      <dsp:nvSpPr>
        <dsp:cNvPr id="0" name=""/>
        <dsp:cNvSpPr/>
      </dsp:nvSpPr>
      <dsp:spPr>
        <a:xfrm>
          <a:off x="4393339" y="3179266"/>
          <a:ext cx="6590009" cy="1445121"/>
        </a:xfrm>
        <a:prstGeom prst="rightArrow">
          <a:avLst>
            <a:gd name="adj1" fmla="val 75000"/>
            <a:gd name="adj2" fmla="val 50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F11: Configuration &gt; Enable Multi Address with Multi-GSTIN</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Creating Masters of GST, Party, Revenue and non-revenue ledgers, voucher type specific to their GSTIN.</a:t>
          </a:r>
          <a:endParaRPr lang="en-IN" sz="1400" kern="1200" dirty="0">
            <a:latin typeface="Segoe UI Semilight" panose="020B0402040204020203" pitchFamily="34" charset="0"/>
            <a:cs typeface="Segoe UI Semilight" panose="020B0402040204020203" pitchFamily="34" charset="0"/>
          </a:endParaRPr>
        </a:p>
        <a:p>
          <a:pPr marL="114300" lvl="1" indent="-114300" algn="l" defTabSz="622300">
            <a:lnSpc>
              <a:spcPct val="90000"/>
            </a:lnSpc>
            <a:spcBef>
              <a:spcPct val="0"/>
            </a:spcBef>
            <a:spcAft>
              <a:spcPct val="15000"/>
            </a:spcAft>
            <a:buChar char="•"/>
          </a:pPr>
          <a:r>
            <a:rPr lang="en-US" sz="1400" kern="1200" dirty="0">
              <a:latin typeface="Segoe UI Semilight" panose="020B0402040204020203" pitchFamily="34" charset="0"/>
              <a:cs typeface="Segoe UI Semilight" panose="020B0402040204020203" pitchFamily="34" charset="0"/>
            </a:rPr>
            <a:t>Generate separate GSTIN wise report to upload the same!</a:t>
          </a:r>
          <a:endParaRPr lang="en-IN" sz="1400" kern="1200" dirty="0">
            <a:latin typeface="Segoe UI Semilight" panose="020B0402040204020203" pitchFamily="34" charset="0"/>
            <a:cs typeface="Segoe UI Semilight" panose="020B0402040204020203" pitchFamily="34" charset="0"/>
          </a:endParaRPr>
        </a:p>
      </dsp:txBody>
      <dsp:txXfrm>
        <a:off x="4393339" y="3359906"/>
        <a:ext cx="6048089" cy="1083841"/>
      </dsp:txXfrm>
    </dsp:sp>
    <dsp:sp modelId="{952E1200-9127-4AF3-84D0-AA819C7CA0D4}">
      <dsp:nvSpPr>
        <dsp:cNvPr id="0" name=""/>
        <dsp:cNvSpPr/>
      </dsp:nvSpPr>
      <dsp:spPr>
        <a:xfrm>
          <a:off x="0" y="3179266"/>
          <a:ext cx="4393339" cy="144512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egoe UI Semilight" panose="020B0402040204020203" pitchFamily="34" charset="0"/>
              <a:cs typeface="Segoe UI Semilight" panose="020B0402040204020203" pitchFamily="34" charset="0"/>
            </a:rPr>
            <a:t>Multiple GSTIN</a:t>
          </a:r>
          <a:endParaRPr lang="en-IN" sz="2000" kern="1200" dirty="0">
            <a:latin typeface="Segoe UI Semilight" panose="020B0402040204020203" pitchFamily="34" charset="0"/>
            <a:cs typeface="Segoe UI Semilight" panose="020B0402040204020203" pitchFamily="34" charset="0"/>
          </a:endParaRPr>
        </a:p>
      </dsp:txBody>
      <dsp:txXfrm>
        <a:off x="70545" y="3249811"/>
        <a:ext cx="4252249" cy="1304031"/>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730CC-46C0-4959-83E0-37BFDFAA14D3}">
      <dsp:nvSpPr>
        <dsp:cNvPr id="0" name=""/>
        <dsp:cNvSpPr/>
      </dsp:nvSpPr>
      <dsp:spPr>
        <a:xfrm>
          <a:off x="-4085553" y="-631512"/>
          <a:ext cx="4903215" cy="4903215"/>
        </a:xfrm>
        <a:prstGeom prst="blockArc">
          <a:avLst>
            <a:gd name="adj1" fmla="val 18900000"/>
            <a:gd name="adj2" fmla="val 2700000"/>
            <a:gd name="adj3" fmla="val 44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817858-0EE9-4E05-B726-CF46FBE09B32}">
      <dsp:nvSpPr>
        <dsp:cNvPr id="0" name=""/>
        <dsp:cNvSpPr/>
      </dsp:nvSpPr>
      <dsp:spPr>
        <a:xfrm>
          <a:off x="669157" y="424883"/>
          <a:ext cx="10691014" cy="123023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444"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In case of return type is configured as quarterly in F11: company features, then B2B invoices and credit notes related table gets exported for 1</a:t>
          </a:r>
          <a:r>
            <a:rPr lang="en-US" sz="1600" kern="1200" baseline="30000" dirty="0">
              <a:latin typeface="Segoe UI Semilight" panose="020B0402040204020203" pitchFamily="34" charset="0"/>
              <a:cs typeface="Segoe UI Semilight" panose="020B0402040204020203" pitchFamily="34" charset="0"/>
            </a:rPr>
            <a:t>st</a:t>
          </a:r>
          <a:r>
            <a:rPr lang="en-US" sz="1600" kern="1200" dirty="0">
              <a:latin typeface="Segoe UI Semilight" panose="020B0402040204020203" pitchFamily="34" charset="0"/>
              <a:cs typeface="Segoe UI Semilight" panose="020B0402040204020203" pitchFamily="34" charset="0"/>
            </a:rPr>
            <a:t> two months of the quarter. </a:t>
          </a:r>
          <a:endParaRPr lang="en-IN" sz="1800" kern="1200" dirty="0">
            <a:latin typeface="Segoe UI Semilight" panose="020B0402040204020203" pitchFamily="34" charset="0"/>
            <a:cs typeface="Segoe UI Semilight" panose="020B0402040204020203" pitchFamily="34" charset="0"/>
          </a:endParaRPr>
        </a:p>
      </dsp:txBody>
      <dsp:txXfrm>
        <a:off x="669157" y="424883"/>
        <a:ext cx="10691014" cy="1230236"/>
      </dsp:txXfrm>
    </dsp:sp>
    <dsp:sp modelId="{287C1DB9-082D-4DC1-8A56-A5EA27EDF2A7}">
      <dsp:nvSpPr>
        <dsp:cNvPr id="0" name=""/>
        <dsp:cNvSpPr/>
      </dsp:nvSpPr>
      <dsp:spPr>
        <a:xfrm>
          <a:off x="19202" y="390046"/>
          <a:ext cx="1299911" cy="129991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9CB4C4-2C31-46CF-8886-07A010680E98}">
      <dsp:nvSpPr>
        <dsp:cNvPr id="0" name=""/>
        <dsp:cNvSpPr/>
      </dsp:nvSpPr>
      <dsp:spPr>
        <a:xfrm>
          <a:off x="669157" y="1743914"/>
          <a:ext cx="10691014" cy="171254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444"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Check whether the customer has enrolled as a quarterly filler;</a:t>
          </a:r>
          <a:endParaRPr lang="en-IN" sz="180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Char char="•"/>
          </a:pPr>
          <a:r>
            <a:rPr lang="en-US" sz="1600" kern="1200" dirty="0">
              <a:latin typeface="Segoe UI Semilight" panose="020B0402040204020203" pitchFamily="34" charset="0"/>
              <a:cs typeface="Segoe UI Semilight" panose="020B0402040204020203" pitchFamily="34" charset="0"/>
            </a:rPr>
            <a:t>If Yes – Supplier registered under the Invoice Furnishing Facility (IFF) provision can export B2B invoices and the credit notes-related table gets exported for 1</a:t>
          </a:r>
          <a:r>
            <a:rPr lang="en-US" sz="1600" kern="1200" baseline="30000" dirty="0">
              <a:latin typeface="Segoe UI Semilight" panose="020B0402040204020203" pitchFamily="34" charset="0"/>
              <a:cs typeface="Segoe UI Semilight" panose="020B0402040204020203" pitchFamily="34" charset="0"/>
            </a:rPr>
            <a:t>st</a:t>
          </a:r>
          <a:r>
            <a:rPr lang="en-US" sz="1600" kern="1200" dirty="0">
              <a:latin typeface="Segoe UI Semilight" panose="020B0402040204020203" pitchFamily="34" charset="0"/>
              <a:cs typeface="Segoe UI Semilight" panose="020B0402040204020203" pitchFamily="34" charset="0"/>
            </a:rPr>
            <a:t> two months of the quarter, so that buyers can claim the Input Tax Credit in the first and second months. In the third month, file GSTR-3B and GSTR-1, as usual with all sections</a:t>
          </a:r>
          <a:endParaRPr lang="en-IN" sz="1600" kern="1200" dirty="0">
            <a:latin typeface="Segoe UI Semilight" panose="020B0402040204020203" pitchFamily="34" charset="0"/>
            <a:cs typeface="Segoe UI Semilight" panose="020B0402040204020203" pitchFamily="34" charset="0"/>
          </a:endParaRPr>
        </a:p>
        <a:p>
          <a:pPr marL="171450" lvl="1" indent="-171450" algn="l" defTabSz="711200">
            <a:lnSpc>
              <a:spcPct val="90000"/>
            </a:lnSpc>
            <a:spcBef>
              <a:spcPct val="0"/>
            </a:spcBef>
            <a:spcAft>
              <a:spcPct val="15000"/>
            </a:spcAft>
            <a:buChar char="•"/>
          </a:pPr>
          <a:r>
            <a:rPr lang="en-US" sz="1600" kern="1200" dirty="0">
              <a:latin typeface="Segoe UI Semilight" panose="020B0402040204020203" pitchFamily="34" charset="0"/>
              <a:cs typeface="Segoe UI Semilight" panose="020B0402040204020203" pitchFamily="34" charset="0"/>
            </a:rPr>
            <a:t>If No – take a backup of data &amp; configure the return type as “Monthly” and try exporting GSTR-1 Return.</a:t>
          </a:r>
          <a:endParaRPr lang="en-IN" sz="1600" kern="1200" dirty="0">
            <a:latin typeface="Segoe UI Semilight" panose="020B0402040204020203" pitchFamily="34" charset="0"/>
            <a:cs typeface="Segoe UI Semilight" panose="020B0402040204020203" pitchFamily="34" charset="0"/>
          </a:endParaRPr>
        </a:p>
        <a:p>
          <a:pPr marL="171450" lvl="1" indent="-171450" algn="l" defTabSz="800100">
            <a:lnSpc>
              <a:spcPct val="90000"/>
            </a:lnSpc>
            <a:spcBef>
              <a:spcPct val="0"/>
            </a:spcBef>
            <a:spcAft>
              <a:spcPct val="15000"/>
            </a:spcAft>
            <a:buChar char="•"/>
          </a:pPr>
          <a:endParaRPr lang="en-IN" sz="1800" kern="1200" dirty="0">
            <a:latin typeface="Segoe UI Semilight" panose="020B0402040204020203" pitchFamily="34" charset="0"/>
            <a:cs typeface="Segoe UI Semilight" panose="020B0402040204020203" pitchFamily="34" charset="0"/>
          </a:endParaRPr>
        </a:p>
      </dsp:txBody>
      <dsp:txXfrm>
        <a:off x="669157" y="1743914"/>
        <a:ext cx="10691014" cy="1712545"/>
      </dsp:txXfrm>
    </dsp:sp>
    <dsp:sp modelId="{9D709164-0712-49E2-A629-28CB59336FD8}">
      <dsp:nvSpPr>
        <dsp:cNvPr id="0" name=""/>
        <dsp:cNvSpPr/>
      </dsp:nvSpPr>
      <dsp:spPr>
        <a:xfrm>
          <a:off x="19202" y="1950231"/>
          <a:ext cx="1299911" cy="1299911"/>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C50A3-D703-400F-9396-EBD27CF7CF5F}">
      <dsp:nvSpPr>
        <dsp:cNvPr id="0" name=""/>
        <dsp:cNvSpPr/>
      </dsp:nvSpPr>
      <dsp:spPr>
        <a:xfrm>
          <a:off x="1546" y="209891"/>
          <a:ext cx="2049668" cy="20496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Modify the Tax amount manually to decimal value</a:t>
          </a:r>
          <a:endParaRPr lang="en-IN" sz="1800" kern="1200" dirty="0">
            <a:latin typeface="Segoe UI Semilight" panose="020B0402040204020203" pitchFamily="34" charset="0"/>
            <a:cs typeface="Segoe UI Semilight" panose="020B0402040204020203" pitchFamily="34" charset="0"/>
          </a:endParaRPr>
        </a:p>
      </dsp:txBody>
      <dsp:txXfrm>
        <a:off x="301713" y="510058"/>
        <a:ext cx="1449334" cy="1449334"/>
      </dsp:txXfrm>
    </dsp:sp>
    <dsp:sp modelId="{78A4262D-D34B-4865-85AD-E1274742E736}">
      <dsp:nvSpPr>
        <dsp:cNvPr id="0" name=""/>
        <dsp:cNvSpPr/>
      </dsp:nvSpPr>
      <dsp:spPr>
        <a:xfrm>
          <a:off x="2217647" y="640322"/>
          <a:ext cx="1188807" cy="1188807"/>
        </a:xfrm>
        <a:prstGeom prst="mathPlus">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OR</a:t>
          </a:r>
          <a:endParaRPr lang="en-IN" sz="2000" kern="1200" dirty="0"/>
        </a:p>
      </dsp:txBody>
      <dsp:txXfrm>
        <a:off x="2375223" y="1094922"/>
        <a:ext cx="873655" cy="279607"/>
      </dsp:txXfrm>
    </dsp:sp>
    <dsp:sp modelId="{641087FE-8748-4F89-B2AD-7A642ACE77D7}">
      <dsp:nvSpPr>
        <dsp:cNvPr id="0" name=""/>
        <dsp:cNvSpPr/>
      </dsp:nvSpPr>
      <dsp:spPr>
        <a:xfrm>
          <a:off x="3572887" y="209891"/>
          <a:ext cx="2049668" cy="2049668"/>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Segoe UI Semilight" panose="020B0402040204020203" pitchFamily="34" charset="0"/>
              <a:cs typeface="Segoe UI Semilight" panose="020B0402040204020203" pitchFamily="34" charset="0"/>
            </a:rPr>
            <a:t>Reconcile the status manually by  pressing </a:t>
          </a:r>
          <a:r>
            <a:rPr lang="en-US" sz="1800" b="1" i="0" kern="1200" dirty="0">
              <a:latin typeface="Segoe UI Semilight" panose="020B0402040204020203" pitchFamily="34" charset="0"/>
              <a:cs typeface="Segoe UI Semilight" panose="020B0402040204020203" pitchFamily="34" charset="0"/>
            </a:rPr>
            <a:t>Alt+S</a:t>
          </a:r>
          <a:r>
            <a:rPr lang="en-US" sz="1800" b="0" i="0" kern="1200" dirty="0">
              <a:latin typeface="Segoe UI Semilight" panose="020B0402040204020203" pitchFamily="34" charset="0"/>
              <a:cs typeface="Segoe UI Semilight" panose="020B0402040204020203" pitchFamily="34" charset="0"/>
            </a:rPr>
            <a:t> (Set GST Status)</a:t>
          </a:r>
          <a:endParaRPr lang="en-IN" sz="1800" kern="1200" dirty="0">
            <a:latin typeface="Segoe UI Semilight" panose="020B0402040204020203" pitchFamily="34" charset="0"/>
            <a:cs typeface="Segoe UI Semilight" panose="020B0402040204020203" pitchFamily="34" charset="0"/>
          </a:endParaRPr>
        </a:p>
      </dsp:txBody>
      <dsp:txXfrm>
        <a:off x="3873054" y="510058"/>
        <a:ext cx="1449334" cy="1449334"/>
      </dsp:txXfrm>
    </dsp:sp>
    <dsp:sp modelId="{87724CB2-B859-42DD-AEA9-64BDF60E0542}">
      <dsp:nvSpPr>
        <dsp:cNvPr id="0" name=""/>
        <dsp:cNvSpPr/>
      </dsp:nvSpPr>
      <dsp:spPr>
        <a:xfrm>
          <a:off x="5788989" y="640322"/>
          <a:ext cx="1188807" cy="1188807"/>
        </a:xfrm>
        <a:prstGeom prst="mathEqual">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dirty="0"/>
        </a:p>
      </dsp:txBody>
      <dsp:txXfrm>
        <a:off x="5946565" y="885216"/>
        <a:ext cx="873655" cy="699019"/>
      </dsp:txXfrm>
    </dsp:sp>
    <dsp:sp modelId="{E6559D1A-C851-4233-921E-DAE6E4D997A1}">
      <dsp:nvSpPr>
        <dsp:cNvPr id="0" name=""/>
        <dsp:cNvSpPr/>
      </dsp:nvSpPr>
      <dsp:spPr>
        <a:xfrm>
          <a:off x="7144229" y="209891"/>
          <a:ext cx="2049668" cy="2049668"/>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Reconciled</a:t>
          </a:r>
          <a:endParaRPr lang="en-IN" sz="1800" kern="1200" dirty="0">
            <a:latin typeface="Segoe UI Semilight" panose="020B0402040204020203" pitchFamily="34" charset="0"/>
            <a:cs typeface="Segoe UI Semilight" panose="020B0402040204020203" pitchFamily="34" charset="0"/>
          </a:endParaRPr>
        </a:p>
      </dsp:txBody>
      <dsp:txXfrm>
        <a:off x="7444396" y="510058"/>
        <a:ext cx="1449334" cy="1449334"/>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7F5FC-3881-4E51-9CA9-A4CA2555F89B}">
      <dsp:nvSpPr>
        <dsp:cNvPr id="0" name=""/>
        <dsp:cNvSpPr/>
      </dsp:nvSpPr>
      <dsp:spPr>
        <a:xfrm>
          <a:off x="0" y="372653"/>
          <a:ext cx="2873576" cy="172414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As there is a mismatch in the return period between the books and the portal</a:t>
          </a:r>
          <a:endParaRPr lang="en-IN" sz="1800" kern="1200" dirty="0">
            <a:latin typeface="Segoe UI Semilight" panose="020B0402040204020203" pitchFamily="34" charset="0"/>
            <a:cs typeface="Segoe UI Semilight" panose="020B0402040204020203" pitchFamily="34" charset="0"/>
          </a:endParaRPr>
        </a:p>
      </dsp:txBody>
      <dsp:txXfrm>
        <a:off x="0" y="372653"/>
        <a:ext cx="2873576" cy="1724145"/>
      </dsp:txXfrm>
    </dsp:sp>
    <dsp:sp modelId="{0271469D-A7FB-4A2C-8A71-29267815DAA6}">
      <dsp:nvSpPr>
        <dsp:cNvPr id="0" name=""/>
        <dsp:cNvSpPr/>
      </dsp:nvSpPr>
      <dsp:spPr>
        <a:xfrm>
          <a:off x="3160933" y="372653"/>
          <a:ext cx="2873576" cy="172414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We need not reverse and account it in next month.</a:t>
          </a:r>
          <a:endParaRPr lang="en-IN" sz="1800" kern="1200" dirty="0">
            <a:latin typeface="Segoe UI Semilight" panose="020B0402040204020203" pitchFamily="34" charset="0"/>
            <a:cs typeface="Segoe UI Semilight" panose="020B0402040204020203" pitchFamily="34" charset="0"/>
          </a:endParaRPr>
        </a:p>
      </dsp:txBody>
      <dsp:txXfrm>
        <a:off x="3160933" y="372653"/>
        <a:ext cx="2873576" cy="1724145"/>
      </dsp:txXfrm>
    </dsp:sp>
    <dsp:sp modelId="{D6CABA83-7260-44E0-A6A1-AE487101065E}">
      <dsp:nvSpPr>
        <dsp:cNvPr id="0" name=""/>
        <dsp:cNvSpPr/>
      </dsp:nvSpPr>
      <dsp:spPr>
        <a:xfrm>
          <a:off x="6321867" y="372653"/>
          <a:ext cx="2873576" cy="172414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Segoe UI Semilight" panose="020B0402040204020203" pitchFamily="34" charset="0"/>
              <a:cs typeface="Segoe UI Semilight" panose="020B0402040204020203" pitchFamily="34" charset="0"/>
            </a:rPr>
            <a:t>For such transactions, you can simply update the GST Return Effective Date in your books, by pressing Alt+L (Set Effective Date).</a:t>
          </a:r>
          <a:endParaRPr lang="en-IN" sz="1800" kern="1200" dirty="0">
            <a:latin typeface="Segoe UI Semilight" panose="020B0402040204020203" pitchFamily="34" charset="0"/>
            <a:cs typeface="Segoe UI Semilight" panose="020B0402040204020203" pitchFamily="34" charset="0"/>
          </a:endParaRPr>
        </a:p>
      </dsp:txBody>
      <dsp:txXfrm>
        <a:off x="6321867" y="372653"/>
        <a:ext cx="2873576" cy="1724145"/>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7F5FC-3881-4E51-9CA9-A4CA2555F89B}">
      <dsp:nvSpPr>
        <dsp:cNvPr id="0" name=""/>
        <dsp:cNvSpPr/>
      </dsp:nvSpPr>
      <dsp:spPr>
        <a:xfrm>
          <a:off x="2839" y="558855"/>
          <a:ext cx="2252901" cy="13517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In GSTR 2B Recon &gt; F12  &gt; enable the option Show potential matches between Books and Portal.</a:t>
          </a:r>
          <a:endParaRPr lang="en-IN" sz="1800" b="0" kern="1200" dirty="0">
            <a:latin typeface="Segoe UI Semilight" panose="020B0402040204020203" pitchFamily="34" charset="0"/>
            <a:cs typeface="Segoe UI Semilight" panose="020B0402040204020203" pitchFamily="34" charset="0"/>
          </a:endParaRPr>
        </a:p>
      </dsp:txBody>
      <dsp:txXfrm>
        <a:off x="2839" y="558855"/>
        <a:ext cx="2252901" cy="1351740"/>
      </dsp:txXfrm>
    </dsp:sp>
    <dsp:sp modelId="{D6CABA83-7260-44E0-A6A1-AE487101065E}">
      <dsp:nvSpPr>
        <dsp:cNvPr id="0" name=""/>
        <dsp:cNvSpPr/>
      </dsp:nvSpPr>
      <dsp:spPr>
        <a:xfrm>
          <a:off x="2481031" y="558855"/>
          <a:ext cx="2252901" cy="1351740"/>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light" panose="020B0402040204020203" pitchFamily="34" charset="0"/>
              <a:cs typeface="Segoe UI Semilight" panose="020B0402040204020203" pitchFamily="34" charset="0"/>
            </a:rPr>
            <a:t>In Suraj Enterprise this transaction will be shown </a:t>
          </a:r>
          <a:r>
            <a:rPr lang="en-IN" sz="1800" b="0" i="0" kern="1200" dirty="0"/>
            <a:t>Potential matches (Excluding Section)</a:t>
          </a:r>
          <a:endParaRPr lang="en-IN" sz="1800" kern="1200" dirty="0">
            <a:latin typeface="Segoe UI Semilight" panose="020B0402040204020203" pitchFamily="34" charset="0"/>
            <a:cs typeface="Segoe UI Semilight" panose="020B0402040204020203" pitchFamily="34" charset="0"/>
          </a:endParaRPr>
        </a:p>
      </dsp:txBody>
      <dsp:txXfrm>
        <a:off x="2481031" y="558855"/>
        <a:ext cx="2252901" cy="1351740"/>
      </dsp:txXfrm>
    </dsp:sp>
    <dsp:sp modelId="{D09CE25D-6A16-4763-85F7-AF826F891708}">
      <dsp:nvSpPr>
        <dsp:cNvPr id="0" name=""/>
        <dsp:cNvSpPr/>
      </dsp:nvSpPr>
      <dsp:spPr>
        <a:xfrm>
          <a:off x="4959222" y="558855"/>
          <a:ext cx="2252901" cy="135174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Resolve this difference in Section updating the voucher type - Update the voucher type from Purchase to Credit Note by pressing Alt+F10 (Other Vouchers) &gt; Credit Note.</a:t>
          </a:r>
          <a:endParaRPr lang="en-IN" sz="1800" kern="1200" dirty="0">
            <a:latin typeface="Segoe UI Semilight" panose="020B0402040204020203" pitchFamily="34" charset="0"/>
            <a:cs typeface="Segoe UI Semilight" panose="020B0402040204020203" pitchFamily="34" charset="0"/>
          </a:endParaRPr>
        </a:p>
      </dsp:txBody>
      <dsp:txXfrm>
        <a:off x="4959222" y="558855"/>
        <a:ext cx="2252901" cy="1351740"/>
      </dsp:txXfrm>
    </dsp:sp>
    <dsp:sp modelId="{B89F4B8D-0184-4DBE-8513-456EDB63A122}">
      <dsp:nvSpPr>
        <dsp:cNvPr id="0" name=""/>
        <dsp:cNvSpPr/>
      </dsp:nvSpPr>
      <dsp:spPr>
        <a:xfrm>
          <a:off x="7437413" y="558855"/>
          <a:ext cx="2252901" cy="135174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Update reason for Issuing Note, Supplier’s Debit/Credit Note No., and Date.</a:t>
          </a:r>
          <a:endParaRPr lang="en-IN" sz="1800" b="0" kern="1200" dirty="0">
            <a:latin typeface="Segoe UI Semilight" panose="020B0402040204020203" pitchFamily="34" charset="0"/>
            <a:cs typeface="Segoe UI Semilight" panose="020B0402040204020203" pitchFamily="34" charset="0"/>
          </a:endParaRPr>
        </a:p>
      </dsp:txBody>
      <dsp:txXfrm>
        <a:off x="7437413" y="558855"/>
        <a:ext cx="2252901" cy="13517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2E36E-134C-46DB-B5E2-7BE0AE17D50D}">
      <dsp:nvSpPr>
        <dsp:cNvPr id="0" name=""/>
        <dsp:cNvSpPr/>
      </dsp:nvSpPr>
      <dsp:spPr>
        <a:xfrm>
          <a:off x="4346" y="23794"/>
          <a:ext cx="5163358" cy="576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Semilight" panose="020B0402040204020203" pitchFamily="34" charset="0"/>
              <a:cs typeface="Segoe UI Semilight" panose="020B0402040204020203" pitchFamily="34" charset="0"/>
            </a:rPr>
            <a:t>Professional</a:t>
          </a:r>
          <a:endParaRPr lang="en-IN" sz="1800" b="1" kern="1200" dirty="0">
            <a:latin typeface="Segoe UI Semilight" panose="020B0402040204020203" pitchFamily="34" charset="0"/>
            <a:cs typeface="Segoe UI Semilight" panose="020B0402040204020203" pitchFamily="34" charset="0"/>
          </a:endParaRPr>
        </a:p>
      </dsp:txBody>
      <dsp:txXfrm>
        <a:off x="4346" y="23794"/>
        <a:ext cx="5163358" cy="576000"/>
      </dsp:txXfrm>
    </dsp:sp>
    <dsp:sp modelId="{410D51B9-138B-407C-AA89-4F07ED9FD608}">
      <dsp:nvSpPr>
        <dsp:cNvPr id="0" name=""/>
        <dsp:cNvSpPr/>
      </dsp:nvSpPr>
      <dsp:spPr>
        <a:xfrm>
          <a:off x="4346" y="599794"/>
          <a:ext cx="5163358" cy="43919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US" sz="2000" kern="1200" dirty="0">
              <a:latin typeface="Segoe UI Semilight" panose="020B0402040204020203" pitchFamily="34" charset="0"/>
              <a:cs typeface="Segoe UI Semilight" panose="020B0402040204020203" pitchFamily="34" charset="0"/>
            </a:rPr>
            <a:t>Supply of Services – Local / Interstate</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Accounting in Invoice Mode &amp; Voucher Mode</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Multiple GST Rates for different services</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GST Sales of Service with Discount</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Consumer / B2C Service</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Service delivered on behalf of the local or interstate party</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Inclusive of GST for Services</a:t>
          </a:r>
          <a:endParaRPr lang="en-IN" sz="2000" kern="1200" dirty="0">
            <a:latin typeface="Segoe UI Semilight" panose="020B0402040204020203" pitchFamily="34" charset="0"/>
            <a:cs typeface="Segoe UI Semilight" panose="020B0402040204020203" pitchFamily="34" charset="0"/>
          </a:endParaRPr>
        </a:p>
        <a:p>
          <a:pPr marL="457200" lvl="2" indent="-228600" algn="l" defTabSz="889000">
            <a:lnSpc>
              <a:spcPct val="90000"/>
            </a:lnSpc>
            <a:spcBef>
              <a:spcPct val="0"/>
            </a:spcBef>
            <a:spcAft>
              <a:spcPct val="15000"/>
            </a:spcAft>
            <a:buChar char="•"/>
          </a:pPr>
          <a:r>
            <a:rPr lang="en-US" sz="2000" kern="1200" dirty="0">
              <a:latin typeface="Segoe UI Semilight" panose="020B0402040204020203" pitchFamily="34" charset="0"/>
              <a:cs typeface="Segoe UI Semilight" panose="020B0402040204020203" pitchFamily="34" charset="0"/>
            </a:rPr>
            <a:t>Professional service through Receipt voucher (Single entry System)</a:t>
          </a:r>
          <a:endParaRPr lang="en-IN" sz="2000" kern="1200" dirty="0">
            <a:latin typeface="Segoe UI Semilight" panose="020B0402040204020203" pitchFamily="34" charset="0"/>
            <a:cs typeface="Segoe UI Semilight" panose="020B0402040204020203" pitchFamily="34" charset="0"/>
          </a:endParaRPr>
        </a:p>
        <a:p>
          <a:pPr marL="228600" lvl="1" indent="-228600" algn="l" defTabSz="889000">
            <a:lnSpc>
              <a:spcPct val="90000"/>
            </a:lnSpc>
            <a:spcBef>
              <a:spcPct val="0"/>
            </a:spcBef>
            <a:spcAft>
              <a:spcPct val="15000"/>
            </a:spcAft>
            <a:buChar char="•"/>
          </a:pPr>
          <a:endParaRPr lang="en-IN" sz="2000" kern="1200" dirty="0">
            <a:latin typeface="Segoe UI Semilight" panose="020B0402040204020203" pitchFamily="34" charset="0"/>
            <a:cs typeface="Segoe UI Semilight" panose="020B0402040204020203" pitchFamily="34" charset="0"/>
          </a:endParaRPr>
        </a:p>
      </dsp:txBody>
      <dsp:txXfrm>
        <a:off x="4346" y="599794"/>
        <a:ext cx="5163358" cy="4391999"/>
      </dsp:txXfrm>
    </dsp:sp>
    <dsp:sp modelId="{CFC53263-E289-471D-A3B8-2D25BA1ABB23}">
      <dsp:nvSpPr>
        <dsp:cNvPr id="0" name=""/>
        <dsp:cNvSpPr/>
      </dsp:nvSpPr>
      <dsp:spPr>
        <a:xfrm>
          <a:off x="5890575" y="23794"/>
          <a:ext cx="5366588" cy="576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Segoe UI Semilight" panose="020B0402040204020203" pitchFamily="34" charset="0"/>
              <a:cs typeface="Segoe UI Semilight" panose="020B0402040204020203" pitchFamily="34" charset="0"/>
            </a:rPr>
            <a:t>Retailer or Trader</a:t>
          </a:r>
          <a:endParaRPr lang="en-IN" sz="2400" b="1" kern="1200" dirty="0">
            <a:latin typeface="Segoe UI Semilight" panose="020B0402040204020203" pitchFamily="34" charset="0"/>
            <a:cs typeface="Segoe UI Semilight" panose="020B0402040204020203" pitchFamily="34" charset="0"/>
          </a:endParaRPr>
        </a:p>
      </dsp:txBody>
      <dsp:txXfrm>
        <a:off x="5890575" y="23794"/>
        <a:ext cx="5366588" cy="576000"/>
      </dsp:txXfrm>
    </dsp:sp>
    <dsp:sp modelId="{136EE1C4-8D8E-4A10-81E9-858382D27692}">
      <dsp:nvSpPr>
        <dsp:cNvPr id="0" name=""/>
        <dsp:cNvSpPr/>
      </dsp:nvSpPr>
      <dsp:spPr>
        <a:xfrm>
          <a:off x="5897313" y="599794"/>
          <a:ext cx="5353111" cy="439199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Font typeface="Wingdings" panose="05000000000000000000" pitchFamily="2" charset="2"/>
            <a:buChar char="ü"/>
          </a:pPr>
          <a:r>
            <a:rPr lang="en-US" sz="1700" kern="1200" dirty="0">
              <a:latin typeface="Segoe UI Semilight" panose="020B0402040204020203" pitchFamily="34" charset="0"/>
              <a:cs typeface="Segoe UI Semilight" panose="020B0402040204020203" pitchFamily="34" charset="0"/>
            </a:rPr>
            <a:t>Supply of Goods – Local / Interstate</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Accounting Item Invoice / Accounting Invoice</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Invoice with Exempt, NIL Rated goods</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Multiple GST Rates for Different Goods</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GST Sales with Discount</a:t>
          </a:r>
          <a:endParaRPr lang="en-IN" sz="1700" kern="1200" dirty="0">
            <a:latin typeface="Segoe UI Semilight" panose="020B0402040204020203" pitchFamily="34" charset="0"/>
            <a:cs typeface="Segoe UI Semilight" panose="020B0402040204020203" pitchFamily="34" charset="0"/>
          </a:endParaRPr>
        </a:p>
        <a:p>
          <a:pPr marL="514350" lvl="3" indent="-171450" algn="l" defTabSz="755650">
            <a:lnSpc>
              <a:spcPct val="90000"/>
            </a:lnSpc>
            <a:spcBef>
              <a:spcPct val="0"/>
            </a:spcBef>
            <a:spcAft>
              <a:spcPct val="15000"/>
            </a:spcAft>
            <a:buFont typeface="Wingdings" panose="05000000000000000000" pitchFamily="2" charset="2"/>
            <a:buChar char="q"/>
          </a:pPr>
          <a:r>
            <a:rPr lang="en-US" sz="1700" kern="1200" dirty="0">
              <a:latin typeface="Segoe UI Semilight" panose="020B0402040204020203" pitchFamily="34" charset="0"/>
              <a:cs typeface="Segoe UI Semilight" panose="020B0402040204020203" pitchFamily="34" charset="0"/>
            </a:rPr>
            <a:t> </a:t>
          </a:r>
          <a:r>
            <a:rPr lang="en-US" sz="1600" kern="1200" dirty="0">
              <a:latin typeface="Segoe UI Semilight" panose="020B0402040204020203" pitchFamily="34" charset="0"/>
              <a:cs typeface="Segoe UI Semilight" panose="020B0402040204020203" pitchFamily="34" charset="0"/>
            </a:rPr>
            <a:t>At Item Level</a:t>
          </a:r>
          <a:endParaRPr lang="en-IN" sz="1600" kern="1200" dirty="0">
            <a:latin typeface="Segoe UI Semilight" panose="020B0402040204020203" pitchFamily="34" charset="0"/>
            <a:cs typeface="Segoe UI Semilight" panose="020B0402040204020203" pitchFamily="34" charset="0"/>
          </a:endParaRPr>
        </a:p>
        <a:p>
          <a:pPr marL="514350" lvl="3" indent="-171450" algn="l" defTabSz="711200">
            <a:lnSpc>
              <a:spcPct val="90000"/>
            </a:lnSpc>
            <a:spcBef>
              <a:spcPct val="0"/>
            </a:spcBef>
            <a:spcAft>
              <a:spcPct val="15000"/>
            </a:spcAft>
            <a:buFont typeface="Wingdings" panose="05000000000000000000" pitchFamily="2" charset="2"/>
            <a:buChar char="q"/>
          </a:pPr>
          <a:r>
            <a:rPr lang="en-US" sz="1600" kern="1200" dirty="0">
              <a:latin typeface="Segoe UI Semilight" panose="020B0402040204020203" pitchFamily="34" charset="0"/>
              <a:cs typeface="Segoe UI Semilight" panose="020B0402040204020203" pitchFamily="34" charset="0"/>
            </a:rPr>
            <a:t> As Discount Ledger</a:t>
          </a:r>
          <a:endParaRPr lang="en-IN" sz="16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Supplies when Buyer and Consignee are Different</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Inclusive of GST for Goods</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Actual &amp; Billed</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Recording Sales escalation/de-escalation in Price / Returns</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Invoices with MRP Inclusive of Tax</a:t>
          </a:r>
          <a:endParaRPr lang="en-IN" sz="1700" kern="1200" dirty="0">
            <a:latin typeface="Segoe UI Semilight" panose="020B0402040204020203" pitchFamily="34" charset="0"/>
            <a:cs typeface="Segoe UI Semilight" panose="020B0402040204020203" pitchFamily="34" charset="0"/>
          </a:endParaRPr>
        </a:p>
        <a:p>
          <a:pPr marL="342900" lvl="2" indent="-171450" algn="l" defTabSz="755650">
            <a:lnSpc>
              <a:spcPct val="90000"/>
            </a:lnSpc>
            <a:spcBef>
              <a:spcPct val="0"/>
            </a:spcBef>
            <a:spcAft>
              <a:spcPct val="15000"/>
            </a:spcAft>
            <a:buChar char="•"/>
          </a:pPr>
          <a:r>
            <a:rPr lang="en-US" sz="1700" kern="1200" dirty="0">
              <a:latin typeface="Segoe UI Semilight" panose="020B0402040204020203" pitchFamily="34" charset="0"/>
              <a:cs typeface="Segoe UI Semilight" panose="020B0402040204020203" pitchFamily="34" charset="0"/>
            </a:rPr>
            <a:t>GST in POS Invoice</a:t>
          </a:r>
          <a:endParaRPr lang="en-IN" sz="1700" kern="1200" dirty="0">
            <a:latin typeface="Segoe UI Semilight" panose="020B0402040204020203" pitchFamily="34" charset="0"/>
            <a:cs typeface="Segoe UI Semilight" panose="020B0402040204020203" pitchFamily="34" charset="0"/>
          </a:endParaRPr>
        </a:p>
      </dsp:txBody>
      <dsp:txXfrm>
        <a:off x="5897313" y="599794"/>
        <a:ext cx="5353111" cy="43919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EC1D4-5B68-46E3-AF55-C594A4A2BB50}">
      <dsp:nvSpPr>
        <dsp:cNvPr id="0" name=""/>
        <dsp:cNvSpPr/>
      </dsp:nvSpPr>
      <dsp:spPr>
        <a:xfrm>
          <a:off x="865582" y="76435"/>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0ED1D-D8F3-453A-B48B-D42D0F982C11}">
      <dsp:nvSpPr>
        <dsp:cNvPr id="0" name=""/>
        <dsp:cNvSpPr/>
      </dsp:nvSpPr>
      <dsp:spPr>
        <a:xfrm>
          <a:off x="1099582" y="310436"/>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8C0031-2DD4-4D24-B274-33D53AA5FBDD}">
      <dsp:nvSpPr>
        <dsp:cNvPr id="0" name=""/>
        <dsp:cNvSpPr/>
      </dsp:nvSpPr>
      <dsp:spPr>
        <a:xfrm>
          <a:off x="514582" y="15164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Master Setup</a:t>
          </a:r>
        </a:p>
      </dsp:txBody>
      <dsp:txXfrm>
        <a:off x="514582" y="1516436"/>
        <a:ext cx="1800000" cy="720000"/>
      </dsp:txXfrm>
    </dsp:sp>
    <dsp:sp modelId="{B65635F2-A052-4686-9FBA-2AE4A0350EEF}">
      <dsp:nvSpPr>
        <dsp:cNvPr id="0" name=""/>
        <dsp:cNvSpPr/>
      </dsp:nvSpPr>
      <dsp:spPr>
        <a:xfrm>
          <a:off x="2980582" y="76435"/>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396249-B68E-496B-A31B-92FEB8632E39}">
      <dsp:nvSpPr>
        <dsp:cNvPr id="0" name=""/>
        <dsp:cNvSpPr/>
      </dsp:nvSpPr>
      <dsp:spPr>
        <a:xfrm>
          <a:off x="3214582" y="310436"/>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F9E406-9A4D-4A52-A968-25FF9BE86450}">
      <dsp:nvSpPr>
        <dsp:cNvPr id="0" name=""/>
        <dsp:cNvSpPr/>
      </dsp:nvSpPr>
      <dsp:spPr>
        <a:xfrm>
          <a:off x="2629582" y="15164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Advance Opening Balance</a:t>
          </a:r>
        </a:p>
      </dsp:txBody>
      <dsp:txXfrm>
        <a:off x="2629582" y="1516436"/>
        <a:ext cx="1800000" cy="720000"/>
      </dsp:txXfrm>
    </dsp:sp>
    <dsp:sp modelId="{942F36A3-26F6-4A8C-A52E-AA70B34F33F0}">
      <dsp:nvSpPr>
        <dsp:cNvPr id="0" name=""/>
        <dsp:cNvSpPr/>
      </dsp:nvSpPr>
      <dsp:spPr>
        <a:xfrm>
          <a:off x="5095582" y="76435"/>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224B1B-7C55-410E-BF0D-6A0B370029E2}">
      <dsp:nvSpPr>
        <dsp:cNvPr id="0" name=""/>
        <dsp:cNvSpPr/>
      </dsp:nvSpPr>
      <dsp:spPr>
        <a:xfrm>
          <a:off x="5329582" y="310436"/>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778FC9-93E1-4A0F-A7D1-CD54BF36113D}">
      <dsp:nvSpPr>
        <dsp:cNvPr id="0" name=""/>
        <dsp:cNvSpPr/>
      </dsp:nvSpPr>
      <dsp:spPr>
        <a:xfrm>
          <a:off x="4744582" y="15164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Transaction Setup-Off Experience</a:t>
          </a:r>
        </a:p>
      </dsp:txBody>
      <dsp:txXfrm>
        <a:off x="4744582" y="1516436"/>
        <a:ext cx="1800000" cy="720000"/>
      </dsp:txXfrm>
    </dsp:sp>
    <dsp:sp modelId="{1262D5B7-6B40-493C-9EA6-AB3034B44CA3}">
      <dsp:nvSpPr>
        <dsp:cNvPr id="0" name=""/>
        <dsp:cNvSpPr/>
      </dsp:nvSpPr>
      <dsp:spPr>
        <a:xfrm>
          <a:off x="7210583" y="76435"/>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EC9D77-8795-40CF-BCFF-4EC9E687572A}">
      <dsp:nvSpPr>
        <dsp:cNvPr id="0" name=""/>
        <dsp:cNvSpPr/>
      </dsp:nvSpPr>
      <dsp:spPr>
        <a:xfrm>
          <a:off x="7444583" y="310436"/>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918FD4-56DB-47E1-877E-1AF2D0E3018C}">
      <dsp:nvSpPr>
        <dsp:cNvPr id="0" name=""/>
        <dsp:cNvSpPr/>
      </dsp:nvSpPr>
      <dsp:spPr>
        <a:xfrm>
          <a:off x="6859583" y="15164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Report Experience</a:t>
          </a:r>
        </a:p>
      </dsp:txBody>
      <dsp:txXfrm>
        <a:off x="6859583" y="1516436"/>
        <a:ext cx="1800000" cy="720000"/>
      </dsp:txXfrm>
    </dsp:sp>
    <dsp:sp modelId="{F1DE8AFB-B108-4A9B-B37A-C839F86C37F1}">
      <dsp:nvSpPr>
        <dsp:cNvPr id="0" name=""/>
        <dsp:cNvSpPr/>
      </dsp:nvSpPr>
      <dsp:spPr>
        <a:xfrm>
          <a:off x="9325583" y="76435"/>
          <a:ext cx="1098000" cy="1098000"/>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0DE7E4-5CD1-4706-9A0C-9A5FFF9576C1}">
      <dsp:nvSpPr>
        <dsp:cNvPr id="0" name=""/>
        <dsp:cNvSpPr/>
      </dsp:nvSpPr>
      <dsp:spPr>
        <a:xfrm>
          <a:off x="9559583" y="310436"/>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D49943-A8D6-4AFB-ADD6-094CF8F9A7D2}">
      <dsp:nvSpPr>
        <dsp:cNvPr id="0" name=""/>
        <dsp:cNvSpPr/>
      </dsp:nvSpPr>
      <dsp:spPr>
        <a:xfrm>
          <a:off x="8974583" y="151643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MIS Report</a:t>
          </a:r>
        </a:p>
      </dsp:txBody>
      <dsp:txXfrm>
        <a:off x="8974583" y="1516436"/>
        <a:ext cx="180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60E3E-5C5E-45E5-8B00-E12E7D4420AD}">
      <dsp:nvSpPr>
        <dsp:cNvPr id="0" name=""/>
        <dsp:cNvSpPr/>
      </dsp:nvSpPr>
      <dsp:spPr>
        <a:xfrm>
          <a:off x="217144" y="1152"/>
          <a:ext cx="1490818" cy="745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Master Setup</a:t>
          </a:r>
          <a:endParaRPr lang="en-IN" sz="1600" kern="1200" dirty="0">
            <a:latin typeface="Segoe UI Semilight" panose="020B0402040204020203" pitchFamily="34" charset="0"/>
            <a:cs typeface="Segoe UI Semilight" panose="020B0402040204020203" pitchFamily="34" charset="0"/>
          </a:endParaRPr>
        </a:p>
      </dsp:txBody>
      <dsp:txXfrm>
        <a:off x="238976" y="22984"/>
        <a:ext cx="1447154" cy="701745"/>
      </dsp:txXfrm>
    </dsp:sp>
    <dsp:sp modelId="{5831907E-1C8A-4594-ABB9-1B24DB014E8C}">
      <dsp:nvSpPr>
        <dsp:cNvPr id="0" name=""/>
        <dsp:cNvSpPr/>
      </dsp:nvSpPr>
      <dsp:spPr>
        <a:xfrm>
          <a:off x="366225" y="746561"/>
          <a:ext cx="149081" cy="559056"/>
        </a:xfrm>
        <a:custGeom>
          <a:avLst/>
          <a:gdLst/>
          <a:ahLst/>
          <a:cxnLst/>
          <a:rect l="0" t="0" r="0" b="0"/>
          <a:pathLst>
            <a:path>
              <a:moveTo>
                <a:pt x="0" y="0"/>
              </a:moveTo>
              <a:lnTo>
                <a:pt x="0" y="559056"/>
              </a:lnTo>
              <a:lnTo>
                <a:pt x="149081" y="5590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9B2E6F-20D4-4FCF-9A09-46452FB80DDB}">
      <dsp:nvSpPr>
        <dsp:cNvPr id="0" name=""/>
        <dsp:cNvSpPr/>
      </dsp:nvSpPr>
      <dsp:spPr>
        <a:xfrm>
          <a:off x="515307" y="932914"/>
          <a:ext cx="2736367"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Segoe UI Semilight" panose="020B0402040204020203" pitchFamily="34" charset="0"/>
              <a:cs typeface="Segoe UI Semilight" panose="020B0402040204020203" pitchFamily="34" charset="0"/>
            </a:rPr>
            <a:t>Press F11 (Company Features) &gt; Set/Alter Company GST Rate and Other Details: Yes  </a:t>
          </a:r>
          <a:endParaRPr lang="en-IN" sz="1600" b="0" kern="1200" dirty="0">
            <a:latin typeface="Segoe UI Semilight" panose="020B0402040204020203" pitchFamily="34" charset="0"/>
            <a:cs typeface="Segoe UI Semilight" panose="020B0402040204020203" pitchFamily="34" charset="0"/>
          </a:endParaRPr>
        </a:p>
      </dsp:txBody>
      <dsp:txXfrm>
        <a:off x="537139" y="954746"/>
        <a:ext cx="2692703" cy="701745"/>
      </dsp:txXfrm>
    </dsp:sp>
    <dsp:sp modelId="{DE1F3F3C-C035-4645-BE5C-EBA3E85411D3}">
      <dsp:nvSpPr>
        <dsp:cNvPr id="0" name=""/>
        <dsp:cNvSpPr/>
      </dsp:nvSpPr>
      <dsp:spPr>
        <a:xfrm>
          <a:off x="366225" y="746561"/>
          <a:ext cx="149081" cy="1490818"/>
        </a:xfrm>
        <a:custGeom>
          <a:avLst/>
          <a:gdLst/>
          <a:ahLst/>
          <a:cxnLst/>
          <a:rect l="0" t="0" r="0" b="0"/>
          <a:pathLst>
            <a:path>
              <a:moveTo>
                <a:pt x="0" y="0"/>
              </a:moveTo>
              <a:lnTo>
                <a:pt x="0" y="1490818"/>
              </a:lnTo>
              <a:lnTo>
                <a:pt x="149081" y="1490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823915-D01D-4F7A-BB66-7C9F5198F257}">
      <dsp:nvSpPr>
        <dsp:cNvPr id="0" name=""/>
        <dsp:cNvSpPr/>
      </dsp:nvSpPr>
      <dsp:spPr>
        <a:xfrm>
          <a:off x="515307" y="1864675"/>
          <a:ext cx="3423992"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Segoe UI Semilight" panose="020B0402040204020203" pitchFamily="34" charset="0"/>
              <a:cs typeface="Segoe UI Semilight" panose="020B0402040204020203" pitchFamily="34" charset="0"/>
            </a:rPr>
            <a:t>Show GST Advances for adjustments in transaction: Yes.</a:t>
          </a:r>
          <a:endParaRPr lang="en-IN" sz="1600" b="0" kern="1200" dirty="0">
            <a:latin typeface="Segoe UI Semilight" panose="020B0402040204020203" pitchFamily="34" charset="0"/>
            <a:cs typeface="Segoe UI Semilight" panose="020B0402040204020203" pitchFamily="34" charset="0"/>
          </a:endParaRPr>
        </a:p>
      </dsp:txBody>
      <dsp:txXfrm>
        <a:off x="537139" y="1886507"/>
        <a:ext cx="3380328" cy="701745"/>
      </dsp:txXfrm>
    </dsp:sp>
    <dsp:sp modelId="{3B2F3386-34F1-43F1-A863-69D635C1B490}">
      <dsp:nvSpPr>
        <dsp:cNvPr id="0" name=""/>
        <dsp:cNvSpPr/>
      </dsp:nvSpPr>
      <dsp:spPr>
        <a:xfrm>
          <a:off x="366225" y="746561"/>
          <a:ext cx="149081" cy="2642502"/>
        </a:xfrm>
        <a:custGeom>
          <a:avLst/>
          <a:gdLst/>
          <a:ahLst/>
          <a:cxnLst/>
          <a:rect l="0" t="0" r="0" b="0"/>
          <a:pathLst>
            <a:path>
              <a:moveTo>
                <a:pt x="0" y="0"/>
              </a:moveTo>
              <a:lnTo>
                <a:pt x="0" y="2642502"/>
              </a:lnTo>
              <a:lnTo>
                <a:pt x="149081" y="26425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67CAC5-63E6-42CE-89B3-56D59123FF93}">
      <dsp:nvSpPr>
        <dsp:cNvPr id="0" name=""/>
        <dsp:cNvSpPr/>
      </dsp:nvSpPr>
      <dsp:spPr>
        <a:xfrm>
          <a:off x="515307" y="2796437"/>
          <a:ext cx="3717314" cy="118525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Segoe UI Semilight" panose="020B0402040204020203" pitchFamily="34" charset="0"/>
              <a:cs typeface="Segoe UI Semilight" panose="020B0402040204020203" pitchFamily="34" charset="0"/>
            </a:rPr>
            <a:t>You will be able to set off GST advance receipts in sales invoices right from the Applicable from date.</a:t>
          </a:r>
          <a:br>
            <a:rPr lang="en-US" sz="1600" b="0" kern="1200" dirty="0">
              <a:latin typeface="Segoe UI Semilight" panose="020B0402040204020203" pitchFamily="34" charset="0"/>
              <a:cs typeface="Segoe UI Semilight" panose="020B0402040204020203" pitchFamily="34" charset="0"/>
            </a:rPr>
          </a:br>
          <a:endParaRPr lang="en-IN" sz="1600" b="0" kern="1200" dirty="0">
            <a:latin typeface="Segoe UI Semilight" panose="020B0402040204020203" pitchFamily="34" charset="0"/>
            <a:cs typeface="Segoe UI Semilight" panose="020B0402040204020203" pitchFamily="34" charset="0"/>
          </a:endParaRPr>
        </a:p>
      </dsp:txBody>
      <dsp:txXfrm>
        <a:off x="550022" y="2831152"/>
        <a:ext cx="3647884" cy="1115822"/>
      </dsp:txXfrm>
    </dsp:sp>
    <dsp:sp modelId="{1265B877-12DD-49E7-A7A5-2ECB419D274F}">
      <dsp:nvSpPr>
        <dsp:cNvPr id="0" name=""/>
        <dsp:cNvSpPr/>
      </dsp:nvSpPr>
      <dsp:spPr>
        <a:xfrm>
          <a:off x="4307163" y="1152"/>
          <a:ext cx="1490818" cy="745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Transactions Experience</a:t>
          </a:r>
          <a:endParaRPr lang="en-IN" sz="1600" kern="1200" dirty="0">
            <a:latin typeface="Segoe UI Semilight" panose="020B0402040204020203" pitchFamily="34" charset="0"/>
            <a:cs typeface="Segoe UI Semilight" panose="020B0402040204020203" pitchFamily="34" charset="0"/>
          </a:endParaRPr>
        </a:p>
      </dsp:txBody>
      <dsp:txXfrm>
        <a:off x="4328995" y="22984"/>
        <a:ext cx="1447154" cy="701745"/>
      </dsp:txXfrm>
    </dsp:sp>
    <dsp:sp modelId="{E56645C9-2DD9-4ABE-B92E-30CA2F247467}">
      <dsp:nvSpPr>
        <dsp:cNvPr id="0" name=""/>
        <dsp:cNvSpPr/>
      </dsp:nvSpPr>
      <dsp:spPr>
        <a:xfrm>
          <a:off x="4456245" y="746561"/>
          <a:ext cx="149081" cy="559056"/>
        </a:xfrm>
        <a:custGeom>
          <a:avLst/>
          <a:gdLst/>
          <a:ahLst/>
          <a:cxnLst/>
          <a:rect l="0" t="0" r="0" b="0"/>
          <a:pathLst>
            <a:path>
              <a:moveTo>
                <a:pt x="0" y="0"/>
              </a:moveTo>
              <a:lnTo>
                <a:pt x="0" y="559056"/>
              </a:lnTo>
              <a:lnTo>
                <a:pt x="149081" y="5590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C16532-DDCD-48DC-895C-52337983B756}">
      <dsp:nvSpPr>
        <dsp:cNvPr id="0" name=""/>
        <dsp:cNvSpPr/>
      </dsp:nvSpPr>
      <dsp:spPr>
        <a:xfrm>
          <a:off x="4605326" y="932914"/>
          <a:ext cx="3575996"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Provide Opening Balance for Unadjusted GST Advances Received</a:t>
          </a:r>
          <a:endParaRPr lang="en-IN" sz="1600" kern="1200" dirty="0">
            <a:latin typeface="Segoe UI Semilight" panose="020B0402040204020203" pitchFamily="34" charset="0"/>
            <a:cs typeface="Segoe UI Semilight" panose="020B0402040204020203" pitchFamily="34" charset="0"/>
          </a:endParaRPr>
        </a:p>
      </dsp:txBody>
      <dsp:txXfrm>
        <a:off x="4627158" y="954746"/>
        <a:ext cx="3532332" cy="701745"/>
      </dsp:txXfrm>
    </dsp:sp>
    <dsp:sp modelId="{38822566-E4D0-4409-933B-AE2EE5D52FD7}">
      <dsp:nvSpPr>
        <dsp:cNvPr id="0" name=""/>
        <dsp:cNvSpPr/>
      </dsp:nvSpPr>
      <dsp:spPr>
        <a:xfrm>
          <a:off x="4456245" y="746561"/>
          <a:ext cx="149081" cy="1490818"/>
        </a:xfrm>
        <a:custGeom>
          <a:avLst/>
          <a:gdLst/>
          <a:ahLst/>
          <a:cxnLst/>
          <a:rect l="0" t="0" r="0" b="0"/>
          <a:pathLst>
            <a:path>
              <a:moveTo>
                <a:pt x="0" y="0"/>
              </a:moveTo>
              <a:lnTo>
                <a:pt x="0" y="1490818"/>
              </a:lnTo>
              <a:lnTo>
                <a:pt x="149081" y="1490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44B12D-C17F-4E20-80EA-F803E137B8B9}">
      <dsp:nvSpPr>
        <dsp:cNvPr id="0" name=""/>
        <dsp:cNvSpPr/>
      </dsp:nvSpPr>
      <dsp:spPr>
        <a:xfrm>
          <a:off x="4605326" y="1864675"/>
          <a:ext cx="3642666"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Record GST Advance Receipts in TallyPrime</a:t>
          </a:r>
          <a:endParaRPr lang="en-IN" sz="1600" kern="1200" dirty="0">
            <a:latin typeface="Segoe UI Semilight" panose="020B0402040204020203" pitchFamily="34" charset="0"/>
            <a:cs typeface="Segoe UI Semilight" panose="020B0402040204020203" pitchFamily="34" charset="0"/>
          </a:endParaRPr>
        </a:p>
      </dsp:txBody>
      <dsp:txXfrm>
        <a:off x="4627158" y="1886507"/>
        <a:ext cx="3599002" cy="701745"/>
      </dsp:txXfrm>
    </dsp:sp>
    <dsp:sp modelId="{702C6782-B9A6-420A-ACC7-4A0439A12CD1}">
      <dsp:nvSpPr>
        <dsp:cNvPr id="0" name=""/>
        <dsp:cNvSpPr/>
      </dsp:nvSpPr>
      <dsp:spPr>
        <a:xfrm>
          <a:off x="4456245" y="746561"/>
          <a:ext cx="149081" cy="2422580"/>
        </a:xfrm>
        <a:custGeom>
          <a:avLst/>
          <a:gdLst/>
          <a:ahLst/>
          <a:cxnLst/>
          <a:rect l="0" t="0" r="0" b="0"/>
          <a:pathLst>
            <a:path>
              <a:moveTo>
                <a:pt x="0" y="0"/>
              </a:moveTo>
              <a:lnTo>
                <a:pt x="0" y="2422580"/>
              </a:lnTo>
              <a:lnTo>
                <a:pt x="149081" y="24225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B3C76A-4BF8-4B26-9CE0-FE2274CE46A9}">
      <dsp:nvSpPr>
        <dsp:cNvPr id="0" name=""/>
        <dsp:cNvSpPr/>
      </dsp:nvSpPr>
      <dsp:spPr>
        <a:xfrm>
          <a:off x="4605326" y="2796437"/>
          <a:ext cx="3558393"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Set off GST advances received in sales invoice</a:t>
          </a:r>
          <a:endParaRPr lang="en-IN" sz="1600" kern="1200" dirty="0">
            <a:latin typeface="Segoe UI Semilight" panose="020B0402040204020203" pitchFamily="34" charset="0"/>
            <a:cs typeface="Segoe UI Semilight" panose="020B0402040204020203" pitchFamily="34" charset="0"/>
          </a:endParaRPr>
        </a:p>
      </dsp:txBody>
      <dsp:txXfrm>
        <a:off x="4627158" y="2818269"/>
        <a:ext cx="3514729" cy="701745"/>
      </dsp:txXfrm>
    </dsp:sp>
    <dsp:sp modelId="{08349AB9-9EBB-4089-B8ED-BBD42D213080}">
      <dsp:nvSpPr>
        <dsp:cNvPr id="0" name=""/>
        <dsp:cNvSpPr/>
      </dsp:nvSpPr>
      <dsp:spPr>
        <a:xfrm>
          <a:off x="4456245" y="746561"/>
          <a:ext cx="149081" cy="3354341"/>
        </a:xfrm>
        <a:custGeom>
          <a:avLst/>
          <a:gdLst/>
          <a:ahLst/>
          <a:cxnLst/>
          <a:rect l="0" t="0" r="0" b="0"/>
          <a:pathLst>
            <a:path>
              <a:moveTo>
                <a:pt x="0" y="0"/>
              </a:moveTo>
              <a:lnTo>
                <a:pt x="0" y="3354341"/>
              </a:lnTo>
              <a:lnTo>
                <a:pt x="149081" y="335434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E0117A-6B66-442C-A524-BC47349BD58C}">
      <dsp:nvSpPr>
        <dsp:cNvPr id="0" name=""/>
        <dsp:cNvSpPr/>
      </dsp:nvSpPr>
      <dsp:spPr>
        <a:xfrm>
          <a:off x="4605326" y="3728199"/>
          <a:ext cx="3512106"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Raise Tax Liability for Advances Received </a:t>
          </a:r>
          <a:endParaRPr lang="en-IN" sz="1600" kern="1200" dirty="0">
            <a:latin typeface="Segoe UI Semilight" panose="020B0402040204020203" pitchFamily="34" charset="0"/>
            <a:cs typeface="Segoe UI Semilight" panose="020B0402040204020203" pitchFamily="34" charset="0"/>
          </a:endParaRPr>
        </a:p>
      </dsp:txBody>
      <dsp:txXfrm>
        <a:off x="4627158" y="3750031"/>
        <a:ext cx="3468442" cy="701745"/>
      </dsp:txXfrm>
    </dsp:sp>
    <dsp:sp modelId="{F7858F95-A485-4939-A202-B7DAC966C266}">
      <dsp:nvSpPr>
        <dsp:cNvPr id="0" name=""/>
        <dsp:cNvSpPr/>
      </dsp:nvSpPr>
      <dsp:spPr>
        <a:xfrm>
          <a:off x="8322534" y="1152"/>
          <a:ext cx="1490818" cy="7454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Report Experience</a:t>
          </a:r>
          <a:endParaRPr lang="en-IN" sz="1600" kern="1200" dirty="0">
            <a:latin typeface="Segoe UI Semilight" panose="020B0402040204020203" pitchFamily="34" charset="0"/>
            <a:cs typeface="Segoe UI Semilight" panose="020B0402040204020203" pitchFamily="34" charset="0"/>
          </a:endParaRPr>
        </a:p>
      </dsp:txBody>
      <dsp:txXfrm>
        <a:off x="8344366" y="22984"/>
        <a:ext cx="1447154" cy="701745"/>
      </dsp:txXfrm>
    </dsp:sp>
    <dsp:sp modelId="{5298A31E-831A-450E-B552-08956F5DFC99}">
      <dsp:nvSpPr>
        <dsp:cNvPr id="0" name=""/>
        <dsp:cNvSpPr/>
      </dsp:nvSpPr>
      <dsp:spPr>
        <a:xfrm>
          <a:off x="8471615" y="746561"/>
          <a:ext cx="149081" cy="559056"/>
        </a:xfrm>
        <a:custGeom>
          <a:avLst/>
          <a:gdLst/>
          <a:ahLst/>
          <a:cxnLst/>
          <a:rect l="0" t="0" r="0" b="0"/>
          <a:pathLst>
            <a:path>
              <a:moveTo>
                <a:pt x="0" y="0"/>
              </a:moveTo>
              <a:lnTo>
                <a:pt x="0" y="559056"/>
              </a:lnTo>
              <a:lnTo>
                <a:pt x="149081" y="5590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A45DEE-3684-4067-B787-28131BD64548}">
      <dsp:nvSpPr>
        <dsp:cNvPr id="0" name=""/>
        <dsp:cNvSpPr/>
      </dsp:nvSpPr>
      <dsp:spPr>
        <a:xfrm>
          <a:off x="8620697" y="932914"/>
          <a:ext cx="2142473"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Outstanding Advance Receipts</a:t>
          </a:r>
          <a:endParaRPr lang="en-IN" sz="1600" kern="1200" dirty="0">
            <a:latin typeface="Segoe UI Semilight" panose="020B0402040204020203" pitchFamily="34" charset="0"/>
            <a:cs typeface="Segoe UI Semilight" panose="020B0402040204020203" pitchFamily="34" charset="0"/>
          </a:endParaRPr>
        </a:p>
      </dsp:txBody>
      <dsp:txXfrm>
        <a:off x="8642529" y="954746"/>
        <a:ext cx="2098809" cy="701745"/>
      </dsp:txXfrm>
    </dsp:sp>
    <dsp:sp modelId="{D82A66EB-A79B-4415-9BB3-9CFB93D9B2C2}">
      <dsp:nvSpPr>
        <dsp:cNvPr id="0" name=""/>
        <dsp:cNvSpPr/>
      </dsp:nvSpPr>
      <dsp:spPr>
        <a:xfrm>
          <a:off x="8471615" y="746561"/>
          <a:ext cx="149081" cy="1490818"/>
        </a:xfrm>
        <a:custGeom>
          <a:avLst/>
          <a:gdLst/>
          <a:ahLst/>
          <a:cxnLst/>
          <a:rect l="0" t="0" r="0" b="0"/>
          <a:pathLst>
            <a:path>
              <a:moveTo>
                <a:pt x="0" y="0"/>
              </a:moveTo>
              <a:lnTo>
                <a:pt x="0" y="1490818"/>
              </a:lnTo>
              <a:lnTo>
                <a:pt x="149081" y="1490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202906-ACE0-4CE1-9E4A-E5F7C27049B9}">
      <dsp:nvSpPr>
        <dsp:cNvPr id="0" name=""/>
        <dsp:cNvSpPr/>
      </dsp:nvSpPr>
      <dsp:spPr>
        <a:xfrm>
          <a:off x="8620697" y="1864675"/>
          <a:ext cx="2305211" cy="7454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Basis of Value &amp; F12 configuration</a:t>
          </a:r>
          <a:endParaRPr lang="en-IN" sz="1600" kern="1200" dirty="0">
            <a:latin typeface="Segoe UI Semilight" panose="020B0402040204020203" pitchFamily="34" charset="0"/>
            <a:cs typeface="Segoe UI Semilight" panose="020B0402040204020203" pitchFamily="34" charset="0"/>
          </a:endParaRPr>
        </a:p>
      </dsp:txBody>
      <dsp:txXfrm>
        <a:off x="8642529" y="1886507"/>
        <a:ext cx="2261547" cy="70174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diagrams.loki3.com/TabbedArc+Icon">
  <dgm:title val="Tabbed Arc"/>
  <dgm:desc val="Use to show a set of related items arcing over a common area.  Best with small amounts of text."/>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7.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3T09:31:33.596"/>
    </inkml:context>
    <inkml:brush xml:id="br0">
      <inkml:brushProperty name="width" value="0.4" units="cm"/>
      <inkml:brushProperty name="height" value="0.8" units="cm"/>
      <inkml:brushProperty name="color" value="#969696"/>
      <inkml:brushProperty name="tip" value="rectangle"/>
      <inkml:brushProperty name="rasterOp" value="maskPen"/>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3T09:33:13.830"/>
    </inkml:context>
    <inkml:brush xml:id="br0">
      <inkml:brushProperty name="width" value="0.4" units="cm"/>
      <inkml:brushProperty name="height" value="0.8"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3T09:31:33.596"/>
    </inkml:context>
    <inkml:brush xml:id="br0">
      <inkml:brushProperty name="width" value="0.4" units="cm"/>
      <inkml:brushProperty name="height" value="0.8" units="cm"/>
      <inkml:brushProperty name="color" value="#969696"/>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13T09:33:13.830"/>
    </inkml:context>
    <inkml:brush xml:id="br0">
      <inkml:brushProperty name="width" value="0.4" units="cm"/>
      <inkml:brushProperty name="height" value="0.8" units="cm"/>
      <inkml:brushProperty name="color" value="#969696"/>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F3D349-6A79-425E-9D88-C09ABC905946}" type="datetimeFigureOut">
              <a:rPr lang="en-US" smtClean="0"/>
              <a:t>6/4/2024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07898-3760-4DAD-9F89-D0E3AD6048B2}" type="slidenum">
              <a:rPr lang="en-US" smtClean="0"/>
              <a:t>‹#›</a:t>
            </a:fld>
            <a:endParaRPr lang="en-US" dirty="0"/>
          </a:p>
        </p:txBody>
      </p:sp>
    </p:spTree>
    <p:extLst>
      <p:ext uri="{BB962C8B-B14F-4D97-AF65-F5344CB8AC3E}">
        <p14:creationId xmlns:p14="http://schemas.microsoft.com/office/powerpoint/2010/main" val="3489571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Goods</a:t>
            </a:r>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23</a:t>
            </a:fld>
            <a:endParaRPr lang="en-US" dirty="0"/>
          </a:p>
        </p:txBody>
      </p:sp>
    </p:spTree>
    <p:extLst>
      <p:ext uri="{BB962C8B-B14F-4D97-AF65-F5344CB8AC3E}">
        <p14:creationId xmlns:p14="http://schemas.microsoft.com/office/powerpoint/2010/main" val="1219533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CB9B2-C5F0-CA72-37C1-80315B589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C5385-7D48-DD51-1680-1ED08E36CA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1E4166-E84B-1D8F-5C01-E45E0E429B06}"/>
              </a:ext>
            </a:extLst>
          </p:cNvPr>
          <p:cNvSpPr>
            <a:spLocks noGrp="1"/>
          </p:cNvSpPr>
          <p:nvPr>
            <p:ph type="body" idx="1"/>
          </p:nvPr>
        </p:nvSpPr>
        <p:spPr/>
        <p:txBody>
          <a:bodyPr/>
          <a:lstStyle/>
          <a:p>
            <a:r>
              <a:rPr lang="en-IN" dirty="0"/>
              <a:t>https://help.tallysolutions.com/tally-prime/gst-adjustment-transactions/india-gst-journal-vouchers-in-gst-tally/ </a:t>
            </a:r>
          </a:p>
        </p:txBody>
      </p:sp>
      <p:sp>
        <p:nvSpPr>
          <p:cNvPr id="4" name="Slide Number Placeholder 3">
            <a:extLst>
              <a:ext uri="{FF2B5EF4-FFF2-40B4-BE49-F238E27FC236}">
                <a16:creationId xmlns:a16="http://schemas.microsoft.com/office/drawing/2014/main" id="{8DAE0216-E12A-E256-F79D-643E88063837}"/>
              </a:ext>
            </a:extLst>
          </p:cNvPr>
          <p:cNvSpPr>
            <a:spLocks noGrp="1"/>
          </p:cNvSpPr>
          <p:nvPr>
            <p:ph type="sldNum" sz="quarter" idx="5"/>
          </p:nvPr>
        </p:nvSpPr>
        <p:spPr/>
        <p:txBody>
          <a:bodyPr/>
          <a:lstStyle/>
          <a:p>
            <a:fld id="{FF307898-3760-4DAD-9F89-D0E3AD6048B2}" type="slidenum">
              <a:rPr lang="en-US" smtClean="0"/>
              <a:t>57</a:t>
            </a:fld>
            <a:endParaRPr lang="en-US" dirty="0"/>
          </a:p>
        </p:txBody>
      </p:sp>
    </p:spTree>
    <p:extLst>
      <p:ext uri="{BB962C8B-B14F-4D97-AF65-F5344CB8AC3E}">
        <p14:creationId xmlns:p14="http://schemas.microsoft.com/office/powerpoint/2010/main" val="1727145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69</a:t>
            </a:fld>
            <a:endParaRPr lang="en-US" dirty="0"/>
          </a:p>
        </p:txBody>
      </p:sp>
    </p:spTree>
    <p:extLst>
      <p:ext uri="{BB962C8B-B14F-4D97-AF65-F5344CB8AC3E}">
        <p14:creationId xmlns:p14="http://schemas.microsoft.com/office/powerpoint/2010/main" val="168293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70</a:t>
            </a:fld>
            <a:endParaRPr lang="en-US" dirty="0"/>
          </a:p>
        </p:txBody>
      </p:sp>
    </p:spTree>
    <p:extLst>
      <p:ext uri="{BB962C8B-B14F-4D97-AF65-F5344CB8AC3E}">
        <p14:creationId xmlns:p14="http://schemas.microsoft.com/office/powerpoint/2010/main" val="968149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71</a:t>
            </a:fld>
            <a:endParaRPr lang="en-US" dirty="0"/>
          </a:p>
        </p:txBody>
      </p:sp>
    </p:spTree>
    <p:extLst>
      <p:ext uri="{BB962C8B-B14F-4D97-AF65-F5344CB8AC3E}">
        <p14:creationId xmlns:p14="http://schemas.microsoft.com/office/powerpoint/2010/main" val="489872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72</a:t>
            </a:fld>
            <a:endParaRPr lang="en-US" dirty="0"/>
          </a:p>
        </p:txBody>
      </p:sp>
    </p:spTree>
    <p:extLst>
      <p:ext uri="{BB962C8B-B14F-4D97-AF65-F5344CB8AC3E}">
        <p14:creationId xmlns:p14="http://schemas.microsoft.com/office/powerpoint/2010/main" val="393945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73</a:t>
            </a:fld>
            <a:endParaRPr lang="en-US" dirty="0"/>
          </a:p>
        </p:txBody>
      </p:sp>
    </p:spTree>
    <p:extLst>
      <p:ext uri="{BB962C8B-B14F-4D97-AF65-F5344CB8AC3E}">
        <p14:creationId xmlns:p14="http://schemas.microsoft.com/office/powerpoint/2010/main" val="4183559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74</a:t>
            </a:fld>
            <a:endParaRPr lang="en-US" dirty="0"/>
          </a:p>
        </p:txBody>
      </p:sp>
    </p:spTree>
    <p:extLst>
      <p:ext uri="{BB962C8B-B14F-4D97-AF65-F5344CB8AC3E}">
        <p14:creationId xmlns:p14="http://schemas.microsoft.com/office/powerpoint/2010/main" val="1966247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75</a:t>
            </a:fld>
            <a:endParaRPr lang="en-US" dirty="0"/>
          </a:p>
        </p:txBody>
      </p:sp>
    </p:spTree>
    <p:extLst>
      <p:ext uri="{BB962C8B-B14F-4D97-AF65-F5344CB8AC3E}">
        <p14:creationId xmlns:p14="http://schemas.microsoft.com/office/powerpoint/2010/main" val="1646791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76</a:t>
            </a:fld>
            <a:endParaRPr lang="en-US" dirty="0"/>
          </a:p>
        </p:txBody>
      </p:sp>
    </p:spTree>
    <p:extLst>
      <p:ext uri="{BB962C8B-B14F-4D97-AF65-F5344CB8AC3E}">
        <p14:creationId xmlns:p14="http://schemas.microsoft.com/office/powerpoint/2010/main" val="307329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77</a:t>
            </a:fld>
            <a:endParaRPr lang="en-US" dirty="0"/>
          </a:p>
        </p:txBody>
      </p:sp>
    </p:spTree>
    <p:extLst>
      <p:ext uri="{BB962C8B-B14F-4D97-AF65-F5344CB8AC3E}">
        <p14:creationId xmlns:p14="http://schemas.microsoft.com/office/powerpoint/2010/main" val="364295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30</a:t>
            </a:fld>
            <a:endParaRPr lang="en-US" dirty="0"/>
          </a:p>
        </p:txBody>
      </p:sp>
    </p:spTree>
    <p:extLst>
      <p:ext uri="{BB962C8B-B14F-4D97-AF65-F5344CB8AC3E}">
        <p14:creationId xmlns:p14="http://schemas.microsoft.com/office/powerpoint/2010/main" val="108514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78</a:t>
            </a:fld>
            <a:endParaRPr lang="en-US" dirty="0"/>
          </a:p>
        </p:txBody>
      </p:sp>
    </p:spTree>
    <p:extLst>
      <p:ext uri="{BB962C8B-B14F-4D97-AF65-F5344CB8AC3E}">
        <p14:creationId xmlns:p14="http://schemas.microsoft.com/office/powerpoint/2010/main" val="4002964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86</a:t>
            </a:fld>
            <a:endParaRPr lang="en-US" dirty="0"/>
          </a:p>
        </p:txBody>
      </p:sp>
    </p:spTree>
    <p:extLst>
      <p:ext uri="{BB962C8B-B14F-4D97-AF65-F5344CB8AC3E}">
        <p14:creationId xmlns:p14="http://schemas.microsoft.com/office/powerpoint/2010/main" val="968149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87</a:t>
            </a:fld>
            <a:endParaRPr lang="en-US" dirty="0"/>
          </a:p>
        </p:txBody>
      </p:sp>
    </p:spTree>
    <p:extLst>
      <p:ext uri="{BB962C8B-B14F-4D97-AF65-F5344CB8AC3E}">
        <p14:creationId xmlns:p14="http://schemas.microsoft.com/office/powerpoint/2010/main" val="489872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88</a:t>
            </a:fld>
            <a:endParaRPr lang="en-US" dirty="0"/>
          </a:p>
        </p:txBody>
      </p:sp>
    </p:spTree>
    <p:extLst>
      <p:ext uri="{BB962C8B-B14F-4D97-AF65-F5344CB8AC3E}">
        <p14:creationId xmlns:p14="http://schemas.microsoft.com/office/powerpoint/2010/main" val="2948753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90</a:t>
            </a:fld>
            <a:endParaRPr lang="en-US" dirty="0"/>
          </a:p>
        </p:txBody>
      </p:sp>
    </p:spTree>
    <p:extLst>
      <p:ext uri="{BB962C8B-B14F-4D97-AF65-F5344CB8AC3E}">
        <p14:creationId xmlns:p14="http://schemas.microsoft.com/office/powerpoint/2010/main" val="393945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E1FDFBF-3C94-4F32-9403-7A360C53C6D5}" type="slidenum">
              <a:rPr lang="en-US" smtClean="0"/>
              <a:t>91</a:t>
            </a:fld>
            <a:endParaRPr lang="en-US" dirty="0"/>
          </a:p>
        </p:txBody>
      </p:sp>
    </p:spTree>
    <p:extLst>
      <p:ext uri="{BB962C8B-B14F-4D97-AF65-F5344CB8AC3E}">
        <p14:creationId xmlns:p14="http://schemas.microsoft.com/office/powerpoint/2010/main" val="1291010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936AB7-D406-44A5-BA29-2CFC066E9AD0}" type="slidenum">
              <a:rPr lang="en-IN" smtClean="0"/>
              <a:t>95</a:t>
            </a:fld>
            <a:endParaRPr lang="en-IN" dirty="0"/>
          </a:p>
        </p:txBody>
      </p:sp>
    </p:spTree>
    <p:extLst>
      <p:ext uri="{BB962C8B-B14F-4D97-AF65-F5344CB8AC3E}">
        <p14:creationId xmlns:p14="http://schemas.microsoft.com/office/powerpoint/2010/main" val="1547296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96</a:t>
            </a:fld>
            <a:endParaRPr lang="en-US" dirty="0"/>
          </a:p>
        </p:txBody>
      </p:sp>
    </p:spTree>
    <p:extLst>
      <p:ext uri="{BB962C8B-B14F-4D97-AF65-F5344CB8AC3E}">
        <p14:creationId xmlns:p14="http://schemas.microsoft.com/office/powerpoint/2010/main" val="1191542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936AB7-D406-44A5-BA29-2CFC066E9AD0}" type="slidenum">
              <a:rPr lang="en-IN" smtClean="0"/>
              <a:t>97</a:t>
            </a:fld>
            <a:endParaRPr lang="en-IN" dirty="0"/>
          </a:p>
        </p:txBody>
      </p:sp>
    </p:spTree>
    <p:extLst>
      <p:ext uri="{BB962C8B-B14F-4D97-AF65-F5344CB8AC3E}">
        <p14:creationId xmlns:p14="http://schemas.microsoft.com/office/powerpoint/2010/main" val="305251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36AB7-D406-44A5-BA29-2CFC066E9AD0}" type="slidenum">
              <a:rPr lang="en-IN" smtClean="0"/>
              <a:t>101</a:t>
            </a:fld>
            <a:endParaRPr lang="en-IN" dirty="0"/>
          </a:p>
        </p:txBody>
      </p:sp>
    </p:spTree>
    <p:extLst>
      <p:ext uri="{BB962C8B-B14F-4D97-AF65-F5344CB8AC3E}">
        <p14:creationId xmlns:p14="http://schemas.microsoft.com/office/powerpoint/2010/main" val="45208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38</a:t>
            </a:fld>
            <a:endParaRPr lang="en-US" dirty="0"/>
          </a:p>
        </p:txBody>
      </p:sp>
    </p:spTree>
    <p:extLst>
      <p:ext uri="{BB962C8B-B14F-4D97-AF65-F5344CB8AC3E}">
        <p14:creationId xmlns:p14="http://schemas.microsoft.com/office/powerpoint/2010/main" val="272850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943E-F276-9BF0-3794-3538F163A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9F957-5128-5306-13D6-C01856118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11F2B-EA43-7FE9-673C-D29BED30A8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F65B52-812D-4B26-287A-6F9BECBA3481}"/>
              </a:ext>
            </a:extLst>
          </p:cNvPr>
          <p:cNvSpPr>
            <a:spLocks noGrp="1"/>
          </p:cNvSpPr>
          <p:nvPr>
            <p:ph type="sldNum" sz="quarter" idx="5"/>
          </p:nvPr>
        </p:nvSpPr>
        <p:spPr/>
        <p:txBody>
          <a:bodyPr/>
          <a:lstStyle/>
          <a:p>
            <a:fld id="{11936AB7-D406-44A5-BA29-2CFC066E9AD0}" type="slidenum">
              <a:rPr lang="en-IN" smtClean="0"/>
              <a:t>102</a:t>
            </a:fld>
            <a:endParaRPr lang="en-IN" dirty="0"/>
          </a:p>
        </p:txBody>
      </p:sp>
    </p:spTree>
    <p:extLst>
      <p:ext uri="{BB962C8B-B14F-4D97-AF65-F5344CB8AC3E}">
        <p14:creationId xmlns:p14="http://schemas.microsoft.com/office/powerpoint/2010/main" val="3814200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36AB7-D406-44A5-BA29-2CFC066E9AD0}" type="slidenum">
              <a:rPr lang="en-IN" smtClean="0"/>
              <a:t>105</a:t>
            </a:fld>
            <a:endParaRPr lang="en-IN" dirty="0"/>
          </a:p>
        </p:txBody>
      </p:sp>
    </p:spTree>
    <p:extLst>
      <p:ext uri="{BB962C8B-B14F-4D97-AF65-F5344CB8AC3E}">
        <p14:creationId xmlns:p14="http://schemas.microsoft.com/office/powerpoint/2010/main" val="3706440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B943E-F276-9BF0-3794-3538F163A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9F957-5128-5306-13D6-C01856118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11F2B-EA43-7FE9-673C-D29BED30A8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F65B52-812D-4B26-287A-6F9BECBA3481}"/>
              </a:ext>
            </a:extLst>
          </p:cNvPr>
          <p:cNvSpPr>
            <a:spLocks noGrp="1"/>
          </p:cNvSpPr>
          <p:nvPr>
            <p:ph type="sldNum" sz="quarter" idx="5"/>
          </p:nvPr>
        </p:nvSpPr>
        <p:spPr/>
        <p:txBody>
          <a:bodyPr/>
          <a:lstStyle/>
          <a:p>
            <a:fld id="{11936AB7-D406-44A5-BA29-2CFC066E9AD0}" type="slidenum">
              <a:rPr lang="en-IN" smtClean="0"/>
              <a:t>106</a:t>
            </a:fld>
            <a:endParaRPr lang="en-IN" dirty="0"/>
          </a:p>
        </p:txBody>
      </p:sp>
    </p:spTree>
    <p:extLst>
      <p:ext uri="{BB962C8B-B14F-4D97-AF65-F5344CB8AC3E}">
        <p14:creationId xmlns:p14="http://schemas.microsoft.com/office/powerpoint/2010/main" val="2649766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36AB7-D406-44A5-BA29-2CFC066E9AD0}" type="slidenum">
              <a:rPr lang="en-IN" smtClean="0"/>
              <a:t>107</a:t>
            </a:fld>
            <a:endParaRPr lang="en-IN" dirty="0"/>
          </a:p>
        </p:txBody>
      </p:sp>
    </p:spTree>
    <p:extLst>
      <p:ext uri="{BB962C8B-B14F-4D97-AF65-F5344CB8AC3E}">
        <p14:creationId xmlns:p14="http://schemas.microsoft.com/office/powerpoint/2010/main" val="4030149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936AB7-D406-44A5-BA29-2CFC066E9AD0}" type="slidenum">
              <a:rPr lang="en-IN" smtClean="0"/>
              <a:t>109</a:t>
            </a:fld>
            <a:endParaRPr lang="en-IN" dirty="0"/>
          </a:p>
        </p:txBody>
      </p:sp>
    </p:spTree>
    <p:extLst>
      <p:ext uri="{BB962C8B-B14F-4D97-AF65-F5344CB8AC3E}">
        <p14:creationId xmlns:p14="http://schemas.microsoft.com/office/powerpoint/2010/main" val="1981769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92029-2D54-8ACF-E24F-FDCC8EF44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FB54B-9095-4679-3CD6-EA18D8E6BE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048A4-201C-2FB4-7EC5-AD24D0B66B0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593081F-176A-BA90-97E8-DDF535A4098B}"/>
              </a:ext>
            </a:extLst>
          </p:cNvPr>
          <p:cNvSpPr>
            <a:spLocks noGrp="1"/>
          </p:cNvSpPr>
          <p:nvPr>
            <p:ph type="sldNum" sz="quarter" idx="5"/>
          </p:nvPr>
        </p:nvSpPr>
        <p:spPr/>
        <p:txBody>
          <a:bodyPr/>
          <a:lstStyle/>
          <a:p>
            <a:fld id="{FF307898-3760-4DAD-9F89-D0E3AD6048B2}" type="slidenum">
              <a:rPr lang="en-US" smtClean="0"/>
              <a:t>121</a:t>
            </a:fld>
            <a:endParaRPr lang="en-US" dirty="0"/>
          </a:p>
        </p:txBody>
      </p:sp>
    </p:spTree>
    <p:extLst>
      <p:ext uri="{BB962C8B-B14F-4D97-AF65-F5344CB8AC3E}">
        <p14:creationId xmlns:p14="http://schemas.microsoft.com/office/powerpoint/2010/main" val="117557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41</a:t>
            </a:fld>
            <a:endParaRPr lang="en-US" dirty="0"/>
          </a:p>
        </p:txBody>
      </p:sp>
    </p:spTree>
    <p:extLst>
      <p:ext uri="{BB962C8B-B14F-4D97-AF65-F5344CB8AC3E}">
        <p14:creationId xmlns:p14="http://schemas.microsoft.com/office/powerpoint/2010/main" val="294952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42</a:t>
            </a:fld>
            <a:endParaRPr lang="en-US" dirty="0"/>
          </a:p>
        </p:txBody>
      </p:sp>
    </p:spTree>
    <p:extLst>
      <p:ext uri="{BB962C8B-B14F-4D97-AF65-F5344CB8AC3E}">
        <p14:creationId xmlns:p14="http://schemas.microsoft.com/office/powerpoint/2010/main" val="404788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44</a:t>
            </a:fld>
            <a:endParaRPr lang="en-US" dirty="0"/>
          </a:p>
        </p:txBody>
      </p:sp>
    </p:spTree>
    <p:extLst>
      <p:ext uri="{BB962C8B-B14F-4D97-AF65-F5344CB8AC3E}">
        <p14:creationId xmlns:p14="http://schemas.microsoft.com/office/powerpoint/2010/main" val="3454793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If you want to claim ITC in the subsequent month, then select </a:t>
            </a:r>
            <a:r>
              <a:rPr lang="en-US" b="1" i="0" dirty="0">
                <a:solidFill>
                  <a:srgbClr val="000000"/>
                </a:solidFill>
                <a:effectLst/>
                <a:latin typeface="Roboto" panose="02000000000000000000" pitchFamily="2" charset="0"/>
              </a:rPr>
              <a:t>Increase in Tax Liability</a:t>
            </a:r>
            <a:r>
              <a:rPr lang="en-US" b="0" i="0" dirty="0">
                <a:solidFill>
                  <a:srgbClr val="000000"/>
                </a:solidFill>
                <a:effectLst/>
                <a:latin typeface="Roboto" panose="02000000000000000000" pitchFamily="2" charset="0"/>
              </a:rPr>
              <a:t>. Thereafter, you will need to create a journal voucher in the subsequent month with </a:t>
            </a:r>
            <a:r>
              <a:rPr lang="en-US" b="1" i="0" dirty="0">
                <a:solidFill>
                  <a:srgbClr val="000000"/>
                </a:solidFill>
                <a:effectLst/>
                <a:latin typeface="Roboto" panose="02000000000000000000" pitchFamily="2" charset="0"/>
              </a:rPr>
              <a:t>Nature of Adjustment</a:t>
            </a:r>
            <a:r>
              <a:rPr lang="en-US" b="0" i="0" dirty="0">
                <a:solidFill>
                  <a:srgbClr val="000000"/>
                </a:solidFill>
                <a:effectLst/>
                <a:latin typeface="Roboto" panose="02000000000000000000" pitchFamily="2" charset="0"/>
              </a:rPr>
              <a:t> as </a:t>
            </a:r>
            <a:r>
              <a:rPr lang="en-US" b="1" i="0" dirty="0">
                <a:solidFill>
                  <a:srgbClr val="000000"/>
                </a:solidFill>
                <a:effectLst/>
                <a:latin typeface="Roboto" panose="02000000000000000000" pitchFamily="2" charset="0"/>
              </a:rPr>
              <a:t>Increase in Input Tax Credit</a:t>
            </a:r>
            <a:r>
              <a:rPr lang="en-US" b="0" i="0" dirty="0">
                <a:solidFill>
                  <a:srgbClr val="000000"/>
                </a:solidFill>
                <a:effectLst/>
                <a:latin typeface="Roboto" panose="02000000000000000000" pitchFamily="2" charset="0"/>
              </a:rPr>
              <a:t>.</a:t>
            </a:r>
            <a:endParaRPr lang="en-IN" dirty="0"/>
          </a:p>
        </p:txBody>
      </p:sp>
      <p:sp>
        <p:nvSpPr>
          <p:cNvPr id="4" name="Slide Number Placeholder 3"/>
          <p:cNvSpPr>
            <a:spLocks noGrp="1"/>
          </p:cNvSpPr>
          <p:nvPr>
            <p:ph type="sldNum" sz="quarter" idx="5"/>
          </p:nvPr>
        </p:nvSpPr>
        <p:spPr/>
        <p:txBody>
          <a:bodyPr/>
          <a:lstStyle/>
          <a:p>
            <a:fld id="{FF307898-3760-4DAD-9F89-D0E3AD6048B2}" type="slidenum">
              <a:rPr lang="en-US" smtClean="0"/>
              <a:t>52</a:t>
            </a:fld>
            <a:endParaRPr lang="en-US" dirty="0"/>
          </a:p>
        </p:txBody>
      </p:sp>
    </p:spTree>
    <p:extLst>
      <p:ext uri="{BB962C8B-B14F-4D97-AF65-F5344CB8AC3E}">
        <p14:creationId xmlns:p14="http://schemas.microsoft.com/office/powerpoint/2010/main" val="16205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https://help.tallysolutions.com/tally-prime/gst-adjustment-transactions/india-gst-journal-vouchers-in-gst-tally/ </a:t>
            </a:r>
          </a:p>
        </p:txBody>
      </p:sp>
      <p:sp>
        <p:nvSpPr>
          <p:cNvPr id="4" name="Slide Number Placeholder 3"/>
          <p:cNvSpPr>
            <a:spLocks noGrp="1"/>
          </p:cNvSpPr>
          <p:nvPr>
            <p:ph type="sldNum" sz="quarter" idx="5"/>
          </p:nvPr>
        </p:nvSpPr>
        <p:spPr/>
        <p:txBody>
          <a:bodyPr/>
          <a:lstStyle/>
          <a:p>
            <a:fld id="{FF307898-3760-4DAD-9F89-D0E3AD6048B2}" type="slidenum">
              <a:rPr lang="en-US" smtClean="0"/>
              <a:t>53</a:t>
            </a:fld>
            <a:endParaRPr lang="en-US" dirty="0"/>
          </a:p>
        </p:txBody>
      </p:sp>
    </p:spTree>
    <p:extLst>
      <p:ext uri="{BB962C8B-B14F-4D97-AF65-F5344CB8AC3E}">
        <p14:creationId xmlns:p14="http://schemas.microsoft.com/office/powerpoint/2010/main" val="1207226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https://help.tallysolutions.com/tally-prime/gst-adjustment-transactions/india-gst-journal-vouchers-in-gst-tally/ </a:t>
            </a:r>
          </a:p>
        </p:txBody>
      </p:sp>
      <p:sp>
        <p:nvSpPr>
          <p:cNvPr id="4" name="Slide Number Placeholder 3"/>
          <p:cNvSpPr>
            <a:spLocks noGrp="1"/>
          </p:cNvSpPr>
          <p:nvPr>
            <p:ph type="sldNum" sz="quarter" idx="5"/>
          </p:nvPr>
        </p:nvSpPr>
        <p:spPr/>
        <p:txBody>
          <a:bodyPr/>
          <a:lstStyle/>
          <a:p>
            <a:fld id="{FF307898-3760-4DAD-9F89-D0E3AD6048B2}" type="slidenum">
              <a:rPr lang="en-US" smtClean="0"/>
              <a:t>56</a:t>
            </a:fld>
            <a:endParaRPr lang="en-US" dirty="0"/>
          </a:p>
        </p:txBody>
      </p:sp>
    </p:spTree>
    <p:extLst>
      <p:ext uri="{BB962C8B-B14F-4D97-AF65-F5344CB8AC3E}">
        <p14:creationId xmlns:p14="http://schemas.microsoft.com/office/powerpoint/2010/main" val="279276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9DC53-EC72-446B-91D2-FA8D827B1566}"/>
              </a:ext>
            </a:extLst>
          </p:cNvPr>
          <p:cNvSpPr>
            <a:spLocks noGrp="1"/>
          </p:cNvSpPr>
          <p:nvPr>
            <p:ph type="title" hasCustomPrompt="1"/>
          </p:nvPr>
        </p:nvSpPr>
        <p:spPr>
          <a:xfrm>
            <a:off x="452070" y="2847975"/>
            <a:ext cx="9913901" cy="923925"/>
          </a:xfrm>
          <a:prstGeom prst="rect">
            <a:avLst/>
          </a:prstGeom>
        </p:spPr>
        <p:txBody>
          <a:bodyPr anchor="b"/>
          <a:lstStyle>
            <a:lvl1pPr algn="l">
              <a:defRPr sz="3600">
                <a:solidFill>
                  <a:schemeClr val="bg1">
                    <a:lumMod val="50000"/>
                  </a:schemeClr>
                </a:solidFill>
                <a:latin typeface="Segoe UI Semibold" panose="020B0702040204020203" pitchFamily="34" charset="0"/>
                <a:cs typeface="Segoe UI Semibold" panose="020B0702040204020203" pitchFamily="34" charset="0"/>
              </a:defRPr>
            </a:lvl1pPr>
          </a:lstStyle>
          <a:p>
            <a:r>
              <a:rPr lang="en-US" dirty="0"/>
              <a:t>Title</a:t>
            </a:r>
            <a:endParaRPr lang="en-IN" dirty="0"/>
          </a:p>
        </p:txBody>
      </p:sp>
      <p:grpSp>
        <p:nvGrpSpPr>
          <p:cNvPr id="41" name="Group 40">
            <a:extLst>
              <a:ext uri="{FF2B5EF4-FFF2-40B4-BE49-F238E27FC236}">
                <a16:creationId xmlns:a16="http://schemas.microsoft.com/office/drawing/2014/main" id="{0A849731-69C7-4D49-A8A9-9B517C5B9B99}"/>
              </a:ext>
            </a:extLst>
          </p:cNvPr>
          <p:cNvGrpSpPr/>
          <p:nvPr/>
        </p:nvGrpSpPr>
        <p:grpSpPr>
          <a:xfrm>
            <a:off x="726747" y="3"/>
            <a:ext cx="9546069" cy="6865542"/>
            <a:chOff x="726747" y="3"/>
            <a:chExt cx="9546069" cy="6865542"/>
          </a:xfrm>
        </p:grpSpPr>
        <p:sp>
          <p:nvSpPr>
            <p:cNvPr id="42" name="object 3">
              <a:extLst>
                <a:ext uri="{FF2B5EF4-FFF2-40B4-BE49-F238E27FC236}">
                  <a16:creationId xmlns:a16="http://schemas.microsoft.com/office/drawing/2014/main" id="{5DF3D48C-AA2D-45BF-9560-EAEBF9F574E7}"/>
                </a:ext>
              </a:extLst>
            </p:cNvPr>
            <p:cNvSpPr/>
            <p:nvPr/>
          </p:nvSpPr>
          <p:spPr>
            <a:xfrm>
              <a:off x="7886144" y="2117644"/>
              <a:ext cx="2386672" cy="4747901"/>
            </a:xfrm>
            <a:custGeom>
              <a:avLst/>
              <a:gdLst/>
              <a:ahLst/>
              <a:cxnLst/>
              <a:rect l="l" t="t" r="r" b="b"/>
              <a:pathLst>
                <a:path w="3931284" h="7820659">
                  <a:moveTo>
                    <a:pt x="2658662" y="0"/>
                  </a:moveTo>
                  <a:lnTo>
                    <a:pt x="0" y="7820411"/>
                  </a:lnTo>
                  <a:lnTo>
                    <a:pt x="1419181" y="7820411"/>
                  </a:lnTo>
                  <a:lnTo>
                    <a:pt x="3930927" y="432154"/>
                  </a:lnTo>
                  <a:lnTo>
                    <a:pt x="2658662" y="0"/>
                  </a:lnTo>
                  <a:close/>
                </a:path>
              </a:pathLst>
            </a:custGeom>
            <a:solidFill>
              <a:srgbClr val="FFC031"/>
            </a:solidFill>
          </p:spPr>
          <p:txBody>
            <a:bodyPr wrap="square" lIns="0" tIns="0" rIns="0" bIns="0" rtlCol="0"/>
            <a:lstStyle/>
            <a:p>
              <a:endParaRPr dirty="0"/>
            </a:p>
          </p:txBody>
        </p:sp>
        <p:sp>
          <p:nvSpPr>
            <p:cNvPr id="43" name="object 4">
              <a:extLst>
                <a:ext uri="{FF2B5EF4-FFF2-40B4-BE49-F238E27FC236}">
                  <a16:creationId xmlns:a16="http://schemas.microsoft.com/office/drawing/2014/main" id="{2AB29D9E-5A91-43EE-ADD6-58B9EC56ABFD}"/>
                </a:ext>
              </a:extLst>
            </p:cNvPr>
            <p:cNvSpPr/>
            <p:nvPr/>
          </p:nvSpPr>
          <p:spPr>
            <a:xfrm>
              <a:off x="726747" y="3"/>
              <a:ext cx="9545918" cy="3153831"/>
            </a:xfrm>
            <a:custGeom>
              <a:avLst/>
              <a:gdLst/>
              <a:ahLst/>
              <a:cxnLst/>
              <a:rect l="l" t="t" r="r" b="b"/>
              <a:pathLst>
                <a:path w="15723869" h="5194935">
                  <a:moveTo>
                    <a:pt x="4184270" y="0"/>
                  </a:moveTo>
                  <a:lnTo>
                    <a:pt x="0" y="0"/>
                  </a:lnTo>
                  <a:lnTo>
                    <a:pt x="15290864" y="5194742"/>
                  </a:lnTo>
                  <a:lnTo>
                    <a:pt x="15723772" y="3920299"/>
                  </a:lnTo>
                  <a:lnTo>
                    <a:pt x="4184270" y="0"/>
                  </a:lnTo>
                  <a:close/>
                </a:path>
              </a:pathLst>
            </a:custGeom>
            <a:solidFill>
              <a:srgbClr val="90C4E9"/>
            </a:solidFill>
          </p:spPr>
          <p:txBody>
            <a:bodyPr wrap="square" lIns="0" tIns="0" rIns="0" bIns="0" rtlCol="0"/>
            <a:lstStyle/>
            <a:p>
              <a:endParaRPr dirty="0"/>
            </a:p>
          </p:txBody>
        </p:sp>
        <p:sp>
          <p:nvSpPr>
            <p:cNvPr id="44" name="Rectangle 43">
              <a:extLst>
                <a:ext uri="{FF2B5EF4-FFF2-40B4-BE49-F238E27FC236}">
                  <a16:creationId xmlns:a16="http://schemas.microsoft.com/office/drawing/2014/main" id="{02C10570-B45D-4085-9EFC-A0DB6A5997D5}"/>
                </a:ext>
              </a:extLst>
            </p:cNvPr>
            <p:cNvSpPr/>
            <p:nvPr/>
          </p:nvSpPr>
          <p:spPr>
            <a:xfrm rot="1156427">
              <a:off x="9344481" y="2227240"/>
              <a:ext cx="834252" cy="832617"/>
            </a:xfrm>
            <a:prstGeom prst="rect">
              <a:avLst/>
            </a:prstGeom>
            <a:solidFill>
              <a:srgbClr val="2F69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3" name="Picture 2" descr="A picture containing drawing&#10;&#10;Description automatically generated">
            <a:extLst>
              <a:ext uri="{FF2B5EF4-FFF2-40B4-BE49-F238E27FC236}">
                <a16:creationId xmlns:a16="http://schemas.microsoft.com/office/drawing/2014/main" id="{F94E59D5-50DC-4B3A-A660-D0889D0D9E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8814" y="6157009"/>
            <a:ext cx="1228014" cy="564557"/>
          </a:xfrm>
          <a:prstGeom prst="rect">
            <a:avLst/>
          </a:prstGeom>
        </p:spPr>
      </p:pic>
      <p:pic>
        <p:nvPicPr>
          <p:cNvPr id="5" name="Picture 4" descr="A picture containing icon&#10;&#10;Description automatically generated">
            <a:extLst>
              <a:ext uri="{FF2B5EF4-FFF2-40B4-BE49-F238E27FC236}">
                <a16:creationId xmlns:a16="http://schemas.microsoft.com/office/drawing/2014/main" id="{44A01160-9C67-42D6-9C89-15B429D99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1646" y="283838"/>
            <a:ext cx="1640792" cy="334368"/>
          </a:xfrm>
          <a:prstGeom prst="rect">
            <a:avLst/>
          </a:prstGeom>
        </p:spPr>
      </p:pic>
    </p:spTree>
    <p:extLst>
      <p:ext uri="{BB962C8B-B14F-4D97-AF65-F5344CB8AC3E}">
        <p14:creationId xmlns:p14="http://schemas.microsoft.com/office/powerpoint/2010/main" val="957032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971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008486-9D45-43C8-BA76-43F6E7746094}"/>
              </a:ext>
            </a:extLst>
          </p:cNvPr>
          <p:cNvSpPr/>
          <p:nvPr userDrawn="1"/>
        </p:nvSpPr>
        <p:spPr>
          <a:xfrm>
            <a:off x="0" y="0"/>
            <a:ext cx="12192000" cy="6858000"/>
          </a:xfrm>
          <a:prstGeom prst="rect">
            <a:avLst/>
          </a:prstGeom>
          <a:solidFill>
            <a:srgbClr val="2121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Tree>
    <p:extLst>
      <p:ext uri="{BB962C8B-B14F-4D97-AF65-F5344CB8AC3E}">
        <p14:creationId xmlns:p14="http://schemas.microsoft.com/office/powerpoint/2010/main" val="757229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Main_1">
    <p:spTree>
      <p:nvGrpSpPr>
        <p:cNvPr id="1" name=""/>
        <p:cNvGrpSpPr/>
        <p:nvPr/>
      </p:nvGrpSpPr>
      <p:grpSpPr>
        <a:xfrm>
          <a:off x="0" y="0"/>
          <a:ext cx="0" cy="0"/>
          <a:chOff x="0" y="0"/>
          <a:chExt cx="0" cy="0"/>
        </a:xfrm>
      </p:grpSpPr>
      <p:sp>
        <p:nvSpPr>
          <p:cNvPr id="15" name="Заголовок 1">
            <a:extLst>
              <a:ext uri="{FF2B5EF4-FFF2-40B4-BE49-F238E27FC236}">
                <a16:creationId xmlns:a16="http://schemas.microsoft.com/office/drawing/2014/main" id="{C02986CC-D516-6547-954E-BA4F692DAAE9}"/>
              </a:ext>
            </a:extLst>
          </p:cNvPr>
          <p:cNvSpPr>
            <a:spLocks noGrp="1"/>
          </p:cNvSpPr>
          <p:nvPr>
            <p:ph type="title" hasCustomPrompt="1"/>
          </p:nvPr>
        </p:nvSpPr>
        <p:spPr>
          <a:xfrm>
            <a:off x="1020097" y="3249001"/>
            <a:ext cx="3815927" cy="2591988"/>
          </a:xfrm>
          <a:prstGeom prst="rect">
            <a:avLst/>
          </a:prstGeom>
        </p:spPr>
        <p:txBody>
          <a:bodyPr>
            <a:noAutofit/>
          </a:bodyPr>
          <a:lstStyle>
            <a:lvl1pPr marL="0" marR="0" indent="0" algn="l" defTabSz="1219201" rtl="0" eaLnBrk="1" fontAlgn="auto" latinLnBrk="0" hangingPunct="1">
              <a:lnSpc>
                <a:spcPct val="100000"/>
              </a:lnSpc>
              <a:spcBef>
                <a:spcPct val="0"/>
              </a:spcBef>
              <a:spcAft>
                <a:spcPts val="0"/>
              </a:spcAft>
              <a:buClrTx/>
              <a:buSzTx/>
              <a:buFontTx/>
              <a:buNone/>
              <a:tabLst>
                <a:tab pos="1820772" algn="l"/>
              </a:tabLst>
              <a:defRPr lang="ru-RU" sz="4000" b="1" i="0" kern="1200" spc="0" baseline="0" dirty="0">
                <a:solidFill>
                  <a:schemeClr val="tx2"/>
                </a:solidFill>
                <a:latin typeface="+mj-lt"/>
                <a:ea typeface="Tahoma" charset="0"/>
                <a:cs typeface="Tahoma" charset="0"/>
              </a:defRPr>
            </a:lvl1pPr>
          </a:lstStyle>
          <a:p>
            <a:r>
              <a:rPr lang="en-US"/>
              <a:t>NAME OF YOUR TOP SLIDE</a:t>
            </a:r>
            <a:endParaRPr lang="ru-RU"/>
          </a:p>
        </p:txBody>
      </p:sp>
    </p:spTree>
    <p:extLst>
      <p:ext uri="{BB962C8B-B14F-4D97-AF65-F5344CB8AC3E}">
        <p14:creationId xmlns:p14="http://schemas.microsoft.com/office/powerpoint/2010/main" val="3971696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0B5-2641-4048-A5B7-426327B0BA58}"/>
              </a:ext>
            </a:extLst>
          </p:cNvPr>
          <p:cNvSpPr>
            <a:spLocks noGrp="1"/>
          </p:cNvSpPr>
          <p:nvPr>
            <p:ph type="title"/>
          </p:nvPr>
        </p:nvSpPr>
        <p:spPr>
          <a:xfrm>
            <a:off x="838091" y="365084"/>
            <a:ext cx="10515819" cy="831928"/>
          </a:xfrm>
          <a:prstGeom prst="rect">
            <a:avLst/>
          </a:prstGeom>
        </p:spPr>
        <p:txBody>
          <a:bodyPr anchor="ctr"/>
          <a:lstStyle>
            <a:lvl1pPr>
              <a:defRPr sz="3599"/>
            </a:lvl1pPr>
          </a:lstStyle>
          <a:p>
            <a:r>
              <a:rPr lang="en-US"/>
              <a:t>Click to edit Master title style</a:t>
            </a:r>
          </a:p>
        </p:txBody>
      </p:sp>
    </p:spTree>
    <p:extLst>
      <p:ext uri="{BB962C8B-B14F-4D97-AF65-F5344CB8AC3E}">
        <p14:creationId xmlns:p14="http://schemas.microsoft.com/office/powerpoint/2010/main" val="1844992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472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lumMod val="8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1794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8594D8-4B2A-49A3-B0DD-DB765D23E12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ustDataLst>
      <p:tags r:id="rId1"/>
    </p:custDataLst>
    <p:extLst>
      <p:ext uri="{BB962C8B-B14F-4D97-AF65-F5344CB8AC3E}">
        <p14:creationId xmlns:p14="http://schemas.microsoft.com/office/powerpoint/2010/main" val="2689019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p:cSld name="TITLE + TEXT">
    <p:bg>
      <p:bgPr>
        <a:solidFill>
          <a:schemeClr val="accent2"/>
        </a:solidFill>
        <a:effectLst/>
      </p:bgPr>
    </p:bg>
    <p:spTree>
      <p:nvGrpSpPr>
        <p:cNvPr id="1" name="Shape 37"/>
        <p:cNvGrpSpPr/>
        <p:nvPr/>
      </p:nvGrpSpPr>
      <p:grpSpPr>
        <a:xfrm>
          <a:off x="0" y="0"/>
          <a:ext cx="0" cy="0"/>
          <a:chOff x="0" y="0"/>
          <a:chExt cx="0" cy="0"/>
        </a:xfrm>
      </p:grpSpPr>
      <p:sp>
        <p:nvSpPr>
          <p:cNvPr id="38" name="Google Shape;38;p5"/>
          <p:cNvSpPr/>
          <p:nvPr/>
        </p:nvSpPr>
        <p:spPr>
          <a:xfrm>
            <a:off x="3392600" y="725600"/>
            <a:ext cx="5406800" cy="5406800"/>
          </a:xfrm>
          <a:prstGeom prst="ellipse">
            <a:avLst/>
          </a:prstGeom>
          <a:solidFill>
            <a:srgbClr val="FFFFFF"/>
          </a:solidFill>
          <a:ln>
            <a:noFill/>
          </a:ln>
        </p:spPr>
        <p:txBody>
          <a:bodyPr spcFirstLastPara="1" wrap="square" lIns="121898" tIns="121898" rIns="121898" bIns="121898" anchor="ctr" anchorCtr="0">
            <a:noAutofit/>
          </a:bodyPr>
          <a:lstStyle/>
          <a:p>
            <a:pPr marL="0" lvl="0" indent="0" algn="l" rtl="0">
              <a:spcBef>
                <a:spcPts val="0"/>
              </a:spcBef>
              <a:spcAft>
                <a:spcPts val="0"/>
              </a:spcAft>
              <a:buNone/>
            </a:pPr>
            <a:endParaRPr sz="2400"/>
          </a:p>
        </p:txBody>
      </p:sp>
      <p:sp>
        <p:nvSpPr>
          <p:cNvPr id="39" name="Google Shape;39;p5"/>
          <p:cNvSpPr txBox="1">
            <a:spLocks noGrp="1"/>
          </p:cNvSpPr>
          <p:nvPr>
            <p:ph type="subTitle" idx="1"/>
          </p:nvPr>
        </p:nvSpPr>
        <p:spPr>
          <a:xfrm>
            <a:off x="4280400" y="3275133"/>
            <a:ext cx="3631200" cy="125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4"/>
            </a:lvl1pPr>
            <a:lvl2pPr lvl="1" algn="ctr" rtl="0">
              <a:lnSpc>
                <a:spcPct val="100000"/>
              </a:lnSpc>
              <a:spcBef>
                <a:spcPts val="0"/>
              </a:spcBef>
              <a:spcAft>
                <a:spcPts val="0"/>
              </a:spcAft>
              <a:buSzPts val="2800"/>
              <a:buNone/>
              <a:defRPr sz="3734"/>
            </a:lvl2pPr>
            <a:lvl3pPr lvl="2" algn="ctr" rtl="0">
              <a:lnSpc>
                <a:spcPct val="100000"/>
              </a:lnSpc>
              <a:spcBef>
                <a:spcPts val="0"/>
              </a:spcBef>
              <a:spcAft>
                <a:spcPts val="0"/>
              </a:spcAft>
              <a:buSzPts val="2800"/>
              <a:buNone/>
              <a:defRPr sz="3734"/>
            </a:lvl3pPr>
            <a:lvl4pPr lvl="3" algn="ctr" rtl="0">
              <a:lnSpc>
                <a:spcPct val="100000"/>
              </a:lnSpc>
              <a:spcBef>
                <a:spcPts val="0"/>
              </a:spcBef>
              <a:spcAft>
                <a:spcPts val="0"/>
              </a:spcAft>
              <a:buSzPts val="2800"/>
              <a:buNone/>
              <a:defRPr sz="3734"/>
            </a:lvl4pPr>
            <a:lvl5pPr lvl="4" algn="ctr" rtl="0">
              <a:lnSpc>
                <a:spcPct val="100000"/>
              </a:lnSpc>
              <a:spcBef>
                <a:spcPts val="0"/>
              </a:spcBef>
              <a:spcAft>
                <a:spcPts val="0"/>
              </a:spcAft>
              <a:buSzPts val="2800"/>
              <a:buNone/>
              <a:defRPr sz="3734"/>
            </a:lvl5pPr>
            <a:lvl6pPr lvl="5" algn="ctr" rtl="0">
              <a:lnSpc>
                <a:spcPct val="100000"/>
              </a:lnSpc>
              <a:spcBef>
                <a:spcPts val="0"/>
              </a:spcBef>
              <a:spcAft>
                <a:spcPts val="0"/>
              </a:spcAft>
              <a:buSzPts val="2800"/>
              <a:buNone/>
              <a:defRPr sz="3734"/>
            </a:lvl6pPr>
            <a:lvl7pPr lvl="6" algn="ctr" rtl="0">
              <a:lnSpc>
                <a:spcPct val="100000"/>
              </a:lnSpc>
              <a:spcBef>
                <a:spcPts val="0"/>
              </a:spcBef>
              <a:spcAft>
                <a:spcPts val="0"/>
              </a:spcAft>
              <a:buSzPts val="2800"/>
              <a:buNone/>
              <a:defRPr sz="3734"/>
            </a:lvl7pPr>
            <a:lvl8pPr lvl="7" algn="ctr" rtl="0">
              <a:lnSpc>
                <a:spcPct val="100000"/>
              </a:lnSpc>
              <a:spcBef>
                <a:spcPts val="0"/>
              </a:spcBef>
              <a:spcAft>
                <a:spcPts val="0"/>
              </a:spcAft>
              <a:buSzPts val="2800"/>
              <a:buNone/>
              <a:defRPr sz="3734"/>
            </a:lvl8pPr>
            <a:lvl9pPr lvl="8" algn="ctr" rtl="0">
              <a:lnSpc>
                <a:spcPct val="100000"/>
              </a:lnSpc>
              <a:spcBef>
                <a:spcPts val="0"/>
              </a:spcBef>
              <a:spcAft>
                <a:spcPts val="0"/>
              </a:spcAft>
              <a:buSzPts val="2800"/>
              <a:buNone/>
              <a:defRPr sz="3734"/>
            </a:lvl9pPr>
          </a:lstStyle>
          <a:p>
            <a:endParaRPr/>
          </a:p>
        </p:txBody>
      </p:sp>
      <p:sp>
        <p:nvSpPr>
          <p:cNvPr id="40" name="Google Shape;40;p5"/>
          <p:cNvSpPr txBox="1">
            <a:spLocks noGrp="1"/>
          </p:cNvSpPr>
          <p:nvPr>
            <p:ph type="title"/>
          </p:nvPr>
        </p:nvSpPr>
        <p:spPr>
          <a:xfrm>
            <a:off x="2761000" y="2430867"/>
            <a:ext cx="667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3995850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a:solidFill>
                  <a:srgbClr val="272E3A"/>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857730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0C5E-BCD8-4B3C-80CD-110B5CF81773}"/>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69" y="1803126"/>
            <a:ext cx="10267000" cy="4624868"/>
          </a:xfrm>
          <a:prstGeom prst="rect">
            <a:avLst/>
          </a:prstGeom>
        </p:spPr>
        <p:txBody>
          <a:bodyPr/>
          <a:lstStyle>
            <a:lvl1pPr>
              <a:defRPr sz="2600">
                <a:solidFill>
                  <a:schemeClr val="bg1">
                    <a:lumMod val="50000"/>
                  </a:schemeClr>
                </a:solidFill>
                <a:latin typeface="Segoe UI Semilight" panose="020B0402040204020203" pitchFamily="34" charset="0"/>
                <a:cs typeface="Segoe UI Semilight" panose="020B0402040204020203" pitchFamily="34" charset="0"/>
              </a:defRPr>
            </a:lvl1pPr>
            <a:lvl2pPr>
              <a:defRPr>
                <a:solidFill>
                  <a:schemeClr val="bg1">
                    <a:lumMod val="50000"/>
                  </a:schemeClr>
                </a:solidFill>
                <a:latin typeface="Segoe UI Semilight" panose="020B0402040204020203" pitchFamily="34" charset="0"/>
                <a:cs typeface="Segoe UI Semilight" panose="020B0402040204020203" pitchFamily="34" charset="0"/>
              </a:defRPr>
            </a:lvl2pPr>
            <a:lvl3pPr>
              <a:defRPr>
                <a:solidFill>
                  <a:schemeClr val="bg1">
                    <a:lumMod val="50000"/>
                  </a:schemeClr>
                </a:solidFill>
                <a:latin typeface="Segoe UI Semilight" panose="020B0402040204020203" pitchFamily="34" charset="0"/>
                <a:cs typeface="Segoe UI Semilight" panose="020B0402040204020203" pitchFamily="34" charset="0"/>
              </a:defRPr>
            </a:lvl3pPr>
            <a:lvl4pPr>
              <a:defRPr>
                <a:solidFill>
                  <a:schemeClr val="bg1">
                    <a:lumMod val="50000"/>
                  </a:schemeClr>
                </a:solidFill>
                <a:latin typeface="Segoe UI Semilight" panose="020B0402040204020203" pitchFamily="34" charset="0"/>
                <a:cs typeface="Segoe UI Semilight" panose="020B0402040204020203" pitchFamily="34" charset="0"/>
              </a:defRPr>
            </a:lvl4pPr>
            <a:lvl5pPr>
              <a:defRPr>
                <a:solidFill>
                  <a:schemeClr val="bg1">
                    <a:lumMod val="50000"/>
                  </a:schemeClr>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0" name="object 30">
            <a:extLst>
              <a:ext uri="{FF2B5EF4-FFF2-40B4-BE49-F238E27FC236}">
                <a16:creationId xmlns:a16="http://schemas.microsoft.com/office/drawing/2014/main" id="{C7CB95EA-3C6C-4659-9DD6-AD408CA927B4}"/>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r>
                <a:rPr lang="en-US" dirty="0"/>
                <a:t>`</a:t>
              </a:r>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pic>
        <p:nvPicPr>
          <p:cNvPr id="5" name="Picture 4" descr="A picture containing icon&#10;&#10;Description automatically generated">
            <a:extLst>
              <a:ext uri="{FF2B5EF4-FFF2-40B4-BE49-F238E27FC236}">
                <a16:creationId xmlns:a16="http://schemas.microsoft.com/office/drawing/2014/main" id="{7322F2B7-207B-41E4-8A62-BE95A1F1B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38" y="430006"/>
            <a:ext cx="1695600" cy="345537"/>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CC03F5EE-4FA3-44E8-AE4E-D22CF678FD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0749" y="6032318"/>
            <a:ext cx="1228014" cy="564557"/>
          </a:xfrm>
          <a:prstGeom prst="rect">
            <a:avLst/>
          </a:prstGeom>
        </p:spPr>
      </p:pic>
    </p:spTree>
    <p:extLst>
      <p:ext uri="{BB962C8B-B14F-4D97-AF65-F5344CB8AC3E}">
        <p14:creationId xmlns:p14="http://schemas.microsoft.com/office/powerpoint/2010/main" val="2678487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452070" y="1787241"/>
            <a:ext cx="4809886" cy="4624868"/>
          </a:xfrm>
          <a:prstGeom prst="rect">
            <a:avLst/>
          </a:prstGeom>
        </p:spPr>
        <p:txBody>
          <a:bodyPr/>
          <a:lstStyle>
            <a:lvl1pPr>
              <a:defRPr sz="2600">
                <a:solidFill>
                  <a:schemeClr val="bg1">
                    <a:lumMod val="50000"/>
                  </a:schemeClr>
                </a:solidFill>
                <a:latin typeface="Segoe UI Semilight" panose="020B0402040204020203" pitchFamily="34" charset="0"/>
                <a:cs typeface="Segoe UI Semilight" panose="020B0402040204020203" pitchFamily="34" charset="0"/>
              </a:defRPr>
            </a:lvl1pPr>
            <a:lvl2pPr>
              <a:defRPr>
                <a:solidFill>
                  <a:schemeClr val="bg1">
                    <a:lumMod val="50000"/>
                  </a:schemeClr>
                </a:solidFill>
                <a:latin typeface="Segoe UI Semilight" panose="020B0402040204020203" pitchFamily="34" charset="0"/>
                <a:cs typeface="Segoe UI Semilight" panose="020B0402040204020203" pitchFamily="34" charset="0"/>
              </a:defRPr>
            </a:lvl2pPr>
            <a:lvl3pPr>
              <a:defRPr>
                <a:solidFill>
                  <a:schemeClr val="bg1">
                    <a:lumMod val="50000"/>
                  </a:schemeClr>
                </a:solidFill>
                <a:latin typeface="Segoe UI Semilight" panose="020B0402040204020203" pitchFamily="34" charset="0"/>
                <a:cs typeface="Segoe UI Semilight" panose="020B0402040204020203" pitchFamily="34" charset="0"/>
              </a:defRPr>
            </a:lvl3pPr>
            <a:lvl4pPr>
              <a:defRPr>
                <a:solidFill>
                  <a:schemeClr val="bg1">
                    <a:lumMod val="50000"/>
                  </a:schemeClr>
                </a:solidFill>
                <a:latin typeface="Segoe UI Semilight" panose="020B0402040204020203" pitchFamily="34" charset="0"/>
                <a:cs typeface="Segoe UI Semilight" panose="020B0402040204020203" pitchFamily="34" charset="0"/>
              </a:defRPr>
            </a:lvl4pPr>
            <a:lvl5pPr>
              <a:defRPr>
                <a:solidFill>
                  <a:schemeClr val="bg1">
                    <a:lumMod val="50000"/>
                  </a:schemeClr>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2">
            <a:extLst>
              <a:ext uri="{FF2B5EF4-FFF2-40B4-BE49-F238E27FC236}">
                <a16:creationId xmlns:a16="http://schemas.microsoft.com/office/drawing/2014/main" id="{5A43C658-AD08-483F-96BF-C81BE52AD0BD}"/>
              </a:ext>
            </a:extLst>
          </p:cNvPr>
          <p:cNvSpPr>
            <a:spLocks noGrp="1"/>
          </p:cNvSpPr>
          <p:nvPr>
            <p:ph sz="half" idx="10"/>
          </p:nvPr>
        </p:nvSpPr>
        <p:spPr>
          <a:xfrm>
            <a:off x="5639713" y="1787241"/>
            <a:ext cx="5008891" cy="4624868"/>
          </a:xfrm>
          <a:prstGeom prst="rect">
            <a:avLst/>
          </a:prstGeom>
        </p:spPr>
        <p:txBody>
          <a:bodyPr/>
          <a:lstStyle>
            <a:lvl1pPr>
              <a:defRPr sz="2600">
                <a:solidFill>
                  <a:schemeClr val="bg1">
                    <a:lumMod val="50000"/>
                  </a:schemeClr>
                </a:solidFill>
                <a:latin typeface="Segoe UI Semilight" panose="020B0402040204020203" pitchFamily="34" charset="0"/>
                <a:cs typeface="Segoe UI Semilight" panose="020B0402040204020203" pitchFamily="34" charset="0"/>
              </a:defRPr>
            </a:lvl1pPr>
            <a:lvl2pPr>
              <a:defRPr>
                <a:solidFill>
                  <a:schemeClr val="bg1">
                    <a:lumMod val="50000"/>
                  </a:schemeClr>
                </a:solidFill>
                <a:latin typeface="Segoe UI Semilight" panose="020B0402040204020203" pitchFamily="34" charset="0"/>
                <a:cs typeface="Segoe UI Semilight" panose="020B0402040204020203" pitchFamily="34" charset="0"/>
              </a:defRPr>
            </a:lvl2pPr>
            <a:lvl3pPr>
              <a:defRPr>
                <a:solidFill>
                  <a:schemeClr val="bg1">
                    <a:lumMod val="50000"/>
                  </a:schemeClr>
                </a:solidFill>
                <a:latin typeface="Segoe UI Semilight" panose="020B0402040204020203" pitchFamily="34" charset="0"/>
                <a:cs typeface="Segoe UI Semilight" panose="020B0402040204020203" pitchFamily="34" charset="0"/>
              </a:defRPr>
            </a:lvl3pPr>
            <a:lvl4pPr>
              <a:defRPr>
                <a:solidFill>
                  <a:schemeClr val="bg1">
                    <a:lumMod val="50000"/>
                  </a:schemeClr>
                </a:solidFill>
                <a:latin typeface="Segoe UI Semilight" panose="020B0402040204020203" pitchFamily="34" charset="0"/>
                <a:cs typeface="Segoe UI Semilight" panose="020B0402040204020203" pitchFamily="34" charset="0"/>
              </a:defRPr>
            </a:lvl4pPr>
            <a:lvl5pPr>
              <a:defRPr>
                <a:solidFill>
                  <a:schemeClr val="bg1">
                    <a:lumMod val="50000"/>
                  </a:schemeClr>
                </a:solidFill>
                <a:latin typeface="Segoe UI Semilight" panose="020B0402040204020203" pitchFamily="34"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32" name="Group 31">
            <a:extLst>
              <a:ext uri="{FF2B5EF4-FFF2-40B4-BE49-F238E27FC236}">
                <a16:creationId xmlns:a16="http://schemas.microsoft.com/office/drawing/2014/main" id="{47D2C681-E489-47C4-9D20-C6189BF38085}"/>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1BF719B-8ADF-4AA6-9421-E97DA1530189}"/>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9F0F0D35-DF05-4AED-A9F5-0172B3E44729}"/>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C99042AD-543D-4775-9C5C-7C094EF75FD5}"/>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sp>
        <p:nvSpPr>
          <p:cNvPr id="36" name="Title 1">
            <a:extLst>
              <a:ext uri="{FF2B5EF4-FFF2-40B4-BE49-F238E27FC236}">
                <a16:creationId xmlns:a16="http://schemas.microsoft.com/office/drawing/2014/main" id="{C118343B-B36C-45DD-B1E5-302F6613D1BF}"/>
              </a:ext>
            </a:extLst>
          </p:cNvPr>
          <p:cNvSpPr>
            <a:spLocks noGrp="1"/>
          </p:cNvSpPr>
          <p:nvPr>
            <p:ph type="title"/>
          </p:nvPr>
        </p:nvSpPr>
        <p:spPr>
          <a:xfrm>
            <a:off x="452070" y="1075453"/>
            <a:ext cx="11152980" cy="454884"/>
          </a:xfrm>
          <a:prstGeom prst="rect">
            <a:avLst/>
          </a:prstGeom>
        </p:spPr>
        <p:txBody>
          <a:bodyPr/>
          <a:lstStyle>
            <a:lvl1pPr>
              <a:defRPr sz="3000">
                <a:solidFill>
                  <a:schemeClr val="bg1">
                    <a:lumMod val="50000"/>
                  </a:schemeClr>
                </a:solidFill>
                <a:latin typeface="Segoe UI Semibold" panose="020B0702040204020203" pitchFamily="34" charset="0"/>
                <a:cs typeface="Segoe UI Semibold" panose="020B0702040204020203" pitchFamily="34" charset="0"/>
              </a:defRPr>
            </a:lvl1pPr>
          </a:lstStyle>
          <a:p>
            <a:r>
              <a:rPr lang="en-US" dirty="0"/>
              <a:t>Click to edit Master title style</a:t>
            </a:r>
            <a:endParaRPr lang="en-IN" dirty="0"/>
          </a:p>
        </p:txBody>
      </p:sp>
      <p:sp>
        <p:nvSpPr>
          <p:cNvPr id="37" name="object 30">
            <a:extLst>
              <a:ext uri="{FF2B5EF4-FFF2-40B4-BE49-F238E27FC236}">
                <a16:creationId xmlns:a16="http://schemas.microsoft.com/office/drawing/2014/main" id="{5D457D3A-1102-4BF8-AE39-F9EDD425AC32}"/>
              </a:ext>
            </a:extLst>
          </p:cNvPr>
          <p:cNvSpPr/>
          <p:nvPr/>
        </p:nvSpPr>
        <p:spPr>
          <a:xfrm>
            <a:off x="490170" y="161201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pic>
        <p:nvPicPr>
          <p:cNvPr id="38" name="Picture 37" descr="A picture containing drawing&#10;&#10;Description automatically generated">
            <a:extLst>
              <a:ext uri="{FF2B5EF4-FFF2-40B4-BE49-F238E27FC236}">
                <a16:creationId xmlns:a16="http://schemas.microsoft.com/office/drawing/2014/main" id="{53D52CF6-C4DC-48E5-9770-97AE6FF4F4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0749" y="6032318"/>
            <a:ext cx="1228014" cy="564557"/>
          </a:xfrm>
          <a:prstGeom prst="rect">
            <a:avLst/>
          </a:prstGeom>
        </p:spPr>
      </p:pic>
      <p:pic>
        <p:nvPicPr>
          <p:cNvPr id="39" name="Picture 38" descr="A picture containing icon&#10;&#10;Description automatically generated">
            <a:extLst>
              <a:ext uri="{FF2B5EF4-FFF2-40B4-BE49-F238E27FC236}">
                <a16:creationId xmlns:a16="http://schemas.microsoft.com/office/drawing/2014/main" id="{D6319BB6-141A-4361-A033-364848ED5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38" y="430006"/>
            <a:ext cx="1695600" cy="345537"/>
          </a:xfrm>
          <a:prstGeom prst="rect">
            <a:avLst/>
          </a:prstGeom>
        </p:spPr>
      </p:pic>
    </p:spTree>
    <p:extLst>
      <p:ext uri="{BB962C8B-B14F-4D97-AF65-F5344CB8AC3E}">
        <p14:creationId xmlns:p14="http://schemas.microsoft.com/office/powerpoint/2010/main" val="408366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05BA64EB-773C-4A1F-9592-DBBA21F81E43}"/>
              </a:ext>
            </a:extLst>
          </p:cNvPr>
          <p:cNvSpPr/>
          <p:nvPr/>
        </p:nvSpPr>
        <p:spPr>
          <a:xfrm>
            <a:off x="0" y="1"/>
            <a:ext cx="12191829" cy="6858000"/>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2F69B0"/>
          </a:solidFill>
        </p:spPr>
        <p:txBody>
          <a:bodyPr wrap="square" lIns="0" tIns="0" rIns="0" bIns="0" rtlCol="0"/>
          <a:lstStyle/>
          <a:p>
            <a:endParaRPr dirty="0"/>
          </a:p>
        </p:txBody>
      </p:sp>
      <p:sp>
        <p:nvSpPr>
          <p:cNvPr id="8" name="object 3">
            <a:extLst>
              <a:ext uri="{FF2B5EF4-FFF2-40B4-BE49-F238E27FC236}">
                <a16:creationId xmlns:a16="http://schemas.microsoft.com/office/drawing/2014/main" id="{41DCD946-D406-4C15-98CD-73978AB5B5F2}"/>
              </a:ext>
            </a:extLst>
          </p:cNvPr>
          <p:cNvSpPr txBox="1">
            <a:spLocks/>
          </p:cNvSpPr>
          <p:nvPr/>
        </p:nvSpPr>
        <p:spPr>
          <a:xfrm>
            <a:off x="5064697" y="3121777"/>
            <a:ext cx="3373958" cy="504625"/>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IN" sz="3200" spc="180" dirty="0">
                <a:solidFill>
                  <a:schemeClr val="bg1"/>
                </a:solidFill>
                <a:latin typeface="Segoe UI Semibold" panose="020B0702040204020203" pitchFamily="34" charset="0"/>
                <a:cs typeface="Segoe UI Semibold" panose="020B0702040204020203" pitchFamily="34" charset="0"/>
              </a:rPr>
              <a:t>Thank</a:t>
            </a:r>
            <a:r>
              <a:rPr lang="en-IN" sz="3200" dirty="0">
                <a:solidFill>
                  <a:schemeClr val="bg1"/>
                </a:solidFill>
                <a:latin typeface="Segoe UI Semibold" panose="020B0702040204020203" pitchFamily="34" charset="0"/>
                <a:cs typeface="Segoe UI Semibold" panose="020B0702040204020203" pitchFamily="34" charset="0"/>
              </a:rPr>
              <a:t> </a:t>
            </a:r>
            <a:r>
              <a:rPr lang="en-IN" sz="3200" spc="85" dirty="0">
                <a:solidFill>
                  <a:schemeClr val="bg1"/>
                </a:solidFill>
                <a:latin typeface="Segoe UI Semibold" panose="020B0702040204020203" pitchFamily="34" charset="0"/>
                <a:cs typeface="Segoe UI Semibold" panose="020B0702040204020203" pitchFamily="34" charset="0"/>
              </a:rPr>
              <a:t>you</a:t>
            </a:r>
          </a:p>
        </p:txBody>
      </p:sp>
      <p:sp>
        <p:nvSpPr>
          <p:cNvPr id="23" name="object 4">
            <a:extLst>
              <a:ext uri="{FF2B5EF4-FFF2-40B4-BE49-F238E27FC236}">
                <a16:creationId xmlns:a16="http://schemas.microsoft.com/office/drawing/2014/main" id="{B5D3D907-6A5C-4B54-B258-E9AE4AF788C1}"/>
              </a:ext>
            </a:extLst>
          </p:cNvPr>
          <p:cNvSpPr/>
          <p:nvPr/>
        </p:nvSpPr>
        <p:spPr>
          <a:xfrm rot="13181968" flipV="1">
            <a:off x="3569423" y="5055080"/>
            <a:ext cx="5553563" cy="209075"/>
          </a:xfrm>
          <a:custGeom>
            <a:avLst/>
            <a:gdLst>
              <a:gd name="connsiteX0" fmla="*/ 0 w 19957843"/>
              <a:gd name="connsiteY0" fmla="*/ 145995 h 145995"/>
              <a:gd name="connsiteX1" fmla="*/ 19957842 w 19957843"/>
              <a:gd name="connsiteY1" fmla="*/ 145995 h 145995"/>
              <a:gd name="connsiteX2" fmla="*/ 19957842 w 19957843"/>
              <a:gd name="connsiteY2" fmla="*/ 0 h 145995"/>
              <a:gd name="connsiteX3" fmla="*/ 795358 w 19957843"/>
              <a:gd name="connsiteY3" fmla="*/ 4161 h 145995"/>
              <a:gd name="connsiteX4" fmla="*/ 0 w 19957843"/>
              <a:gd name="connsiteY4" fmla="*/ 145995 h 145995"/>
              <a:gd name="connsiteX0" fmla="*/ 841639 w 19162486"/>
              <a:gd name="connsiteY0" fmla="*/ 153404 h 153404"/>
              <a:gd name="connsiteX1" fmla="*/ 19162485 w 19162486"/>
              <a:gd name="connsiteY1" fmla="*/ 145995 h 153404"/>
              <a:gd name="connsiteX2" fmla="*/ 19162485 w 19162486"/>
              <a:gd name="connsiteY2" fmla="*/ 0 h 153404"/>
              <a:gd name="connsiteX3" fmla="*/ 1 w 19162486"/>
              <a:gd name="connsiteY3" fmla="*/ 4161 h 153404"/>
              <a:gd name="connsiteX4" fmla="*/ 841639 w 19162486"/>
              <a:gd name="connsiteY4" fmla="*/ 153404 h 15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62486" h="153404">
                <a:moveTo>
                  <a:pt x="841639" y="153404"/>
                </a:moveTo>
                <a:lnTo>
                  <a:pt x="19162485" y="145995"/>
                </a:lnTo>
                <a:lnTo>
                  <a:pt x="19162485" y="0"/>
                </a:lnTo>
                <a:lnTo>
                  <a:pt x="1" y="4161"/>
                </a:lnTo>
                <a:lnTo>
                  <a:pt x="841639" y="153404"/>
                </a:lnTo>
                <a:close/>
              </a:path>
            </a:pathLst>
          </a:custGeom>
          <a:solidFill>
            <a:srgbClr val="FFC031"/>
          </a:solidFill>
        </p:spPr>
        <p:txBody>
          <a:bodyPr wrap="square" lIns="0" tIns="0" rIns="0" bIns="0" rtlCol="0"/>
          <a:lstStyle/>
          <a:p>
            <a:endParaRPr dirty="0"/>
          </a:p>
        </p:txBody>
      </p:sp>
      <p:sp>
        <p:nvSpPr>
          <p:cNvPr id="24" name="object 5">
            <a:extLst>
              <a:ext uri="{FF2B5EF4-FFF2-40B4-BE49-F238E27FC236}">
                <a16:creationId xmlns:a16="http://schemas.microsoft.com/office/drawing/2014/main" id="{D774B74C-D171-453F-B504-CBDCBE55FFC6}"/>
              </a:ext>
            </a:extLst>
          </p:cNvPr>
          <p:cNvSpPr/>
          <p:nvPr/>
        </p:nvSpPr>
        <p:spPr>
          <a:xfrm rot="13181968" flipV="1">
            <a:off x="5508200" y="-590439"/>
            <a:ext cx="218704" cy="4515187"/>
          </a:xfrm>
          <a:custGeom>
            <a:avLst/>
            <a:gdLst>
              <a:gd name="connsiteX0" fmla="*/ 0 w 156974"/>
              <a:gd name="connsiteY0" fmla="*/ 11162550 h 11162549"/>
              <a:gd name="connsiteX1" fmla="*/ 146257 w 156974"/>
              <a:gd name="connsiteY1" fmla="*/ 11162550 h 11162549"/>
              <a:gd name="connsiteX2" fmla="*/ 156974 w 156974"/>
              <a:gd name="connsiteY2" fmla="*/ 397913 h 11162549"/>
              <a:gd name="connsiteX3" fmla="*/ 0 w 156974"/>
              <a:gd name="connsiteY3" fmla="*/ 0 h 11162549"/>
              <a:gd name="connsiteX4" fmla="*/ 0 w 156974"/>
              <a:gd name="connsiteY4" fmla="*/ 11162550 h 1116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974" h="11162549">
                <a:moveTo>
                  <a:pt x="0" y="11162550"/>
                </a:moveTo>
                <a:lnTo>
                  <a:pt x="146257" y="11162550"/>
                </a:lnTo>
                <a:cubicBezTo>
                  <a:pt x="149829" y="7574338"/>
                  <a:pt x="153402" y="3986125"/>
                  <a:pt x="156974" y="397913"/>
                </a:cubicBezTo>
                <a:lnTo>
                  <a:pt x="0" y="0"/>
                </a:lnTo>
                <a:lnTo>
                  <a:pt x="0" y="11162550"/>
                </a:lnTo>
                <a:close/>
              </a:path>
            </a:pathLst>
          </a:custGeom>
          <a:solidFill>
            <a:srgbClr val="90C4E9"/>
          </a:solidFill>
        </p:spPr>
        <p:txBody>
          <a:bodyPr wrap="square" lIns="0" tIns="0" rIns="0" bIns="0" rtlCol="0"/>
          <a:lstStyle/>
          <a:p>
            <a:endParaRPr dirty="0"/>
          </a:p>
        </p:txBody>
      </p:sp>
      <p:sp>
        <p:nvSpPr>
          <p:cNvPr id="25" name="object 6">
            <a:extLst>
              <a:ext uri="{FF2B5EF4-FFF2-40B4-BE49-F238E27FC236}">
                <a16:creationId xmlns:a16="http://schemas.microsoft.com/office/drawing/2014/main" id="{0815D66B-AD28-4142-8F58-F0D7E387BA02}"/>
              </a:ext>
            </a:extLst>
          </p:cNvPr>
          <p:cNvSpPr/>
          <p:nvPr/>
        </p:nvSpPr>
        <p:spPr>
          <a:xfrm rot="13181968" flipV="1">
            <a:off x="4105489" y="3273021"/>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chemeClr val="bg1"/>
          </a:solidFill>
        </p:spPr>
        <p:txBody>
          <a:bodyPr wrap="square" lIns="0" tIns="0" rIns="0" bIns="0" rtlCol="0"/>
          <a:lstStyle/>
          <a:p>
            <a:endParaRPr dirty="0"/>
          </a:p>
        </p:txBody>
      </p:sp>
    </p:spTree>
    <p:extLst>
      <p:ext uri="{BB962C8B-B14F-4D97-AF65-F5344CB8AC3E}">
        <p14:creationId xmlns:p14="http://schemas.microsoft.com/office/powerpoint/2010/main" val="3531647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2_Two Content">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pic>
        <p:nvPicPr>
          <p:cNvPr id="5" name="Picture 4">
            <a:extLst>
              <a:ext uri="{FF2B5EF4-FFF2-40B4-BE49-F238E27FC236}">
                <a16:creationId xmlns:a16="http://schemas.microsoft.com/office/drawing/2014/main" id="{7322F2B7-207B-41E4-8A62-BE95A1F1B8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069" y="331995"/>
            <a:ext cx="605058" cy="607063"/>
          </a:xfrm>
          <a:prstGeom prst="rect">
            <a:avLst/>
          </a:prstGeom>
        </p:spPr>
      </p:pic>
      <p:sp>
        <p:nvSpPr>
          <p:cNvPr id="10" name="Title 1">
            <a:extLst>
              <a:ext uri="{FF2B5EF4-FFF2-40B4-BE49-F238E27FC236}">
                <a16:creationId xmlns:a16="http://schemas.microsoft.com/office/drawing/2014/main" id="{D4520E88-BA73-45F6-B6D6-8A750FFCCEBB}"/>
              </a:ext>
            </a:extLst>
          </p:cNvPr>
          <p:cNvSpPr>
            <a:spLocks noGrp="1"/>
          </p:cNvSpPr>
          <p:nvPr>
            <p:ph type="title" hasCustomPrompt="1"/>
          </p:nvPr>
        </p:nvSpPr>
        <p:spPr>
          <a:xfrm>
            <a:off x="1899664" y="2936758"/>
            <a:ext cx="8392672" cy="637715"/>
          </a:xfrm>
          <a:prstGeom prst="rect">
            <a:avLst/>
          </a:prstGeom>
        </p:spPr>
        <p:txBody>
          <a:bodyPr anchor="b"/>
          <a:lstStyle>
            <a:lvl1pPr algn="ctr">
              <a:defRPr sz="36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Title</a:t>
            </a:r>
            <a:endParaRPr lang="en-IN"/>
          </a:p>
        </p:txBody>
      </p:sp>
    </p:spTree>
    <p:extLst>
      <p:ext uri="{BB962C8B-B14F-4D97-AF65-F5344CB8AC3E}">
        <p14:creationId xmlns:p14="http://schemas.microsoft.com/office/powerpoint/2010/main" val="3692863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3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60A20C-C8A0-43AE-9724-5AE5B51BCAE4}"/>
              </a:ext>
            </a:extLst>
          </p:cNvPr>
          <p:cNvSpPr>
            <a:spLocks noGrp="1"/>
          </p:cNvSpPr>
          <p:nvPr>
            <p:ph sz="half" idx="1"/>
          </p:nvPr>
        </p:nvSpPr>
        <p:spPr>
          <a:xfrm>
            <a:off x="315883" y="1240621"/>
            <a:ext cx="11289166" cy="5187373"/>
          </a:xfrm>
          <a:prstGeom prst="rect">
            <a:avLst/>
          </a:prstGeom>
        </p:spPr>
        <p:txBody>
          <a:bodyPr/>
          <a:lstStyle>
            <a:lvl1pPr>
              <a:defRPr sz="2400">
                <a:solidFill>
                  <a:schemeClr val="bg1">
                    <a:lumMod val="50000"/>
                  </a:schemeClr>
                </a:solidFill>
                <a:latin typeface="Arial" panose="020B0604020202020204" pitchFamily="34" charset="0"/>
                <a:cs typeface="Arial" panose="020B0604020202020204" pitchFamily="34" charset="0"/>
              </a:defRPr>
            </a:lvl1pPr>
            <a:lvl2pPr>
              <a:defRPr sz="2200">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latin typeface="Arial" panose="020B0604020202020204" pitchFamily="34" charset="0"/>
                <a:cs typeface="Arial" panose="020B0604020202020204" pitchFamily="34" charset="0"/>
              </a:defRPr>
            </a:lvl3pPr>
            <a:lvl4pPr>
              <a:defRPr>
                <a:solidFill>
                  <a:schemeClr val="bg1">
                    <a:lumMod val="50000"/>
                  </a:schemeClr>
                </a:solidFill>
                <a:latin typeface="Arial" panose="020B0604020202020204" pitchFamily="34" charset="0"/>
                <a:cs typeface="Arial" panose="020B0604020202020204" pitchFamily="34" charset="0"/>
              </a:defRPr>
            </a:lvl4pPr>
            <a:lvl5pPr>
              <a:defRPr>
                <a:solidFill>
                  <a:schemeClr val="bg1">
                    <a:lumMod val="50000"/>
                  </a:schemeClr>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grpSp>
        <p:nvGrpSpPr>
          <p:cNvPr id="32" name="Group 31">
            <a:extLst>
              <a:ext uri="{FF2B5EF4-FFF2-40B4-BE49-F238E27FC236}">
                <a16:creationId xmlns:a16="http://schemas.microsoft.com/office/drawing/2014/main" id="{9DB99F71-27AD-434B-ACCE-4AB03B646B74}"/>
              </a:ext>
            </a:extLst>
          </p:cNvPr>
          <p:cNvGrpSpPr/>
          <p:nvPr/>
        </p:nvGrpSpPr>
        <p:grpSpPr>
          <a:xfrm>
            <a:off x="0" y="1"/>
            <a:ext cx="12224515" cy="6858000"/>
            <a:chOff x="0" y="1"/>
            <a:chExt cx="12224515" cy="6858000"/>
          </a:xfrm>
        </p:grpSpPr>
        <p:sp>
          <p:nvSpPr>
            <p:cNvPr id="33" name="object 4">
              <a:extLst>
                <a:ext uri="{FF2B5EF4-FFF2-40B4-BE49-F238E27FC236}">
                  <a16:creationId xmlns:a16="http://schemas.microsoft.com/office/drawing/2014/main" id="{4906764F-6E67-4CD7-A7FC-8DB6E0330016}"/>
                </a:ext>
              </a:extLst>
            </p:cNvPr>
            <p:cNvSpPr/>
            <p:nvPr/>
          </p:nvSpPr>
          <p:spPr>
            <a:xfrm>
              <a:off x="0" y="6656947"/>
              <a:ext cx="12113185" cy="201054"/>
            </a:xfrm>
            <a:custGeom>
              <a:avLst/>
              <a:gdLst/>
              <a:ahLst/>
              <a:cxnLst/>
              <a:rect l="l" t="t" r="r" b="b"/>
              <a:pathLst>
                <a:path w="19958050" h="146050">
                  <a:moveTo>
                    <a:pt x="0" y="145995"/>
                  </a:moveTo>
                  <a:lnTo>
                    <a:pt x="19957842" y="145995"/>
                  </a:lnTo>
                  <a:lnTo>
                    <a:pt x="19957842" y="0"/>
                  </a:lnTo>
                  <a:lnTo>
                    <a:pt x="0" y="0"/>
                  </a:lnTo>
                  <a:lnTo>
                    <a:pt x="0" y="145995"/>
                  </a:lnTo>
                  <a:close/>
                </a:path>
              </a:pathLst>
            </a:custGeom>
            <a:solidFill>
              <a:srgbClr val="FFC031"/>
            </a:solidFill>
          </p:spPr>
          <p:txBody>
            <a:bodyPr wrap="square" lIns="0" tIns="0" rIns="0" bIns="0" rtlCol="0"/>
            <a:lstStyle/>
            <a:p>
              <a:endParaRPr dirty="0"/>
            </a:p>
          </p:txBody>
        </p:sp>
        <p:sp>
          <p:nvSpPr>
            <p:cNvPr id="34" name="object 5">
              <a:extLst>
                <a:ext uri="{FF2B5EF4-FFF2-40B4-BE49-F238E27FC236}">
                  <a16:creationId xmlns:a16="http://schemas.microsoft.com/office/drawing/2014/main" id="{BBBAC5D0-FF13-4804-95F5-C437641EC23D}"/>
                </a:ext>
              </a:extLst>
            </p:cNvPr>
            <p:cNvSpPr/>
            <p:nvPr/>
          </p:nvSpPr>
          <p:spPr>
            <a:xfrm>
              <a:off x="12020908" y="1"/>
              <a:ext cx="201927" cy="6797440"/>
            </a:xfrm>
            <a:custGeom>
              <a:avLst/>
              <a:gdLst/>
              <a:ahLst/>
              <a:cxnLst/>
              <a:rect l="l" t="t" r="r" b="b"/>
              <a:pathLst>
                <a:path w="146684" h="11162665">
                  <a:moveTo>
                    <a:pt x="0" y="11162550"/>
                  </a:moveTo>
                  <a:lnTo>
                    <a:pt x="146257" y="11162550"/>
                  </a:lnTo>
                  <a:lnTo>
                    <a:pt x="146257" y="0"/>
                  </a:lnTo>
                  <a:lnTo>
                    <a:pt x="0" y="0"/>
                  </a:lnTo>
                  <a:lnTo>
                    <a:pt x="0" y="11162550"/>
                  </a:lnTo>
                  <a:close/>
                </a:path>
              </a:pathLst>
            </a:custGeom>
            <a:solidFill>
              <a:srgbClr val="90C4E9"/>
            </a:solidFill>
          </p:spPr>
          <p:txBody>
            <a:bodyPr wrap="square" lIns="0" tIns="0" rIns="0" bIns="0" rtlCol="0"/>
            <a:lstStyle/>
            <a:p>
              <a:endParaRPr dirty="0"/>
            </a:p>
          </p:txBody>
        </p:sp>
        <p:sp>
          <p:nvSpPr>
            <p:cNvPr id="35" name="object 6">
              <a:extLst>
                <a:ext uri="{FF2B5EF4-FFF2-40B4-BE49-F238E27FC236}">
                  <a16:creationId xmlns:a16="http://schemas.microsoft.com/office/drawing/2014/main" id="{FBE56B9C-8EB7-4EA2-99C0-63FFBEAE7FF6}"/>
                </a:ext>
              </a:extLst>
            </p:cNvPr>
            <p:cNvSpPr/>
            <p:nvPr/>
          </p:nvSpPr>
          <p:spPr>
            <a:xfrm>
              <a:off x="12022588" y="6653536"/>
              <a:ext cx="201927" cy="201053"/>
            </a:xfrm>
            <a:custGeom>
              <a:avLst/>
              <a:gdLst/>
              <a:ahLst/>
              <a:cxnLst/>
              <a:rect l="l" t="t" r="r" b="b"/>
              <a:pathLst>
                <a:path w="146684" h="146050">
                  <a:moveTo>
                    <a:pt x="146257" y="0"/>
                  </a:moveTo>
                  <a:lnTo>
                    <a:pt x="0" y="0"/>
                  </a:lnTo>
                  <a:lnTo>
                    <a:pt x="0" y="145995"/>
                  </a:lnTo>
                  <a:lnTo>
                    <a:pt x="146257" y="145995"/>
                  </a:lnTo>
                  <a:lnTo>
                    <a:pt x="146257" y="0"/>
                  </a:lnTo>
                  <a:close/>
                </a:path>
              </a:pathLst>
            </a:custGeom>
            <a:solidFill>
              <a:srgbClr val="2F69B0"/>
            </a:solidFill>
          </p:spPr>
          <p:txBody>
            <a:bodyPr wrap="square" lIns="0" tIns="0" rIns="0" bIns="0" rtlCol="0"/>
            <a:lstStyle/>
            <a:p>
              <a:endParaRPr dirty="0"/>
            </a:p>
          </p:txBody>
        </p:sp>
      </p:grpSp>
      <p:sp>
        <p:nvSpPr>
          <p:cNvPr id="10" name="Title 1">
            <a:extLst>
              <a:ext uri="{FF2B5EF4-FFF2-40B4-BE49-F238E27FC236}">
                <a16:creationId xmlns:a16="http://schemas.microsoft.com/office/drawing/2014/main" id="{B8B891EE-327D-49AE-BE79-86B277220B58}"/>
              </a:ext>
            </a:extLst>
          </p:cNvPr>
          <p:cNvSpPr>
            <a:spLocks noGrp="1"/>
          </p:cNvSpPr>
          <p:nvPr>
            <p:ph type="title"/>
          </p:nvPr>
        </p:nvSpPr>
        <p:spPr>
          <a:xfrm>
            <a:off x="315884" y="723876"/>
            <a:ext cx="11289166" cy="454884"/>
          </a:xfrm>
          <a:prstGeom prst="rect">
            <a:avLst/>
          </a:prstGeom>
        </p:spPr>
        <p:txBody>
          <a:bodyPr/>
          <a:lstStyle>
            <a:lvl1pPr>
              <a:defRPr sz="2800">
                <a:solidFill>
                  <a:schemeClr val="bg1">
                    <a:lumMod val="50000"/>
                  </a:schemeClr>
                </a:solidFill>
                <a:latin typeface="Arial" panose="020B0604020202020204" pitchFamily="34" charset="0"/>
                <a:cs typeface="Arial" panose="020B0604020202020204" pitchFamily="34" charset="0"/>
              </a:defRPr>
            </a:lvl1pPr>
          </a:lstStyle>
          <a:p>
            <a:r>
              <a:rPr lang="en-US" dirty="0"/>
              <a:t>Click to edit Master title style</a:t>
            </a:r>
            <a:endParaRPr lang="en-IN" dirty="0"/>
          </a:p>
        </p:txBody>
      </p:sp>
      <p:pic>
        <p:nvPicPr>
          <p:cNvPr id="11" name="Picture 10">
            <a:extLst>
              <a:ext uri="{FF2B5EF4-FFF2-40B4-BE49-F238E27FC236}">
                <a16:creationId xmlns:a16="http://schemas.microsoft.com/office/drawing/2014/main" id="{58D4A421-C21B-488D-8985-DA27FA05907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52069" y="181472"/>
            <a:ext cx="478956" cy="480543"/>
          </a:xfrm>
          <a:prstGeom prst="rect">
            <a:avLst/>
          </a:prstGeom>
        </p:spPr>
      </p:pic>
      <p:sp>
        <p:nvSpPr>
          <p:cNvPr id="12" name="object 30">
            <a:extLst>
              <a:ext uri="{FF2B5EF4-FFF2-40B4-BE49-F238E27FC236}">
                <a16:creationId xmlns:a16="http://schemas.microsoft.com/office/drawing/2014/main" id="{1D40EAC9-A72C-424A-A3B2-578D5BB2EE3C}"/>
              </a:ext>
            </a:extLst>
          </p:cNvPr>
          <p:cNvSpPr/>
          <p:nvPr userDrawn="1"/>
        </p:nvSpPr>
        <p:spPr>
          <a:xfrm>
            <a:off x="448605" y="1168996"/>
            <a:ext cx="11152981" cy="0"/>
          </a:xfrm>
          <a:custGeom>
            <a:avLst/>
            <a:gdLst/>
            <a:ahLst/>
            <a:cxnLst/>
            <a:rect l="l" t="t" r="r" b="b"/>
            <a:pathLst>
              <a:path w="17622520">
                <a:moveTo>
                  <a:pt x="0" y="0"/>
                </a:moveTo>
                <a:lnTo>
                  <a:pt x="17622500" y="0"/>
                </a:lnTo>
              </a:path>
            </a:pathLst>
          </a:custGeom>
          <a:ln w="10470">
            <a:solidFill>
              <a:srgbClr val="2F69B0"/>
            </a:solidFill>
          </a:ln>
        </p:spPr>
        <p:txBody>
          <a:bodyPr wrap="square" lIns="0" tIns="0" rIns="0" bIns="0" rtlCol="0"/>
          <a:lstStyle/>
          <a:p>
            <a:endParaRPr dirty="0"/>
          </a:p>
        </p:txBody>
      </p:sp>
    </p:spTree>
    <p:extLst>
      <p:ext uri="{BB962C8B-B14F-4D97-AF65-F5344CB8AC3E}">
        <p14:creationId xmlns:p14="http://schemas.microsoft.com/office/powerpoint/2010/main" val="361701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Main_1">
    <p:spTree>
      <p:nvGrpSpPr>
        <p:cNvPr id="1" name=""/>
        <p:cNvGrpSpPr/>
        <p:nvPr/>
      </p:nvGrpSpPr>
      <p:grpSpPr>
        <a:xfrm>
          <a:off x="0" y="0"/>
          <a:ext cx="0" cy="0"/>
          <a:chOff x="0" y="0"/>
          <a:chExt cx="0" cy="0"/>
        </a:xfrm>
      </p:grpSpPr>
      <p:sp>
        <p:nvSpPr>
          <p:cNvPr id="15" name="Заголовок 1">
            <a:extLst>
              <a:ext uri="{FF2B5EF4-FFF2-40B4-BE49-F238E27FC236}">
                <a16:creationId xmlns:a16="http://schemas.microsoft.com/office/drawing/2014/main" id="{C02986CC-D516-6547-954E-BA4F692DAAE9}"/>
              </a:ext>
            </a:extLst>
          </p:cNvPr>
          <p:cNvSpPr>
            <a:spLocks noGrp="1"/>
          </p:cNvSpPr>
          <p:nvPr>
            <p:ph type="title" hasCustomPrompt="1"/>
          </p:nvPr>
        </p:nvSpPr>
        <p:spPr>
          <a:xfrm>
            <a:off x="1020097" y="3249001"/>
            <a:ext cx="3815927" cy="2591987"/>
          </a:xfrm>
          <a:prstGeom prst="rect">
            <a:avLst/>
          </a:prstGeom>
        </p:spPr>
        <p:txBody>
          <a:bodyPr>
            <a:noAutofit/>
          </a:bodyPr>
          <a:lstStyle>
            <a:lvl1pPr marL="0" marR="0" indent="0" algn="l" defTabSz="1219079" rtl="0" eaLnBrk="1" fontAlgn="auto" latinLnBrk="0" hangingPunct="1">
              <a:lnSpc>
                <a:spcPct val="100000"/>
              </a:lnSpc>
              <a:spcBef>
                <a:spcPct val="0"/>
              </a:spcBef>
              <a:spcAft>
                <a:spcPts val="0"/>
              </a:spcAft>
              <a:buClrTx/>
              <a:buSzTx/>
              <a:buFontTx/>
              <a:buNone/>
              <a:tabLst>
                <a:tab pos="1820589" algn="l"/>
              </a:tabLst>
              <a:defRPr lang="ru-RU" sz="4000" b="1" i="0" kern="1200" spc="0" baseline="0" dirty="0">
                <a:solidFill>
                  <a:schemeClr val="tx2"/>
                </a:solidFill>
                <a:latin typeface="+mj-lt"/>
                <a:ea typeface="Tahoma" charset="0"/>
                <a:cs typeface="Tahoma" charset="0"/>
              </a:defRPr>
            </a:lvl1pPr>
          </a:lstStyle>
          <a:p>
            <a:r>
              <a:rPr lang="en-US"/>
              <a:t>NAME OF YOUR TOP SLIDE</a:t>
            </a:r>
            <a:endParaRPr lang="ru-RU"/>
          </a:p>
        </p:txBody>
      </p:sp>
    </p:spTree>
    <p:extLst>
      <p:ext uri="{BB962C8B-B14F-4D97-AF65-F5344CB8AC3E}">
        <p14:creationId xmlns:p14="http://schemas.microsoft.com/office/powerpoint/2010/main" val="3187580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0B5-2641-4048-A5B7-426327B0BA58}"/>
              </a:ext>
            </a:extLst>
          </p:cNvPr>
          <p:cNvSpPr>
            <a:spLocks noGrp="1"/>
          </p:cNvSpPr>
          <p:nvPr>
            <p:ph type="title"/>
          </p:nvPr>
        </p:nvSpPr>
        <p:spPr>
          <a:xfrm>
            <a:off x="838091" y="365083"/>
            <a:ext cx="10515818" cy="831928"/>
          </a:xfrm>
          <a:prstGeom prst="rect">
            <a:avLst/>
          </a:prstGeom>
        </p:spPr>
        <p:txBody>
          <a:bodyPr anchor="ctr"/>
          <a:lstStyle>
            <a:lvl1pPr>
              <a:defRPr sz="3599"/>
            </a:lvl1pPr>
          </a:lstStyle>
          <a:p>
            <a:r>
              <a:rPr lang="en-US"/>
              <a:t>Click to edit Master title style</a:t>
            </a:r>
          </a:p>
        </p:txBody>
      </p:sp>
    </p:spTree>
    <p:extLst>
      <p:ext uri="{BB962C8B-B14F-4D97-AF65-F5344CB8AC3E}">
        <p14:creationId xmlns:p14="http://schemas.microsoft.com/office/powerpoint/2010/main" val="1472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5504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6248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8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2959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hf hdr="0"/>
  <p:txStyles>
    <p:titleStyle>
      <a:lvl1pPr algn="ctr" defTabSz="1219079" rtl="0" eaLnBrk="1" latinLnBrk="0" hangingPunct="1">
        <a:spcBef>
          <a:spcPct val="0"/>
        </a:spcBef>
        <a:buNone/>
        <a:defRPr sz="5849" kern="1200">
          <a:solidFill>
            <a:schemeClr val="tx1"/>
          </a:solidFill>
          <a:latin typeface="+mj-lt"/>
          <a:ea typeface="+mj-ea"/>
          <a:cs typeface="+mj-cs"/>
        </a:defRPr>
      </a:lvl1pPr>
    </p:titleStyle>
    <p:bodyStyle>
      <a:lvl1pPr marL="457155" indent="-457155" algn="l" defTabSz="1219079" rtl="0" eaLnBrk="1" latinLnBrk="0" hangingPunct="1">
        <a:spcBef>
          <a:spcPct val="20000"/>
        </a:spcBef>
        <a:buFont typeface="Arial" panose="020B0604020202020204" pitchFamily="34" charset="0"/>
        <a:buChar char="•"/>
        <a:defRPr sz="4250" kern="1200">
          <a:solidFill>
            <a:schemeClr val="tx1"/>
          </a:solidFill>
          <a:latin typeface="+mn-lt"/>
          <a:ea typeface="+mn-ea"/>
          <a:cs typeface="+mn-cs"/>
        </a:defRPr>
      </a:lvl1pPr>
      <a:lvl2pPr marL="990501" indent="-380962" algn="l" defTabSz="1219079" rtl="0" eaLnBrk="1" latinLnBrk="0" hangingPunct="1">
        <a:spcBef>
          <a:spcPct val="20000"/>
        </a:spcBef>
        <a:buFont typeface="Arial" panose="020B0604020202020204" pitchFamily="34" charset="0"/>
        <a:buChar char="–"/>
        <a:defRPr sz="3750" kern="1200">
          <a:solidFill>
            <a:schemeClr val="tx1"/>
          </a:solidFill>
          <a:latin typeface="+mn-lt"/>
          <a:ea typeface="+mn-ea"/>
          <a:cs typeface="+mn-cs"/>
        </a:defRPr>
      </a:lvl2pPr>
      <a:lvl3pPr marL="1523848" indent="-304769" algn="l" defTabSz="1219079"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386"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4pPr>
      <a:lvl5pPr marL="2742925"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5pPr>
      <a:lvl6pPr marL="3352465"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6pPr>
      <a:lvl7pPr marL="3962004"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7pPr>
      <a:lvl8pPr marL="4571542"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8pPr>
      <a:lvl9pPr marL="5181082" indent="-304769" algn="l" defTabSz="1219079"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9pPr>
    </p:bodyStyle>
    <p:otherStyle>
      <a:defPPr>
        <a:defRPr lang="ru-RU"/>
      </a:defPPr>
      <a:lvl1pPr marL="0" algn="l" defTabSz="1219079" rtl="0" eaLnBrk="1" latinLnBrk="0" hangingPunct="1">
        <a:defRPr sz="2400" kern="1200">
          <a:solidFill>
            <a:schemeClr val="tx1"/>
          </a:solidFill>
          <a:latin typeface="+mn-lt"/>
          <a:ea typeface="+mn-ea"/>
          <a:cs typeface="+mn-cs"/>
        </a:defRPr>
      </a:lvl1pPr>
      <a:lvl2pPr marL="609539" algn="l" defTabSz="1219079" rtl="0" eaLnBrk="1" latinLnBrk="0" hangingPunct="1">
        <a:defRPr sz="2400" kern="1200">
          <a:solidFill>
            <a:schemeClr val="tx1"/>
          </a:solidFill>
          <a:latin typeface="+mn-lt"/>
          <a:ea typeface="+mn-ea"/>
          <a:cs typeface="+mn-cs"/>
        </a:defRPr>
      </a:lvl2pPr>
      <a:lvl3pPr marL="1219079" algn="l" defTabSz="1219079" rtl="0" eaLnBrk="1" latinLnBrk="0" hangingPunct="1">
        <a:defRPr sz="2400" kern="1200">
          <a:solidFill>
            <a:schemeClr val="tx1"/>
          </a:solidFill>
          <a:latin typeface="+mn-lt"/>
          <a:ea typeface="+mn-ea"/>
          <a:cs typeface="+mn-cs"/>
        </a:defRPr>
      </a:lvl3pPr>
      <a:lvl4pPr marL="1828617" algn="l" defTabSz="1219079" rtl="0" eaLnBrk="1" latinLnBrk="0" hangingPunct="1">
        <a:defRPr sz="2400" kern="1200">
          <a:solidFill>
            <a:schemeClr val="tx1"/>
          </a:solidFill>
          <a:latin typeface="+mn-lt"/>
          <a:ea typeface="+mn-ea"/>
          <a:cs typeface="+mn-cs"/>
        </a:defRPr>
      </a:lvl4pPr>
      <a:lvl5pPr marL="2438156" algn="l" defTabSz="1219079" rtl="0" eaLnBrk="1" latinLnBrk="0" hangingPunct="1">
        <a:defRPr sz="2400" kern="1200">
          <a:solidFill>
            <a:schemeClr val="tx1"/>
          </a:solidFill>
          <a:latin typeface="+mn-lt"/>
          <a:ea typeface="+mn-ea"/>
          <a:cs typeface="+mn-cs"/>
        </a:defRPr>
      </a:lvl5pPr>
      <a:lvl6pPr marL="3047695" algn="l" defTabSz="1219079" rtl="0" eaLnBrk="1" latinLnBrk="0" hangingPunct="1">
        <a:defRPr sz="2400" kern="1200">
          <a:solidFill>
            <a:schemeClr val="tx1"/>
          </a:solidFill>
          <a:latin typeface="+mn-lt"/>
          <a:ea typeface="+mn-ea"/>
          <a:cs typeface="+mn-cs"/>
        </a:defRPr>
      </a:lvl6pPr>
      <a:lvl7pPr marL="3657234" algn="l" defTabSz="1219079" rtl="0" eaLnBrk="1" latinLnBrk="0" hangingPunct="1">
        <a:defRPr sz="2400" kern="1200">
          <a:solidFill>
            <a:schemeClr val="tx1"/>
          </a:solidFill>
          <a:latin typeface="+mn-lt"/>
          <a:ea typeface="+mn-ea"/>
          <a:cs typeface="+mn-cs"/>
        </a:defRPr>
      </a:lvl7pPr>
      <a:lvl8pPr marL="4266773" algn="l" defTabSz="1219079" rtl="0" eaLnBrk="1" latinLnBrk="0" hangingPunct="1">
        <a:defRPr sz="2400" kern="1200">
          <a:solidFill>
            <a:schemeClr val="tx1"/>
          </a:solidFill>
          <a:latin typeface="+mn-lt"/>
          <a:ea typeface="+mn-ea"/>
          <a:cs typeface="+mn-cs"/>
        </a:defRPr>
      </a:lvl8pPr>
      <a:lvl9pPr marL="4876312" algn="l" defTabSz="1219079"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40677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hf hdr="0"/>
  <p:txStyles>
    <p:titleStyle>
      <a:lvl1pPr algn="ctr" defTabSz="1219201" rtl="0" eaLnBrk="1" latinLnBrk="0" hangingPunct="1">
        <a:spcBef>
          <a:spcPct val="0"/>
        </a:spcBef>
        <a:buNone/>
        <a:defRPr sz="5850" kern="1200">
          <a:solidFill>
            <a:schemeClr val="tx1"/>
          </a:solidFill>
          <a:latin typeface="+mj-lt"/>
          <a:ea typeface="+mj-ea"/>
          <a:cs typeface="+mj-cs"/>
        </a:defRPr>
      </a:lvl1pPr>
    </p:titleStyle>
    <p:bodyStyle>
      <a:lvl1pPr marL="457201" indent="-457201" algn="l" defTabSz="1219201" rtl="0" eaLnBrk="1" latinLnBrk="0" hangingPunct="1">
        <a:spcBef>
          <a:spcPct val="20000"/>
        </a:spcBef>
        <a:buFont typeface="Arial" panose="020B0604020202020204" pitchFamily="34" charset="0"/>
        <a:buChar char="•"/>
        <a:defRPr sz="4250" kern="1200">
          <a:solidFill>
            <a:schemeClr val="tx1"/>
          </a:solidFill>
          <a:latin typeface="+mn-lt"/>
          <a:ea typeface="+mn-ea"/>
          <a:cs typeface="+mn-cs"/>
        </a:defRPr>
      </a:lvl1pPr>
      <a:lvl2pPr marL="990600" indent="-381001" algn="l" defTabSz="1219201" rtl="0" eaLnBrk="1" latinLnBrk="0" hangingPunct="1">
        <a:spcBef>
          <a:spcPct val="20000"/>
        </a:spcBef>
        <a:buFont typeface="Arial" panose="020B0604020202020204" pitchFamily="34" charset="0"/>
        <a:buChar char="–"/>
        <a:defRPr sz="3750" kern="1200">
          <a:solidFill>
            <a:schemeClr val="tx1"/>
          </a:solidFill>
          <a:latin typeface="+mn-lt"/>
          <a:ea typeface="+mn-ea"/>
          <a:cs typeface="+mn-cs"/>
        </a:defRPr>
      </a:lvl2pPr>
      <a:lvl3pPr marL="1524000" indent="-304800" algn="l" defTabSz="1219201"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4pPr>
      <a:lvl5pPr marL="27432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5pPr>
      <a:lvl6pPr marL="33528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6pPr>
      <a:lvl7pPr marL="39624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7pPr>
      <a:lvl8pPr marL="45720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8pPr>
      <a:lvl9pPr marL="5181600" indent="-304800" algn="l" defTabSz="1219201" rtl="0" eaLnBrk="1" latinLnBrk="0" hangingPunct="1">
        <a:spcBef>
          <a:spcPct val="20000"/>
        </a:spcBef>
        <a:buFont typeface="Arial" panose="020B0604020202020204" pitchFamily="34" charset="0"/>
        <a:buChar char="•"/>
        <a:defRPr sz="2650" kern="1200">
          <a:solidFill>
            <a:schemeClr val="tx1"/>
          </a:solidFill>
          <a:latin typeface="+mn-lt"/>
          <a:ea typeface="+mn-ea"/>
          <a:cs typeface="+mn-cs"/>
        </a:defRPr>
      </a:lvl9pPr>
    </p:bodyStyle>
    <p:otherStyle>
      <a:defPPr>
        <a:defRPr lang="ru-RU"/>
      </a:defPPr>
      <a:lvl1pPr marL="0" algn="l" defTabSz="1219201" rtl="0" eaLnBrk="1" latinLnBrk="0" hangingPunct="1">
        <a:defRPr sz="2400" kern="1200">
          <a:solidFill>
            <a:schemeClr val="tx1"/>
          </a:solidFill>
          <a:latin typeface="+mn-lt"/>
          <a:ea typeface="+mn-ea"/>
          <a:cs typeface="+mn-cs"/>
        </a:defRPr>
      </a:lvl1pPr>
      <a:lvl2pPr marL="609600" algn="l" defTabSz="1219201" rtl="0" eaLnBrk="1" latinLnBrk="0" hangingPunct="1">
        <a:defRPr sz="2400" kern="1200">
          <a:solidFill>
            <a:schemeClr val="tx1"/>
          </a:solidFill>
          <a:latin typeface="+mn-lt"/>
          <a:ea typeface="+mn-ea"/>
          <a:cs typeface="+mn-cs"/>
        </a:defRPr>
      </a:lvl2pPr>
      <a:lvl3pPr marL="1219201" algn="l" defTabSz="1219201" rtl="0" eaLnBrk="1" latinLnBrk="0" hangingPunct="1">
        <a:defRPr sz="2400" kern="1200">
          <a:solidFill>
            <a:schemeClr val="tx1"/>
          </a:solidFill>
          <a:latin typeface="+mn-lt"/>
          <a:ea typeface="+mn-ea"/>
          <a:cs typeface="+mn-cs"/>
        </a:defRPr>
      </a:lvl3pPr>
      <a:lvl4pPr marL="1828800" algn="l" defTabSz="1219201" rtl="0" eaLnBrk="1" latinLnBrk="0" hangingPunct="1">
        <a:defRPr sz="2400" kern="1200">
          <a:solidFill>
            <a:schemeClr val="tx1"/>
          </a:solidFill>
          <a:latin typeface="+mn-lt"/>
          <a:ea typeface="+mn-ea"/>
          <a:cs typeface="+mn-cs"/>
        </a:defRPr>
      </a:lvl4pPr>
      <a:lvl5pPr marL="2438400" algn="l" defTabSz="1219201" rtl="0" eaLnBrk="1" latinLnBrk="0" hangingPunct="1">
        <a:defRPr sz="2400" kern="1200">
          <a:solidFill>
            <a:schemeClr val="tx1"/>
          </a:solidFill>
          <a:latin typeface="+mn-lt"/>
          <a:ea typeface="+mn-ea"/>
          <a:cs typeface="+mn-cs"/>
        </a:defRPr>
      </a:lvl5pPr>
      <a:lvl6pPr marL="3048000" algn="l" defTabSz="1219201" rtl="0" eaLnBrk="1" latinLnBrk="0" hangingPunct="1">
        <a:defRPr sz="2400" kern="1200">
          <a:solidFill>
            <a:schemeClr val="tx1"/>
          </a:solidFill>
          <a:latin typeface="+mn-lt"/>
          <a:ea typeface="+mn-ea"/>
          <a:cs typeface="+mn-cs"/>
        </a:defRPr>
      </a:lvl6pPr>
      <a:lvl7pPr marL="3657600" algn="l" defTabSz="1219201" rtl="0" eaLnBrk="1" latinLnBrk="0" hangingPunct="1">
        <a:defRPr sz="2400" kern="1200">
          <a:solidFill>
            <a:schemeClr val="tx1"/>
          </a:solidFill>
          <a:latin typeface="+mn-lt"/>
          <a:ea typeface="+mn-ea"/>
          <a:cs typeface="+mn-cs"/>
        </a:defRPr>
      </a:lvl7pPr>
      <a:lvl8pPr marL="4267200" algn="l" defTabSz="1219201" rtl="0" eaLnBrk="1" latinLnBrk="0" hangingPunct="1">
        <a:defRPr sz="2400" kern="1200">
          <a:solidFill>
            <a:schemeClr val="tx1"/>
          </a:solidFill>
          <a:latin typeface="+mn-lt"/>
          <a:ea typeface="+mn-ea"/>
          <a:cs typeface="+mn-cs"/>
        </a:defRPr>
      </a:lvl8pPr>
      <a:lvl9pPr marL="4876800" algn="l" defTabSz="1219201"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6.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3.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3.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3.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3.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3.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3.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3.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3.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3.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6.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86.xml.rels><?xml version="1.0" encoding="UTF-8" standalone="yes"?>
<Relationships xmlns="http://schemas.openxmlformats.org/package/2006/relationships"><Relationship Id="rId3" Type="http://schemas.openxmlformats.org/officeDocument/2006/relationships/hyperlink" Target="http://www.gst.gov.in/"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8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2.xml"/><Relationship Id="rId1" Type="http://schemas.openxmlformats.org/officeDocument/2006/relationships/slideLayout" Target="../slideLayouts/slideLayout2.xml"/><Relationship Id="rId11" Type="http://schemas.openxmlformats.org/officeDocument/2006/relationships/image" Target="../media/image68.png"/><Relationship Id="rId10" Type="http://schemas.openxmlformats.org/officeDocument/2006/relationships/customXml" Target="../ink/ink2.xml"/><Relationship Id="rId9" Type="http://schemas.openxmlformats.org/officeDocument/2006/relationships/image" Target="NULL"/></Relationships>
</file>

<file path=ppt/slides/_rels/slide8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customXml" Target="../ink/ink4.xml"/><Relationship Id="rId4" Type="http://schemas.openxmlformats.org/officeDocument/2006/relationships/image" Target="NUL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6.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AE545-6E48-4EBC-C643-3292F86B71E7}"/>
              </a:ext>
            </a:extLst>
          </p:cNvPr>
          <p:cNvPicPr>
            <a:picLocks noChangeAspect="1"/>
          </p:cNvPicPr>
          <p:nvPr/>
        </p:nvPicPr>
        <p:blipFill>
          <a:blip r:embed="rId2"/>
          <a:stretch>
            <a:fillRect/>
          </a:stretch>
        </p:blipFill>
        <p:spPr>
          <a:xfrm>
            <a:off x="2825601" y="3942203"/>
            <a:ext cx="3611709" cy="2659014"/>
          </a:xfrm>
          <a:prstGeom prst="rect">
            <a:avLst/>
          </a:prstGeom>
        </p:spPr>
      </p:pic>
      <p:sp>
        <p:nvSpPr>
          <p:cNvPr id="2" name="Title 1">
            <a:extLst>
              <a:ext uri="{FF2B5EF4-FFF2-40B4-BE49-F238E27FC236}">
                <a16:creationId xmlns:a16="http://schemas.microsoft.com/office/drawing/2014/main" id="{FB2C7419-FE16-3A84-271B-1655DBA71EF8}"/>
              </a:ext>
            </a:extLst>
          </p:cNvPr>
          <p:cNvSpPr>
            <a:spLocks noGrp="1"/>
          </p:cNvSpPr>
          <p:nvPr>
            <p:ph type="title"/>
          </p:nvPr>
        </p:nvSpPr>
        <p:spPr>
          <a:xfrm>
            <a:off x="452071" y="2847975"/>
            <a:ext cx="8448090" cy="923925"/>
          </a:xfrm>
        </p:spPr>
        <p:txBody>
          <a:bodyPr/>
          <a:lstStyle/>
          <a:p>
            <a:pPr algn="ctr"/>
            <a:r>
              <a:rPr lang="en-US" dirty="0"/>
              <a:t>GST – Goods &amp; Service Tax</a:t>
            </a:r>
            <a:endParaRPr lang="en-IN" dirty="0"/>
          </a:p>
        </p:txBody>
      </p:sp>
    </p:spTree>
    <p:extLst>
      <p:ext uri="{BB962C8B-B14F-4D97-AF65-F5344CB8AC3E}">
        <p14:creationId xmlns:p14="http://schemas.microsoft.com/office/powerpoint/2010/main" val="1908624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FD7FB-A70C-D9EC-54AE-11246464070E}"/>
              </a:ext>
            </a:extLst>
          </p:cNvPr>
          <p:cNvSpPr>
            <a:spLocks noGrp="1"/>
          </p:cNvSpPr>
          <p:nvPr>
            <p:ph type="title"/>
          </p:nvPr>
        </p:nvSpPr>
        <p:spPr/>
        <p:txBody>
          <a:bodyPr/>
          <a:lstStyle/>
          <a:p>
            <a:r>
              <a:rPr lang="en-US" dirty="0"/>
              <a:t>Tax Structure</a:t>
            </a:r>
            <a:endParaRPr lang="en-IN" dirty="0"/>
          </a:p>
        </p:txBody>
      </p:sp>
      <p:graphicFrame>
        <p:nvGraphicFramePr>
          <p:cNvPr id="4" name="Content Placeholder 3">
            <a:extLst>
              <a:ext uri="{FF2B5EF4-FFF2-40B4-BE49-F238E27FC236}">
                <a16:creationId xmlns:a16="http://schemas.microsoft.com/office/drawing/2014/main" id="{78F70AD6-64A7-B389-2921-763D0BA0F533}"/>
              </a:ext>
            </a:extLst>
          </p:cNvPr>
          <p:cNvGraphicFramePr>
            <a:graphicFrameLocks noGrp="1"/>
          </p:cNvGraphicFramePr>
          <p:nvPr>
            <p:ph sz="half" idx="1"/>
            <p:extLst>
              <p:ext uri="{D42A27DB-BD31-4B8C-83A1-F6EECF244321}">
                <p14:modId xmlns:p14="http://schemas.microsoft.com/office/powerpoint/2010/main" val="1400937786"/>
              </p:ext>
            </p:extLst>
          </p:nvPr>
        </p:nvGraphicFramePr>
        <p:xfrm>
          <a:off x="452437" y="1803400"/>
          <a:ext cx="10902327" cy="3590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6CDB3AB-4DE2-DDED-9E0E-379308705C03}"/>
              </a:ext>
            </a:extLst>
          </p:cNvPr>
          <p:cNvSpPr txBox="1"/>
          <p:nvPr/>
        </p:nvSpPr>
        <p:spPr>
          <a:xfrm>
            <a:off x="2442258" y="5879939"/>
            <a:ext cx="6933236" cy="454884"/>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8E9423EF-B358-35F9-8572-E5954923F493}"/>
              </a:ext>
            </a:extLst>
          </p:cNvPr>
          <p:cNvSpPr txBox="1"/>
          <p:nvPr/>
        </p:nvSpPr>
        <p:spPr>
          <a:xfrm>
            <a:off x="763929" y="5683170"/>
            <a:ext cx="9792182" cy="369332"/>
          </a:xfrm>
          <a:prstGeom prst="rect">
            <a:avLst/>
          </a:prstGeom>
          <a:noFill/>
        </p:spPr>
        <p:txBody>
          <a:bodyPr wrap="square" rtlCol="0">
            <a:spAutoFit/>
          </a:bodyPr>
          <a:lstStyle/>
          <a:p>
            <a:r>
              <a:rPr lang="en-US" i="1" dirty="0">
                <a:latin typeface="Segoe UI Semilight" panose="020B0402040204020203" pitchFamily="34" charset="0"/>
                <a:cs typeface="Segoe UI Semilight" panose="020B0402040204020203" pitchFamily="34" charset="0"/>
              </a:rPr>
              <a:t>Cess charged for special goods </a:t>
            </a:r>
            <a:r>
              <a:rPr lang="en-US" b="0" i="1" dirty="0">
                <a:solidFill>
                  <a:srgbClr val="333333"/>
                </a:solidFill>
                <a:effectLst/>
                <a:highlight>
                  <a:srgbClr val="FFFFFF"/>
                </a:highlight>
                <a:latin typeface="Segoe UI Semilight" panose="020B0402040204020203" pitchFamily="34" charset="0"/>
                <a:cs typeface="Segoe UI Semilight" panose="020B0402040204020203" pitchFamily="34" charset="0"/>
              </a:rPr>
              <a:t> which is calculated based on either value, quantity, or both</a:t>
            </a:r>
            <a:endParaRPr lang="en-IN"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223774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A777D-7D8C-6720-DF34-8F94DD400341}"/>
              </a:ext>
            </a:extLst>
          </p:cNvPr>
          <p:cNvSpPr>
            <a:spLocks noGrp="1"/>
          </p:cNvSpPr>
          <p:nvPr>
            <p:ph type="title"/>
          </p:nvPr>
        </p:nvSpPr>
        <p:spPr>
          <a:xfrm>
            <a:off x="315884" y="723876"/>
            <a:ext cx="11289166" cy="454884"/>
          </a:xfrm>
        </p:spPr>
        <p:txBody>
          <a:bodyPr>
            <a:noAutofit/>
          </a:bodyPr>
          <a:lstStyle/>
          <a:p>
            <a:r>
              <a:rPr lang="en-IN" sz="3200" dirty="0">
                <a:latin typeface="Segoe UI Semibold" panose="020B0702040204020203" pitchFamily="34" charset="0"/>
                <a:cs typeface="Segoe UI Semibold" panose="020B0702040204020203" pitchFamily="34" charset="0"/>
              </a:rPr>
              <a:t>GSTR-1 Reconciliation &amp; GSTR2A/2B Reconciliation</a:t>
            </a:r>
            <a:br>
              <a:rPr lang="en-IN" sz="3200" dirty="0">
                <a:latin typeface="Segoe UI Semibold" panose="020B0702040204020203" pitchFamily="34" charset="0"/>
                <a:cs typeface="Segoe UI Semibold" panose="020B0702040204020203" pitchFamily="34" charset="0"/>
              </a:rPr>
            </a:br>
            <a:endParaRPr lang="en-IN" sz="3200" dirty="0">
              <a:latin typeface="Segoe UI Semibold" panose="020B0702040204020203" pitchFamily="34" charset="0"/>
              <a:cs typeface="Segoe UI Semibold" panose="020B0702040204020203" pitchFamily="34" charset="0"/>
            </a:endParaRPr>
          </a:p>
        </p:txBody>
      </p:sp>
      <p:graphicFrame>
        <p:nvGraphicFramePr>
          <p:cNvPr id="7" name="Content Placeholder 1">
            <a:extLst>
              <a:ext uri="{FF2B5EF4-FFF2-40B4-BE49-F238E27FC236}">
                <a16:creationId xmlns:a16="http://schemas.microsoft.com/office/drawing/2014/main" id="{EB8C1CBA-8D2E-21C9-1D74-F5A5F6053050}"/>
              </a:ext>
            </a:extLst>
          </p:cNvPr>
          <p:cNvGraphicFramePr>
            <a:graphicFrameLocks noGrp="1"/>
          </p:cNvGraphicFramePr>
          <p:nvPr>
            <p:ph sz="half" idx="1"/>
          </p:nvPr>
        </p:nvGraphicFramePr>
        <p:xfrm>
          <a:off x="315883" y="1240621"/>
          <a:ext cx="11289166" cy="5187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42253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5A777D-7D8C-6720-DF34-8F94DD400341}"/>
              </a:ext>
            </a:extLst>
          </p:cNvPr>
          <p:cNvSpPr>
            <a:spLocks noGrp="1"/>
          </p:cNvSpPr>
          <p:nvPr>
            <p:ph type="title"/>
          </p:nvPr>
        </p:nvSpPr>
        <p:spPr>
          <a:xfrm>
            <a:off x="315884" y="723876"/>
            <a:ext cx="11289166" cy="454884"/>
          </a:xfrm>
        </p:spPr>
        <p:txBody>
          <a:bodyPr>
            <a:noAutofit/>
          </a:bodyPr>
          <a:lstStyle/>
          <a:p>
            <a:r>
              <a:rPr lang="en-IN" dirty="0">
                <a:latin typeface="Segoe UI Semibold" panose="020B0702040204020203" pitchFamily="34" charset="0"/>
                <a:cs typeface="Segoe UI Semibold" panose="020B0702040204020203" pitchFamily="34" charset="0"/>
              </a:rPr>
              <a:t>GSTR-1 Reconciliation &amp; GSTR2A/2B Reconciliation</a:t>
            </a:r>
            <a:br>
              <a:rPr lang="en-IN" dirty="0">
                <a:latin typeface="Segoe UI Semibold" panose="020B0702040204020203" pitchFamily="34" charset="0"/>
                <a:cs typeface="Segoe UI Semibold" panose="020B0702040204020203" pitchFamily="34" charset="0"/>
              </a:rPr>
            </a:br>
            <a:endParaRPr lang="en-IN" dirty="0">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2ABF7B8A-FDE2-CE57-6702-3948D8D8891C}"/>
              </a:ext>
            </a:extLst>
          </p:cNvPr>
          <p:cNvGrpSpPr/>
          <p:nvPr/>
        </p:nvGrpSpPr>
        <p:grpSpPr>
          <a:xfrm>
            <a:off x="317261" y="2043261"/>
            <a:ext cx="11163746" cy="4206559"/>
            <a:chOff x="317261" y="2043261"/>
            <a:chExt cx="11163746" cy="4206559"/>
          </a:xfrm>
        </p:grpSpPr>
        <p:sp>
          <p:nvSpPr>
            <p:cNvPr id="4" name="Rectangle: Rounded Corners 3">
              <a:extLst>
                <a:ext uri="{FF2B5EF4-FFF2-40B4-BE49-F238E27FC236}">
                  <a16:creationId xmlns:a16="http://schemas.microsoft.com/office/drawing/2014/main" id="{B8AC8D47-CCDD-9933-FE95-34437F2ECACC}"/>
                </a:ext>
              </a:extLst>
            </p:cNvPr>
            <p:cNvSpPr/>
            <p:nvPr/>
          </p:nvSpPr>
          <p:spPr>
            <a:xfrm>
              <a:off x="317261" y="2043261"/>
              <a:ext cx="4837032" cy="3071515"/>
            </a:xfrm>
            <a:prstGeom prst="roundRect">
              <a:avLst>
                <a:gd name="adj" fmla="val 10000"/>
              </a:avLst>
            </a:prstGeom>
          </p:spPr>
          <p:style>
            <a:lnRef idx="1">
              <a:schemeClr val="accent2"/>
            </a:lnRef>
            <a:fillRef idx="3">
              <a:schemeClr val="accent2"/>
            </a:fillRef>
            <a:effectRef idx="2">
              <a:schemeClr val="accent2"/>
            </a:effectRef>
            <a:fontRef idx="minor">
              <a:schemeClr val="lt1"/>
            </a:fontRef>
          </p:style>
          <p:txBody>
            <a:bodyPr/>
            <a:lstStyle/>
            <a:p>
              <a:endParaRPr lang="en-IN" dirty="0"/>
            </a:p>
          </p:txBody>
        </p:sp>
        <p:sp>
          <p:nvSpPr>
            <p:cNvPr id="5" name="Freeform: Shape 4">
              <a:extLst>
                <a:ext uri="{FF2B5EF4-FFF2-40B4-BE49-F238E27FC236}">
                  <a16:creationId xmlns:a16="http://schemas.microsoft.com/office/drawing/2014/main" id="{A36A9111-CB2A-7154-54D7-8A75F90065A4}"/>
                </a:ext>
              </a:extLst>
            </p:cNvPr>
            <p:cNvSpPr/>
            <p:nvPr/>
          </p:nvSpPr>
          <p:spPr>
            <a:xfrm>
              <a:off x="854710" y="3178305"/>
              <a:ext cx="4837032" cy="3071515"/>
            </a:xfrm>
            <a:custGeom>
              <a:avLst/>
              <a:gdLst>
                <a:gd name="connsiteX0" fmla="*/ 0 w 4837032"/>
                <a:gd name="connsiteY0" fmla="*/ 307152 h 3071515"/>
                <a:gd name="connsiteX1" fmla="*/ 307152 w 4837032"/>
                <a:gd name="connsiteY1" fmla="*/ 0 h 3071515"/>
                <a:gd name="connsiteX2" fmla="*/ 4529881 w 4837032"/>
                <a:gd name="connsiteY2" fmla="*/ 0 h 3071515"/>
                <a:gd name="connsiteX3" fmla="*/ 4837033 w 4837032"/>
                <a:gd name="connsiteY3" fmla="*/ 307152 h 3071515"/>
                <a:gd name="connsiteX4" fmla="*/ 4837032 w 4837032"/>
                <a:gd name="connsiteY4" fmla="*/ 2764364 h 3071515"/>
                <a:gd name="connsiteX5" fmla="*/ 4529880 w 4837032"/>
                <a:gd name="connsiteY5" fmla="*/ 3071516 h 3071515"/>
                <a:gd name="connsiteX6" fmla="*/ 307152 w 4837032"/>
                <a:gd name="connsiteY6" fmla="*/ 3071515 h 3071515"/>
                <a:gd name="connsiteX7" fmla="*/ 0 w 4837032"/>
                <a:gd name="connsiteY7" fmla="*/ 2764363 h 3071515"/>
                <a:gd name="connsiteX8" fmla="*/ 0 w 4837032"/>
                <a:gd name="connsiteY8" fmla="*/ 307152 h 30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7032" h="3071515">
                  <a:moveTo>
                    <a:pt x="0" y="307152"/>
                  </a:moveTo>
                  <a:cubicBezTo>
                    <a:pt x="0" y="137517"/>
                    <a:pt x="137517" y="0"/>
                    <a:pt x="307152" y="0"/>
                  </a:cubicBezTo>
                  <a:lnTo>
                    <a:pt x="4529881" y="0"/>
                  </a:lnTo>
                  <a:cubicBezTo>
                    <a:pt x="4699516" y="0"/>
                    <a:pt x="4837033" y="137517"/>
                    <a:pt x="4837033" y="307152"/>
                  </a:cubicBezTo>
                  <a:cubicBezTo>
                    <a:pt x="4837033" y="1126223"/>
                    <a:pt x="4837032" y="1945293"/>
                    <a:pt x="4837032" y="2764364"/>
                  </a:cubicBezTo>
                  <a:cubicBezTo>
                    <a:pt x="4837032" y="2933999"/>
                    <a:pt x="4699515" y="3071516"/>
                    <a:pt x="4529880" y="3071516"/>
                  </a:cubicBezTo>
                  <a:lnTo>
                    <a:pt x="307152" y="3071515"/>
                  </a:lnTo>
                  <a:cubicBezTo>
                    <a:pt x="137517" y="3071515"/>
                    <a:pt x="0" y="2933998"/>
                    <a:pt x="0" y="2764363"/>
                  </a:cubicBezTo>
                  <a:lnTo>
                    <a:pt x="0" y="307152"/>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6642" tIns="196642" rIns="196642" bIns="196642" numCol="1" spcCol="1270" anchor="ctr" anchorCtr="0">
              <a:noAutofit/>
            </a:bodyPr>
            <a:lstStyle/>
            <a:p>
              <a:pPr marL="342900" indent="-342900">
                <a:buFont typeface="Wingdings" panose="05000000000000000000" pitchFamily="2" charset="2"/>
                <a:buChar char="§"/>
              </a:pPr>
              <a:r>
                <a:rPr lang="en-US" sz="2400" dirty="0">
                  <a:solidFill>
                    <a:schemeClr val="tx1"/>
                  </a:solidFill>
                  <a:latin typeface="Segoe UI Semilight" panose="020B0402040204020203" pitchFamily="34" charset="0"/>
                  <a:cs typeface="Segoe UI Semilight" panose="020B0402040204020203" pitchFamily="34" charset="0"/>
                </a:rPr>
                <a:t>Auto drafted statement of ITC</a:t>
              </a:r>
            </a:p>
            <a:p>
              <a:pPr marL="342900" indent="-342900">
                <a:buFont typeface="Wingdings" panose="05000000000000000000" pitchFamily="2" charset="2"/>
                <a:buChar char="§"/>
              </a:pPr>
              <a:r>
                <a:rPr lang="en-US" sz="2400" dirty="0">
                  <a:solidFill>
                    <a:schemeClr val="tx1"/>
                  </a:solidFill>
                  <a:latin typeface="Segoe UI Semilight" panose="020B0402040204020203" pitchFamily="34" charset="0"/>
                  <a:cs typeface="Segoe UI Semilight" panose="020B0402040204020203" pitchFamily="34" charset="0"/>
                </a:rPr>
                <a:t>Source of information is from entries uploaded or returns filed by supplier</a:t>
              </a:r>
            </a:p>
            <a:p>
              <a:pPr marL="342900" indent="-342900">
                <a:buFont typeface="Wingdings" panose="05000000000000000000" pitchFamily="2" charset="2"/>
                <a:buChar char="§"/>
              </a:pPr>
              <a:r>
                <a:rPr lang="en-US" sz="2400" dirty="0">
                  <a:solidFill>
                    <a:schemeClr val="tx1"/>
                  </a:solidFill>
                  <a:latin typeface="Segoe UI Semilight" panose="020B0402040204020203" pitchFamily="34" charset="0"/>
                  <a:cs typeface="Segoe UI Semilight" panose="020B0402040204020203" pitchFamily="34" charset="0"/>
                </a:rPr>
                <a:t>Monthly </a:t>
              </a:r>
              <a:r>
                <a:rPr lang="en-US" sz="2400" b="1" i="1" u="sng" dirty="0">
                  <a:solidFill>
                    <a:schemeClr val="tx1"/>
                  </a:solidFill>
                  <a:latin typeface="Segoe UI Semilight" panose="020B0402040204020203" pitchFamily="34" charset="0"/>
                  <a:cs typeface="Segoe UI Semilight" panose="020B0402040204020203" pitchFamily="34" charset="0"/>
                </a:rPr>
                <a:t>Dynamic</a:t>
              </a:r>
              <a:r>
                <a:rPr lang="en-US" sz="2400" dirty="0">
                  <a:solidFill>
                    <a:schemeClr val="tx1"/>
                  </a:solidFill>
                  <a:latin typeface="Segoe UI Semilight" panose="020B0402040204020203" pitchFamily="34" charset="0"/>
                  <a:cs typeface="Segoe UI Semilight" panose="020B0402040204020203" pitchFamily="34" charset="0"/>
                </a:rPr>
                <a:t> and </a:t>
              </a:r>
              <a:r>
                <a:rPr lang="en-US" sz="2400" b="1" i="1" u="sng" dirty="0">
                  <a:solidFill>
                    <a:schemeClr val="tx1"/>
                  </a:solidFill>
                  <a:latin typeface="Segoe UI Semilight" panose="020B0402040204020203" pitchFamily="34" charset="0"/>
                  <a:cs typeface="Segoe UI Semilight" panose="020B0402040204020203" pitchFamily="34" charset="0"/>
                </a:rPr>
                <a:t>constantly</a:t>
              </a:r>
              <a:r>
                <a:rPr lang="en-US" sz="2400" dirty="0">
                  <a:solidFill>
                    <a:schemeClr val="tx1"/>
                  </a:solidFill>
                  <a:latin typeface="Segoe UI Semilight" panose="020B0402040204020203" pitchFamily="34" charset="0"/>
                  <a:cs typeface="Segoe UI Semilight" panose="020B0402040204020203" pitchFamily="34" charset="0"/>
                </a:rPr>
                <a:t> updating</a:t>
              </a:r>
            </a:p>
            <a:p>
              <a:pPr marL="0" lvl="0" indent="0" algn="ctr" defTabSz="1244600">
                <a:lnSpc>
                  <a:spcPct val="90000"/>
                </a:lnSpc>
                <a:spcBef>
                  <a:spcPct val="0"/>
                </a:spcBef>
                <a:spcAft>
                  <a:spcPct val="35000"/>
                </a:spcAft>
                <a:buNone/>
              </a:pPr>
              <a:r>
                <a:rPr lang="en-US" sz="1600" kern="1200" dirty="0">
                  <a:latin typeface="Segoe UI Semilight" panose="020B0402040204020203" pitchFamily="34" charset="0"/>
                  <a:cs typeface="Segoe UI Semilight" panose="020B0402040204020203" pitchFamily="34" charset="0"/>
                </a:rPr>
                <a:t>.</a:t>
              </a:r>
            </a:p>
          </p:txBody>
        </p:sp>
        <p:sp>
          <p:nvSpPr>
            <p:cNvPr id="6" name="Rectangle: Rounded Corners 5">
              <a:extLst>
                <a:ext uri="{FF2B5EF4-FFF2-40B4-BE49-F238E27FC236}">
                  <a16:creationId xmlns:a16="http://schemas.microsoft.com/office/drawing/2014/main" id="{E373D0E5-B767-804E-EF4A-90FE17EF4C66}"/>
                </a:ext>
              </a:extLst>
            </p:cNvPr>
            <p:cNvSpPr/>
            <p:nvPr/>
          </p:nvSpPr>
          <p:spPr>
            <a:xfrm>
              <a:off x="6229190" y="2043261"/>
              <a:ext cx="4837032" cy="3071515"/>
            </a:xfrm>
            <a:prstGeom prst="roundRect">
              <a:avLst>
                <a:gd name="adj" fmla="val 10000"/>
              </a:avLst>
            </a:prstGeom>
          </p:spPr>
          <p:style>
            <a:lnRef idx="1">
              <a:schemeClr val="accent2"/>
            </a:lnRef>
            <a:fillRef idx="3">
              <a:schemeClr val="accent2"/>
            </a:fillRef>
            <a:effectRef idx="2">
              <a:schemeClr val="accent2"/>
            </a:effectRef>
            <a:fontRef idx="minor">
              <a:schemeClr val="lt1"/>
            </a:fontRef>
          </p:style>
          <p:txBody>
            <a:bodyPr/>
            <a:lstStyle/>
            <a:p>
              <a:endParaRPr lang="en-IN" dirty="0"/>
            </a:p>
          </p:txBody>
        </p:sp>
        <p:sp>
          <p:nvSpPr>
            <p:cNvPr id="8" name="Freeform: Shape 7">
              <a:extLst>
                <a:ext uri="{FF2B5EF4-FFF2-40B4-BE49-F238E27FC236}">
                  <a16:creationId xmlns:a16="http://schemas.microsoft.com/office/drawing/2014/main" id="{83A9B538-02F0-6E24-EBD4-4AE546CF057E}"/>
                </a:ext>
              </a:extLst>
            </p:cNvPr>
            <p:cNvSpPr/>
            <p:nvPr/>
          </p:nvSpPr>
          <p:spPr>
            <a:xfrm>
              <a:off x="6643975" y="3178305"/>
              <a:ext cx="4837032" cy="3071515"/>
            </a:xfrm>
            <a:custGeom>
              <a:avLst/>
              <a:gdLst>
                <a:gd name="connsiteX0" fmla="*/ 0 w 4837032"/>
                <a:gd name="connsiteY0" fmla="*/ 307152 h 3071515"/>
                <a:gd name="connsiteX1" fmla="*/ 307152 w 4837032"/>
                <a:gd name="connsiteY1" fmla="*/ 0 h 3071515"/>
                <a:gd name="connsiteX2" fmla="*/ 4529881 w 4837032"/>
                <a:gd name="connsiteY2" fmla="*/ 0 h 3071515"/>
                <a:gd name="connsiteX3" fmla="*/ 4837033 w 4837032"/>
                <a:gd name="connsiteY3" fmla="*/ 307152 h 3071515"/>
                <a:gd name="connsiteX4" fmla="*/ 4837032 w 4837032"/>
                <a:gd name="connsiteY4" fmla="*/ 2764364 h 3071515"/>
                <a:gd name="connsiteX5" fmla="*/ 4529880 w 4837032"/>
                <a:gd name="connsiteY5" fmla="*/ 3071516 h 3071515"/>
                <a:gd name="connsiteX6" fmla="*/ 307152 w 4837032"/>
                <a:gd name="connsiteY6" fmla="*/ 3071515 h 3071515"/>
                <a:gd name="connsiteX7" fmla="*/ 0 w 4837032"/>
                <a:gd name="connsiteY7" fmla="*/ 2764363 h 3071515"/>
                <a:gd name="connsiteX8" fmla="*/ 0 w 4837032"/>
                <a:gd name="connsiteY8" fmla="*/ 307152 h 30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7032" h="3071515">
                  <a:moveTo>
                    <a:pt x="0" y="307152"/>
                  </a:moveTo>
                  <a:cubicBezTo>
                    <a:pt x="0" y="137517"/>
                    <a:pt x="137517" y="0"/>
                    <a:pt x="307152" y="0"/>
                  </a:cubicBezTo>
                  <a:lnTo>
                    <a:pt x="4529881" y="0"/>
                  </a:lnTo>
                  <a:cubicBezTo>
                    <a:pt x="4699516" y="0"/>
                    <a:pt x="4837033" y="137517"/>
                    <a:pt x="4837033" y="307152"/>
                  </a:cubicBezTo>
                  <a:cubicBezTo>
                    <a:pt x="4837033" y="1126223"/>
                    <a:pt x="4837032" y="1945293"/>
                    <a:pt x="4837032" y="2764364"/>
                  </a:cubicBezTo>
                  <a:cubicBezTo>
                    <a:pt x="4837032" y="2933999"/>
                    <a:pt x="4699515" y="3071516"/>
                    <a:pt x="4529880" y="3071516"/>
                  </a:cubicBezTo>
                  <a:lnTo>
                    <a:pt x="307152" y="3071515"/>
                  </a:lnTo>
                  <a:cubicBezTo>
                    <a:pt x="137517" y="3071515"/>
                    <a:pt x="0" y="2933998"/>
                    <a:pt x="0" y="2764363"/>
                  </a:cubicBezTo>
                  <a:lnTo>
                    <a:pt x="0" y="307152"/>
                  </a:lnTo>
                  <a:close/>
                </a:path>
              </a:pathLst>
            </a:custGeom>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96642" tIns="196642" rIns="196642" bIns="196642" numCol="1" spcCol="1270" anchor="ctr" anchorCtr="0">
              <a:noAutofit/>
            </a:bodyPr>
            <a:lstStyle/>
            <a:p>
              <a:pPr marL="342900" lvl="0" indent="-342900" defTabSz="1244600">
                <a:lnSpc>
                  <a:spcPct val="90000"/>
                </a:lnSpc>
                <a:spcBef>
                  <a:spcPct val="0"/>
                </a:spcBef>
                <a:spcAft>
                  <a:spcPct val="35000"/>
                </a:spcAft>
                <a:buFont typeface="Arial" panose="020B0604020202020204" pitchFamily="34" charset="0"/>
                <a:buChar char="•"/>
              </a:pPr>
              <a:r>
                <a:rPr lang="en-US" sz="2400" kern="1200" dirty="0">
                  <a:latin typeface="Segoe UI Semilight" panose="020B0402040204020203" pitchFamily="34" charset="0"/>
                  <a:cs typeface="Segoe UI Semilight" panose="020B0402040204020203" pitchFamily="34" charset="0"/>
                </a:rPr>
                <a:t>Auto drafted statement of ITC</a:t>
              </a:r>
            </a:p>
            <a:p>
              <a:pPr marL="342900" lvl="0" indent="-342900" defTabSz="1244600">
                <a:lnSpc>
                  <a:spcPct val="90000"/>
                </a:lnSpc>
                <a:spcBef>
                  <a:spcPct val="0"/>
                </a:spcBef>
                <a:spcAft>
                  <a:spcPct val="35000"/>
                </a:spcAft>
                <a:buFont typeface="Arial" panose="020B0604020202020204" pitchFamily="34" charset="0"/>
                <a:buChar char="•"/>
              </a:pPr>
              <a:r>
                <a:rPr lang="en-US" sz="2400" kern="1200" dirty="0">
                  <a:latin typeface="Segoe UI Semilight" panose="020B0402040204020203" pitchFamily="34" charset="0"/>
                  <a:cs typeface="Segoe UI Semilight" panose="020B0402040204020203" pitchFamily="34" charset="0"/>
                </a:rPr>
                <a:t>Source of information is from returns filed by supplier</a:t>
              </a:r>
            </a:p>
            <a:p>
              <a:pPr marL="342900" lvl="0" indent="-342900" defTabSz="1244600">
                <a:lnSpc>
                  <a:spcPct val="90000"/>
                </a:lnSpc>
                <a:spcBef>
                  <a:spcPct val="0"/>
                </a:spcBef>
                <a:spcAft>
                  <a:spcPct val="35000"/>
                </a:spcAft>
                <a:buFont typeface="Arial" panose="020B0604020202020204" pitchFamily="34" charset="0"/>
                <a:buChar char="•"/>
              </a:pPr>
              <a:r>
                <a:rPr lang="en-US" sz="2400" kern="1200" dirty="0">
                  <a:latin typeface="Segoe UI Semilight" panose="020B0402040204020203" pitchFamily="34" charset="0"/>
                  <a:cs typeface="Segoe UI Semilight" panose="020B0402040204020203" pitchFamily="34" charset="0"/>
                </a:rPr>
                <a:t>Monthly </a:t>
              </a:r>
              <a:r>
                <a:rPr lang="en-US" sz="2400" b="1" i="1" u="sng" kern="1200" dirty="0">
                  <a:latin typeface="Segoe UI Semilight" panose="020B0402040204020203" pitchFamily="34" charset="0"/>
                  <a:cs typeface="Segoe UI Semilight" panose="020B0402040204020203" pitchFamily="34" charset="0"/>
                </a:rPr>
                <a:t>Static</a:t>
              </a:r>
              <a:r>
                <a:rPr lang="en-US" sz="2400" kern="1200" dirty="0">
                  <a:latin typeface="Segoe UI Semilight" panose="020B0402040204020203" pitchFamily="34" charset="0"/>
                  <a:cs typeface="Segoe UI Semilight" panose="020B0402040204020203" pitchFamily="34" charset="0"/>
                </a:rPr>
                <a:t> and </a:t>
              </a:r>
              <a:r>
                <a:rPr lang="en-US" sz="2400" b="1" i="1" u="sng" kern="1200" dirty="0">
                  <a:latin typeface="Segoe UI Semilight" panose="020B0402040204020203" pitchFamily="34" charset="0"/>
                  <a:cs typeface="Segoe UI Semilight" panose="020B0402040204020203" pitchFamily="34" charset="0"/>
                </a:rPr>
                <a:t>unchanging</a:t>
              </a:r>
            </a:p>
          </p:txBody>
        </p:sp>
      </p:grpSp>
      <p:sp>
        <p:nvSpPr>
          <p:cNvPr id="9" name="TextBox 8">
            <a:extLst>
              <a:ext uri="{FF2B5EF4-FFF2-40B4-BE49-F238E27FC236}">
                <a16:creationId xmlns:a16="http://schemas.microsoft.com/office/drawing/2014/main" id="{419EE4F5-DCD3-2934-7EE6-B2AEA6FCD7B5}"/>
              </a:ext>
            </a:extLst>
          </p:cNvPr>
          <p:cNvSpPr txBox="1"/>
          <p:nvPr/>
        </p:nvSpPr>
        <p:spPr>
          <a:xfrm>
            <a:off x="1443210" y="2434728"/>
            <a:ext cx="2379643" cy="523220"/>
          </a:xfrm>
          <a:prstGeom prst="rect">
            <a:avLst/>
          </a:prstGeom>
          <a:noFill/>
        </p:spPr>
        <p:txBody>
          <a:bodyPr wrap="square" rtlCol="0">
            <a:spAutoFit/>
          </a:bodyPr>
          <a:lstStyle/>
          <a:p>
            <a:r>
              <a:rPr lang="en-IN" sz="2800" dirty="0">
                <a:solidFill>
                  <a:schemeClr val="bg1"/>
                </a:solidFill>
                <a:latin typeface="Segoe UI Semibold" panose="020B0702040204020203" pitchFamily="34" charset="0"/>
                <a:cs typeface="Segoe UI Semibold" panose="020B0702040204020203" pitchFamily="34" charset="0"/>
              </a:rPr>
              <a:t>GSTR 2A</a:t>
            </a:r>
          </a:p>
        </p:txBody>
      </p:sp>
      <p:sp>
        <p:nvSpPr>
          <p:cNvPr id="10" name="TextBox 9">
            <a:extLst>
              <a:ext uri="{FF2B5EF4-FFF2-40B4-BE49-F238E27FC236}">
                <a16:creationId xmlns:a16="http://schemas.microsoft.com/office/drawing/2014/main" id="{B3C600EA-1670-F9E2-C918-817A4A59AAAA}"/>
              </a:ext>
            </a:extLst>
          </p:cNvPr>
          <p:cNvSpPr txBox="1"/>
          <p:nvPr/>
        </p:nvSpPr>
        <p:spPr>
          <a:xfrm>
            <a:off x="7326217" y="2346593"/>
            <a:ext cx="2181340" cy="523220"/>
          </a:xfrm>
          <a:prstGeom prst="rect">
            <a:avLst/>
          </a:prstGeom>
          <a:noFill/>
        </p:spPr>
        <p:txBody>
          <a:bodyPr wrap="square" rtlCol="0">
            <a:spAutoFit/>
          </a:bodyPr>
          <a:lstStyle/>
          <a:p>
            <a:r>
              <a:rPr lang="en-IN" sz="2800" dirty="0">
                <a:solidFill>
                  <a:schemeClr val="bg1"/>
                </a:solidFill>
                <a:latin typeface="Segoe UI Semibold" panose="020B0702040204020203" pitchFamily="34" charset="0"/>
                <a:cs typeface="Segoe UI Semibold" panose="020B0702040204020203" pitchFamily="34" charset="0"/>
              </a:rPr>
              <a:t>GSTR 2B</a:t>
            </a:r>
          </a:p>
        </p:txBody>
      </p:sp>
    </p:spTree>
    <p:extLst>
      <p:ext uri="{BB962C8B-B14F-4D97-AF65-F5344CB8AC3E}">
        <p14:creationId xmlns:p14="http://schemas.microsoft.com/office/powerpoint/2010/main" val="24248405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75F4A-2E27-32E6-27C2-78F7F2C30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3E426-DAB1-650D-4A39-BB90CDF28DDA}"/>
              </a:ext>
            </a:extLst>
          </p:cNvPr>
          <p:cNvSpPr>
            <a:spLocks noGrp="1"/>
          </p:cNvSpPr>
          <p:nvPr>
            <p:ph type="title"/>
          </p:nvPr>
        </p:nvSpPr>
        <p:spPr/>
        <p:txBody>
          <a:bodyPr>
            <a:noAutofit/>
          </a:bodyPr>
          <a:lstStyle/>
          <a:p>
            <a:r>
              <a:rPr lang="en-IN" dirty="0">
                <a:latin typeface="Segoe UI Semibold" panose="020B0702040204020203" pitchFamily="34" charset="0"/>
                <a:cs typeface="Segoe UI Semibold" panose="020B0702040204020203" pitchFamily="34" charset="0"/>
              </a:rPr>
              <a:t>Process for reconciling GSTR-2A / 2B</a:t>
            </a:r>
            <a:endParaRPr lang="en-US" sz="3000" b="1" dirty="0">
              <a:solidFill>
                <a:schemeClr val="tx1"/>
              </a:solidFill>
              <a:latin typeface="+mn-lt"/>
            </a:endParaRPr>
          </a:p>
        </p:txBody>
      </p:sp>
      <p:sp>
        <p:nvSpPr>
          <p:cNvPr id="4" name="Content Placeholder 3">
            <a:extLst>
              <a:ext uri="{FF2B5EF4-FFF2-40B4-BE49-F238E27FC236}">
                <a16:creationId xmlns:a16="http://schemas.microsoft.com/office/drawing/2014/main" id="{9E3796FB-D97A-54C1-D5D3-39B2B5324C96}"/>
              </a:ext>
            </a:extLst>
          </p:cNvPr>
          <p:cNvSpPr>
            <a:spLocks noGrp="1"/>
          </p:cNvSpPr>
          <p:nvPr>
            <p:ph sz="half" idx="1"/>
          </p:nvPr>
        </p:nvSpPr>
        <p:spPr>
          <a:xfrm>
            <a:off x="178420" y="1761261"/>
            <a:ext cx="11708779" cy="4666733"/>
          </a:xfrm>
        </p:spPr>
        <p:txBody>
          <a:bodyPr/>
          <a:lstStyle/>
          <a:p>
            <a:pPr marL="0" indent="0">
              <a:buNone/>
            </a:pPr>
            <a:endParaRPr lang="en-US" sz="2400" dirty="0">
              <a:solidFill>
                <a:schemeClr val="tx1"/>
              </a:solidFill>
              <a:latin typeface="+mn-lt"/>
            </a:endParaRPr>
          </a:p>
          <a:p>
            <a:pPr marL="0" indent="0">
              <a:buNone/>
            </a:pPr>
            <a:endParaRPr lang="en-US" dirty="0">
              <a:solidFill>
                <a:schemeClr val="tx1"/>
              </a:solidFill>
              <a:latin typeface="+mn-lt"/>
            </a:endParaRPr>
          </a:p>
        </p:txBody>
      </p:sp>
      <p:graphicFrame>
        <p:nvGraphicFramePr>
          <p:cNvPr id="3" name="Diagram 2">
            <a:extLst>
              <a:ext uri="{FF2B5EF4-FFF2-40B4-BE49-F238E27FC236}">
                <a16:creationId xmlns:a16="http://schemas.microsoft.com/office/drawing/2014/main" id="{BF9F4536-A992-5A63-3437-4CF3EA4EA1E7}"/>
              </a:ext>
            </a:extLst>
          </p:cNvPr>
          <p:cNvGraphicFramePr/>
          <p:nvPr>
            <p:extLst>
              <p:ext uri="{D42A27DB-BD31-4B8C-83A1-F6EECF244321}">
                <p14:modId xmlns:p14="http://schemas.microsoft.com/office/powerpoint/2010/main" val="4117537996"/>
              </p:ext>
            </p:extLst>
          </p:nvPr>
        </p:nvGraphicFramePr>
        <p:xfrm>
          <a:off x="643038" y="1761260"/>
          <a:ext cx="10561256" cy="4535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72935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0BA5-61DC-8B97-2BDF-034E198CB6BF}"/>
              </a:ext>
            </a:extLst>
          </p:cNvPr>
          <p:cNvSpPr>
            <a:spLocks noGrp="1"/>
          </p:cNvSpPr>
          <p:nvPr>
            <p:ph type="title"/>
          </p:nvPr>
        </p:nvSpPr>
        <p:spPr>
          <a:xfrm>
            <a:off x="452070" y="1075453"/>
            <a:ext cx="11152980" cy="454884"/>
          </a:xfrm>
        </p:spPr>
        <p:txBody>
          <a:bodyPr>
            <a:normAutofit/>
          </a:bodyPr>
          <a:lstStyle/>
          <a:p>
            <a:r>
              <a:rPr lang="en-US" sz="2600" dirty="0"/>
              <a:t>Return view format – GSTR 2A/ 2B</a:t>
            </a:r>
            <a:endParaRPr lang="en-IN" sz="2600" dirty="0"/>
          </a:p>
        </p:txBody>
      </p:sp>
      <p:graphicFrame>
        <p:nvGraphicFramePr>
          <p:cNvPr id="6" name="TextBox 3">
            <a:extLst>
              <a:ext uri="{FF2B5EF4-FFF2-40B4-BE49-F238E27FC236}">
                <a16:creationId xmlns:a16="http://schemas.microsoft.com/office/drawing/2014/main" id="{8B6EF4FE-2118-828B-15AB-FF8F09AB1F5E}"/>
              </a:ext>
            </a:extLst>
          </p:cNvPr>
          <p:cNvGraphicFramePr/>
          <p:nvPr>
            <p:extLst>
              <p:ext uri="{D42A27DB-BD31-4B8C-83A1-F6EECF244321}">
                <p14:modId xmlns:p14="http://schemas.microsoft.com/office/powerpoint/2010/main" val="90785661"/>
              </p:ext>
            </p:extLst>
          </p:nvPr>
        </p:nvGraphicFramePr>
        <p:xfrm>
          <a:off x="452069" y="1803126"/>
          <a:ext cx="11152980"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53321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50BA5-61DC-8B97-2BDF-034E198CB6BF}"/>
              </a:ext>
            </a:extLst>
          </p:cNvPr>
          <p:cNvSpPr>
            <a:spLocks noGrp="1"/>
          </p:cNvSpPr>
          <p:nvPr>
            <p:ph type="title"/>
          </p:nvPr>
        </p:nvSpPr>
        <p:spPr/>
        <p:txBody>
          <a:bodyPr/>
          <a:lstStyle/>
          <a:p>
            <a:r>
              <a:rPr lang="en-US" dirty="0"/>
              <a:t>GSTR 2A / 2B Recon data</a:t>
            </a:r>
            <a:endParaRPr lang="en-IN" dirty="0"/>
          </a:p>
        </p:txBody>
      </p:sp>
      <p:sp>
        <p:nvSpPr>
          <p:cNvPr id="3" name="Content Placeholder 2">
            <a:extLst>
              <a:ext uri="{FF2B5EF4-FFF2-40B4-BE49-F238E27FC236}">
                <a16:creationId xmlns:a16="http://schemas.microsoft.com/office/drawing/2014/main" id="{650C2187-DBAC-0AD8-0EA2-2189DB4C2D9C}"/>
              </a:ext>
            </a:extLst>
          </p:cNvPr>
          <p:cNvSpPr>
            <a:spLocks noGrp="1"/>
          </p:cNvSpPr>
          <p:nvPr>
            <p:ph sz="half" idx="1"/>
          </p:nvPr>
        </p:nvSpPr>
        <p:spPr/>
        <p:txBody>
          <a:bodyPr/>
          <a:lstStyle/>
          <a:p>
            <a:r>
              <a:rPr lang="en-US" sz="2200" dirty="0"/>
              <a:t>The data available in portal vs books will have the mismatch or unreconciled due to</a:t>
            </a:r>
          </a:p>
          <a:p>
            <a:endParaRPr lang="en-IN" sz="2200" dirty="0"/>
          </a:p>
        </p:txBody>
      </p:sp>
      <p:graphicFrame>
        <p:nvGraphicFramePr>
          <p:cNvPr id="13" name="Diagram 12">
            <a:extLst>
              <a:ext uri="{FF2B5EF4-FFF2-40B4-BE49-F238E27FC236}">
                <a16:creationId xmlns:a16="http://schemas.microsoft.com/office/drawing/2014/main" id="{D49C3F22-0456-53DB-F93C-3BDF4BC5A87E}"/>
              </a:ext>
            </a:extLst>
          </p:cNvPr>
          <p:cNvGraphicFramePr/>
          <p:nvPr>
            <p:extLst>
              <p:ext uri="{D42A27DB-BD31-4B8C-83A1-F6EECF244321}">
                <p14:modId xmlns:p14="http://schemas.microsoft.com/office/powerpoint/2010/main" val="3893686449"/>
              </p:ext>
            </p:extLst>
          </p:nvPr>
        </p:nvGraphicFramePr>
        <p:xfrm>
          <a:off x="552639" y="2639028"/>
          <a:ext cx="10166430" cy="3055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14418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D173-2893-E1A7-CB80-2D3F2A15BD5B}"/>
              </a:ext>
            </a:extLst>
          </p:cNvPr>
          <p:cNvSpPr>
            <a:spLocks noGrp="1"/>
          </p:cNvSpPr>
          <p:nvPr>
            <p:ph type="title"/>
          </p:nvPr>
        </p:nvSpPr>
        <p:spPr/>
        <p:txBody>
          <a:bodyPr>
            <a:noAutofit/>
          </a:bodyPr>
          <a:lstStyle/>
          <a:p>
            <a:r>
              <a:rPr lang="en-IN" dirty="0">
                <a:latin typeface="Segoe UI Semibold" panose="020B0702040204020203" pitchFamily="34" charset="0"/>
                <a:cs typeface="Segoe UI Semibold" panose="020B0702040204020203" pitchFamily="34" charset="0"/>
              </a:rPr>
              <a:t>Voucher no. &amp; amount m</a:t>
            </a:r>
            <a:r>
              <a:rPr lang="en-IN" dirty="0"/>
              <a:t>ismatch in </a:t>
            </a:r>
            <a:r>
              <a:rPr lang="en-IN" dirty="0">
                <a:latin typeface="Segoe UI Semibold" panose="020B0702040204020203" pitchFamily="34" charset="0"/>
                <a:cs typeface="Segoe UI Semibold" panose="020B0702040204020203" pitchFamily="34" charset="0"/>
              </a:rPr>
              <a:t>GST portal data with books </a:t>
            </a:r>
            <a:endParaRPr lang="en-US" sz="3000" b="1" dirty="0">
              <a:solidFill>
                <a:schemeClr val="tx1"/>
              </a:solidFill>
              <a:latin typeface="+mn-lt"/>
            </a:endParaRPr>
          </a:p>
        </p:txBody>
      </p:sp>
      <p:sp>
        <p:nvSpPr>
          <p:cNvPr id="4" name="Content Placeholder 3">
            <a:extLst>
              <a:ext uri="{FF2B5EF4-FFF2-40B4-BE49-F238E27FC236}">
                <a16:creationId xmlns:a16="http://schemas.microsoft.com/office/drawing/2014/main" id="{CE9074B6-E5A5-7995-21A2-4E0D7E9F55B0}"/>
              </a:ext>
            </a:extLst>
          </p:cNvPr>
          <p:cNvSpPr>
            <a:spLocks noGrp="1"/>
          </p:cNvSpPr>
          <p:nvPr>
            <p:ph sz="half" idx="1"/>
          </p:nvPr>
        </p:nvSpPr>
        <p:spPr>
          <a:xfrm>
            <a:off x="178420" y="1761261"/>
            <a:ext cx="11708779" cy="4666733"/>
          </a:xfrm>
        </p:spPr>
        <p:txBody>
          <a:bodyPr/>
          <a:lstStyle/>
          <a:p>
            <a:pPr marL="0" indent="0">
              <a:buNone/>
            </a:pPr>
            <a:r>
              <a:rPr lang="en-US" sz="2000" dirty="0">
                <a:solidFill>
                  <a:schemeClr val="tx1"/>
                </a:solidFill>
                <a:latin typeface="Segoe UI Semilight" panose="020B0402040204020203" pitchFamily="34" charset="0"/>
                <a:cs typeface="Segoe UI Semilight" panose="020B0402040204020203" pitchFamily="34" charset="0"/>
              </a:rPr>
              <a:t>1. Voucher numbering Pattern</a:t>
            </a:r>
          </a:p>
          <a:p>
            <a:pPr marL="0" indent="0">
              <a:buNone/>
            </a:pPr>
            <a:endParaRPr lang="en-US" sz="2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20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2000" dirty="0">
              <a:solidFill>
                <a:schemeClr val="tx1"/>
              </a:solidFill>
              <a:latin typeface="Segoe UI Semilight" panose="020B0402040204020203" pitchFamily="34" charset="0"/>
              <a:cs typeface="Segoe UI Semilight" panose="020B0402040204020203" pitchFamily="34" charset="0"/>
            </a:endParaRPr>
          </a:p>
          <a:p>
            <a:pPr marL="0" indent="0">
              <a:buNone/>
            </a:pPr>
            <a:r>
              <a:rPr lang="en-US" sz="2000" dirty="0">
                <a:solidFill>
                  <a:schemeClr val="tx1"/>
                </a:solidFill>
                <a:latin typeface="Segoe UI Semilight" panose="020B0402040204020203" pitchFamily="34" charset="0"/>
                <a:cs typeface="Segoe UI Semilight" panose="020B0402040204020203" pitchFamily="34" charset="0"/>
              </a:rPr>
              <a:t>2. Voucher amount </a:t>
            </a:r>
          </a:p>
          <a:p>
            <a:pPr marL="0" indent="0">
              <a:buNone/>
            </a:pPr>
            <a:endParaRPr lang="en-US" sz="2000" dirty="0">
              <a:solidFill>
                <a:schemeClr val="tx1"/>
              </a:solidFill>
              <a:latin typeface="Segoe UI Semilight" panose="020B0402040204020203" pitchFamily="34" charset="0"/>
              <a:cs typeface="Segoe UI Semilight" panose="020B0402040204020203" pitchFamily="34" charset="0"/>
            </a:endParaRPr>
          </a:p>
          <a:p>
            <a:pPr marL="0" indent="0">
              <a:buNone/>
            </a:pPr>
            <a:r>
              <a:rPr lang="en-US" sz="2000" dirty="0">
                <a:solidFill>
                  <a:schemeClr val="tx1"/>
                </a:solidFill>
                <a:latin typeface="Segoe UI Semilight" panose="020B0402040204020203" pitchFamily="34" charset="0"/>
                <a:cs typeface="Segoe UI Semilight" panose="020B0402040204020203" pitchFamily="34" charset="0"/>
              </a:rPr>
              <a:t>3. Supplier Invoice </a:t>
            </a:r>
            <a:r>
              <a:rPr lang="en-US" sz="1800" dirty="0">
                <a:solidFill>
                  <a:schemeClr val="tx1"/>
                </a:solidFill>
                <a:latin typeface="Segoe UI Semilight" panose="020B0402040204020203" pitchFamily="34" charset="0"/>
                <a:cs typeface="Segoe UI Semilight" panose="020B0402040204020203" pitchFamily="34" charset="0"/>
              </a:rPr>
              <a:t>No. &amp; date recorded as Purchase voucher number &amp; date</a:t>
            </a:r>
          </a:p>
          <a:p>
            <a:pPr marL="0" indent="0">
              <a:buNone/>
            </a:pPr>
            <a:endParaRPr lang="en-US" sz="2400" dirty="0">
              <a:solidFill>
                <a:schemeClr val="tx1"/>
              </a:solidFill>
              <a:latin typeface="+mn-lt"/>
            </a:endParaRPr>
          </a:p>
          <a:p>
            <a:pPr marL="0" indent="0">
              <a:buNone/>
            </a:pPr>
            <a:endParaRPr lang="en-US" dirty="0">
              <a:solidFill>
                <a:schemeClr val="tx1"/>
              </a:solidFill>
              <a:latin typeface="+mn-lt"/>
            </a:endParaRPr>
          </a:p>
        </p:txBody>
      </p:sp>
      <p:graphicFrame>
        <p:nvGraphicFramePr>
          <p:cNvPr id="7" name="Table 7">
            <a:extLst>
              <a:ext uri="{FF2B5EF4-FFF2-40B4-BE49-F238E27FC236}">
                <a16:creationId xmlns:a16="http://schemas.microsoft.com/office/drawing/2014/main" id="{885E2502-C433-C878-C784-6F9C2FAAC73F}"/>
              </a:ext>
            </a:extLst>
          </p:cNvPr>
          <p:cNvGraphicFramePr>
            <a:graphicFrameLocks noGrp="1"/>
          </p:cNvGraphicFramePr>
          <p:nvPr>
            <p:extLst>
              <p:ext uri="{D42A27DB-BD31-4B8C-83A1-F6EECF244321}">
                <p14:modId xmlns:p14="http://schemas.microsoft.com/office/powerpoint/2010/main" val="3749759068"/>
              </p:ext>
            </p:extLst>
          </p:nvPr>
        </p:nvGraphicFramePr>
        <p:xfrm>
          <a:off x="4060369" y="1761261"/>
          <a:ext cx="3936382" cy="1036320"/>
        </p:xfrm>
        <a:graphic>
          <a:graphicData uri="http://schemas.openxmlformats.org/drawingml/2006/table">
            <a:tbl>
              <a:tblPr firstRow="1" bandRow="1">
                <a:tableStyleId>{69012ECD-51FC-41F1-AA8D-1B2483CD663E}</a:tableStyleId>
              </a:tblPr>
              <a:tblGrid>
                <a:gridCol w="1968191">
                  <a:extLst>
                    <a:ext uri="{9D8B030D-6E8A-4147-A177-3AD203B41FA5}">
                      <a16:colId xmlns:a16="http://schemas.microsoft.com/office/drawing/2014/main" val="3004387130"/>
                    </a:ext>
                  </a:extLst>
                </a:gridCol>
                <a:gridCol w="1968191">
                  <a:extLst>
                    <a:ext uri="{9D8B030D-6E8A-4147-A177-3AD203B41FA5}">
                      <a16:colId xmlns:a16="http://schemas.microsoft.com/office/drawing/2014/main" val="4047394487"/>
                    </a:ext>
                  </a:extLst>
                </a:gridCol>
              </a:tblGrid>
              <a:tr h="214819">
                <a:tc>
                  <a:txBody>
                    <a:bodyPr/>
                    <a:lstStyle/>
                    <a:p>
                      <a:r>
                        <a:rPr lang="en-US" sz="1100" dirty="0"/>
                        <a:t>Supplier Books</a:t>
                      </a:r>
                    </a:p>
                  </a:txBody>
                  <a:tcPr/>
                </a:tc>
                <a:tc>
                  <a:txBody>
                    <a:bodyPr/>
                    <a:lstStyle/>
                    <a:p>
                      <a:r>
                        <a:rPr lang="en-US" sz="1100" dirty="0"/>
                        <a:t>Buyer’s Books</a:t>
                      </a:r>
                    </a:p>
                  </a:txBody>
                  <a:tcPr/>
                </a:tc>
                <a:extLst>
                  <a:ext uri="{0D108BD9-81ED-4DB2-BD59-A6C34878D82A}">
                    <a16:rowId xmlns:a16="http://schemas.microsoft.com/office/drawing/2014/main" val="2734215951"/>
                  </a:ext>
                </a:extLst>
              </a:tr>
              <a:tr h="214819">
                <a:tc>
                  <a:txBody>
                    <a:bodyPr/>
                    <a:lstStyle/>
                    <a:p>
                      <a:r>
                        <a:rPr lang="en-US" sz="1100" dirty="0"/>
                        <a:t>0000000123</a:t>
                      </a:r>
                    </a:p>
                  </a:txBody>
                  <a:tcPr/>
                </a:tc>
                <a:tc>
                  <a:txBody>
                    <a:bodyPr/>
                    <a:lstStyle/>
                    <a:p>
                      <a:r>
                        <a:rPr lang="en-US" sz="1100" dirty="0"/>
                        <a:t>123</a:t>
                      </a:r>
                    </a:p>
                  </a:txBody>
                  <a:tcPr/>
                </a:tc>
                <a:extLst>
                  <a:ext uri="{0D108BD9-81ED-4DB2-BD59-A6C34878D82A}">
                    <a16:rowId xmlns:a16="http://schemas.microsoft.com/office/drawing/2014/main" val="304048748"/>
                  </a:ext>
                </a:extLst>
              </a:tr>
              <a:tr h="214819">
                <a:tc>
                  <a:txBody>
                    <a:bodyPr/>
                    <a:lstStyle/>
                    <a:p>
                      <a:r>
                        <a:rPr lang="en-US" sz="1100" dirty="0"/>
                        <a:t>SAL/123/2022-23</a:t>
                      </a:r>
                    </a:p>
                  </a:txBody>
                  <a:tcPr/>
                </a:tc>
                <a:tc>
                  <a:txBody>
                    <a:bodyPr/>
                    <a:lstStyle/>
                    <a:p>
                      <a:r>
                        <a:rPr lang="en-US" sz="1100" dirty="0"/>
                        <a:t>123</a:t>
                      </a:r>
                    </a:p>
                  </a:txBody>
                  <a:tcPr/>
                </a:tc>
                <a:extLst>
                  <a:ext uri="{0D108BD9-81ED-4DB2-BD59-A6C34878D82A}">
                    <a16:rowId xmlns:a16="http://schemas.microsoft.com/office/drawing/2014/main" val="612471457"/>
                  </a:ext>
                </a:extLst>
              </a:tr>
              <a:tr h="214819">
                <a:tc>
                  <a:txBody>
                    <a:bodyPr/>
                    <a:lstStyle/>
                    <a:p>
                      <a:r>
                        <a:rPr lang="en-US" sz="1100" dirty="0"/>
                        <a:t>S-123 OR S/123</a:t>
                      </a:r>
                    </a:p>
                  </a:txBody>
                  <a:tcPr/>
                </a:tc>
                <a:tc>
                  <a:txBody>
                    <a:bodyPr/>
                    <a:lstStyle/>
                    <a:p>
                      <a:r>
                        <a:rPr lang="en-US" sz="1100" dirty="0"/>
                        <a:t>S123</a:t>
                      </a:r>
                    </a:p>
                  </a:txBody>
                  <a:tcPr/>
                </a:tc>
                <a:extLst>
                  <a:ext uri="{0D108BD9-81ED-4DB2-BD59-A6C34878D82A}">
                    <a16:rowId xmlns:a16="http://schemas.microsoft.com/office/drawing/2014/main" val="2772931735"/>
                  </a:ext>
                </a:extLst>
              </a:tr>
            </a:tbl>
          </a:graphicData>
        </a:graphic>
      </p:graphicFrame>
      <p:graphicFrame>
        <p:nvGraphicFramePr>
          <p:cNvPr id="8" name="Table 8">
            <a:extLst>
              <a:ext uri="{FF2B5EF4-FFF2-40B4-BE49-F238E27FC236}">
                <a16:creationId xmlns:a16="http://schemas.microsoft.com/office/drawing/2014/main" id="{233E304A-5659-7CB6-432A-6F71717A4FD9}"/>
              </a:ext>
            </a:extLst>
          </p:cNvPr>
          <p:cNvGraphicFramePr>
            <a:graphicFrameLocks noGrp="1"/>
          </p:cNvGraphicFramePr>
          <p:nvPr>
            <p:extLst>
              <p:ext uri="{D42A27DB-BD31-4B8C-83A1-F6EECF244321}">
                <p14:modId xmlns:p14="http://schemas.microsoft.com/office/powerpoint/2010/main" val="2335688693"/>
              </p:ext>
            </p:extLst>
          </p:nvPr>
        </p:nvGraphicFramePr>
        <p:xfrm>
          <a:off x="2888165" y="3240377"/>
          <a:ext cx="2821259" cy="609600"/>
        </p:xfrm>
        <a:graphic>
          <a:graphicData uri="http://schemas.openxmlformats.org/drawingml/2006/table">
            <a:tbl>
              <a:tblPr firstRow="1" bandRow="1">
                <a:tableStyleId>{7DF18680-E054-41AD-8BC1-D1AEF772440D}</a:tableStyleId>
              </a:tblPr>
              <a:tblGrid>
                <a:gridCol w="1343774">
                  <a:extLst>
                    <a:ext uri="{9D8B030D-6E8A-4147-A177-3AD203B41FA5}">
                      <a16:colId xmlns:a16="http://schemas.microsoft.com/office/drawing/2014/main" val="2793884485"/>
                    </a:ext>
                  </a:extLst>
                </a:gridCol>
                <a:gridCol w="1477485">
                  <a:extLst>
                    <a:ext uri="{9D8B030D-6E8A-4147-A177-3AD203B41FA5}">
                      <a16:colId xmlns:a16="http://schemas.microsoft.com/office/drawing/2014/main" val="3232069255"/>
                    </a:ext>
                  </a:extLst>
                </a:gridCol>
              </a:tblGrid>
              <a:tr h="294417">
                <a:tc>
                  <a:txBody>
                    <a:bodyPr/>
                    <a:lstStyle/>
                    <a:p>
                      <a:pPr marL="0" marR="0" lvl="0" indent="0" algn="l" defTabSz="914413" rtl="0" eaLnBrk="1" fontAlgn="auto" latinLnBrk="0" hangingPunct="1">
                        <a:lnSpc>
                          <a:spcPct val="100000"/>
                        </a:lnSpc>
                        <a:spcBef>
                          <a:spcPts val="0"/>
                        </a:spcBef>
                        <a:spcAft>
                          <a:spcPts val="0"/>
                        </a:spcAft>
                        <a:buClrTx/>
                        <a:buSzTx/>
                        <a:buFontTx/>
                        <a:buNone/>
                        <a:tabLst/>
                        <a:defRPr/>
                      </a:pPr>
                      <a:r>
                        <a:rPr lang="en-US" sz="1400" dirty="0"/>
                        <a:t>Supplier Books</a:t>
                      </a:r>
                    </a:p>
                  </a:txBody>
                  <a:tcPr/>
                </a:tc>
                <a:tc>
                  <a:txBody>
                    <a:bodyPr/>
                    <a:lstStyle/>
                    <a:p>
                      <a:pPr marL="0" marR="0" lvl="0" indent="0" algn="l" defTabSz="914413" rtl="0" eaLnBrk="1" fontAlgn="auto" latinLnBrk="0" hangingPunct="1">
                        <a:lnSpc>
                          <a:spcPct val="100000"/>
                        </a:lnSpc>
                        <a:spcBef>
                          <a:spcPts val="0"/>
                        </a:spcBef>
                        <a:spcAft>
                          <a:spcPts val="0"/>
                        </a:spcAft>
                        <a:buClrTx/>
                        <a:buSzTx/>
                        <a:buFontTx/>
                        <a:buNone/>
                        <a:tabLst/>
                        <a:defRPr/>
                      </a:pPr>
                      <a:r>
                        <a:rPr lang="en-US" sz="1400" dirty="0"/>
                        <a:t>Buyer’s Books</a:t>
                      </a:r>
                    </a:p>
                  </a:txBody>
                  <a:tcPr/>
                </a:tc>
                <a:extLst>
                  <a:ext uri="{0D108BD9-81ED-4DB2-BD59-A6C34878D82A}">
                    <a16:rowId xmlns:a16="http://schemas.microsoft.com/office/drawing/2014/main" val="1358994454"/>
                  </a:ext>
                </a:extLst>
              </a:tr>
              <a:tr h="294417">
                <a:tc>
                  <a:txBody>
                    <a:bodyPr/>
                    <a:lstStyle/>
                    <a:p>
                      <a:r>
                        <a:rPr lang="en-US" sz="1400" dirty="0"/>
                        <a:t>500.45</a:t>
                      </a:r>
                    </a:p>
                  </a:txBody>
                  <a:tcPr/>
                </a:tc>
                <a:tc>
                  <a:txBody>
                    <a:bodyPr/>
                    <a:lstStyle/>
                    <a:p>
                      <a:r>
                        <a:rPr lang="en-US" sz="1400" dirty="0"/>
                        <a:t>500.5 or 500</a:t>
                      </a:r>
                    </a:p>
                  </a:txBody>
                  <a:tcPr/>
                </a:tc>
                <a:extLst>
                  <a:ext uri="{0D108BD9-81ED-4DB2-BD59-A6C34878D82A}">
                    <a16:rowId xmlns:a16="http://schemas.microsoft.com/office/drawing/2014/main" val="3657595386"/>
                  </a:ext>
                </a:extLst>
              </a:tr>
            </a:tbl>
          </a:graphicData>
        </a:graphic>
      </p:graphicFrame>
    </p:spTree>
    <p:extLst>
      <p:ext uri="{BB962C8B-B14F-4D97-AF65-F5344CB8AC3E}">
        <p14:creationId xmlns:p14="http://schemas.microsoft.com/office/powerpoint/2010/main" val="38927136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75F4A-2E27-32E6-27C2-78F7F2C30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3E426-DAB1-650D-4A39-BB90CDF28DDA}"/>
              </a:ext>
            </a:extLst>
          </p:cNvPr>
          <p:cNvSpPr>
            <a:spLocks noGrp="1"/>
          </p:cNvSpPr>
          <p:nvPr>
            <p:ph type="title"/>
          </p:nvPr>
        </p:nvSpPr>
        <p:spPr>
          <a:xfrm>
            <a:off x="452070" y="1075453"/>
            <a:ext cx="11152980" cy="454884"/>
          </a:xfrm>
        </p:spPr>
        <p:txBody>
          <a:bodyPr>
            <a:normAutofit/>
          </a:bodyPr>
          <a:lstStyle/>
          <a:p>
            <a:r>
              <a:rPr lang="en-IN" sz="2600" dirty="0"/>
              <a:t>Reporting difference mismatch in GST portal data with books </a:t>
            </a:r>
            <a:endParaRPr lang="en-US" sz="2600" b="1" dirty="0"/>
          </a:p>
        </p:txBody>
      </p:sp>
      <p:graphicFrame>
        <p:nvGraphicFramePr>
          <p:cNvPr id="8" name="Content Placeholder 3">
            <a:extLst>
              <a:ext uri="{FF2B5EF4-FFF2-40B4-BE49-F238E27FC236}">
                <a16:creationId xmlns:a16="http://schemas.microsoft.com/office/drawing/2014/main" id="{9802E1C8-F63B-3889-22D0-3D8BD3709AB5}"/>
              </a:ext>
            </a:extLst>
          </p:cNvPr>
          <p:cNvGraphicFramePr>
            <a:graphicFrameLocks noGrp="1"/>
          </p:cNvGraphicFramePr>
          <p:nvPr>
            <p:ph sz="half" idx="1"/>
            <p:extLst>
              <p:ext uri="{D42A27DB-BD31-4B8C-83A1-F6EECF244321}">
                <p14:modId xmlns:p14="http://schemas.microsoft.com/office/powerpoint/2010/main" val="1580297098"/>
              </p:ext>
            </p:extLst>
          </p:nvPr>
        </p:nvGraphicFramePr>
        <p:xfrm>
          <a:off x="452069" y="1803126"/>
          <a:ext cx="10267000" cy="4624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91742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EA01DC-418D-148D-3414-FE989FD0B645}"/>
              </a:ext>
            </a:extLst>
          </p:cNvPr>
          <p:cNvSpPr>
            <a:spLocks noGrp="1"/>
          </p:cNvSpPr>
          <p:nvPr>
            <p:ph sz="half" idx="1"/>
          </p:nvPr>
        </p:nvSpPr>
        <p:spPr/>
        <p:txBody>
          <a:bodyPr/>
          <a:lstStyle/>
          <a:p>
            <a:pPr marL="1371621" lvl="3" indent="0">
              <a:buNone/>
            </a:pPr>
            <a:endParaRPr lang="en-US" sz="2400" b="1" dirty="0">
              <a:latin typeface="Segoe UI Semilight" panose="020B0402040204020203" pitchFamily="34" charset="0"/>
              <a:cs typeface="Segoe UI Semilight" panose="020B0402040204020203" pitchFamily="34" charset="0"/>
            </a:endParaRPr>
          </a:p>
          <a:p>
            <a:endParaRPr lang="en-IN" dirty="0"/>
          </a:p>
        </p:txBody>
      </p:sp>
      <p:sp>
        <p:nvSpPr>
          <p:cNvPr id="3" name="Content Placeholder 2">
            <a:extLst>
              <a:ext uri="{FF2B5EF4-FFF2-40B4-BE49-F238E27FC236}">
                <a16:creationId xmlns:a16="http://schemas.microsoft.com/office/drawing/2014/main" id="{F33152DF-B238-7F97-BBCD-5D023D7AED8E}"/>
              </a:ext>
            </a:extLst>
          </p:cNvPr>
          <p:cNvSpPr>
            <a:spLocks noGrp="1"/>
          </p:cNvSpPr>
          <p:nvPr>
            <p:ph sz="half" idx="10"/>
          </p:nvPr>
        </p:nvSpPr>
        <p:spPr/>
        <p:txBody>
          <a:bodyPr/>
          <a:lstStyle/>
          <a:p>
            <a:pPr marL="0" indent="0">
              <a:buNone/>
            </a:pPr>
            <a:endParaRPr lang="en-US" sz="2800" dirty="0">
              <a:latin typeface="Segoe UI Semilight" panose="020B0402040204020203" pitchFamily="34" charset="0"/>
              <a:cs typeface="Segoe UI Semilight" panose="020B0402040204020203" pitchFamily="34" charset="0"/>
            </a:endParaRPr>
          </a:p>
          <a:p>
            <a:endParaRPr lang="en-IN" dirty="0"/>
          </a:p>
        </p:txBody>
      </p:sp>
      <p:sp>
        <p:nvSpPr>
          <p:cNvPr id="4" name="Title 3">
            <a:extLst>
              <a:ext uri="{FF2B5EF4-FFF2-40B4-BE49-F238E27FC236}">
                <a16:creationId xmlns:a16="http://schemas.microsoft.com/office/drawing/2014/main" id="{0C8BB980-3DFD-C4EA-CAF1-B5E32E44870D}"/>
              </a:ext>
            </a:extLst>
          </p:cNvPr>
          <p:cNvSpPr>
            <a:spLocks noGrp="1"/>
          </p:cNvSpPr>
          <p:nvPr>
            <p:ph type="title"/>
          </p:nvPr>
        </p:nvSpPr>
        <p:spPr/>
        <p:txBody>
          <a:bodyPr/>
          <a:lstStyle/>
          <a:p>
            <a:r>
              <a:rPr lang="en-IN" dirty="0">
                <a:latin typeface="Segoe UI Semibold" panose="020B0702040204020203" pitchFamily="34" charset="0"/>
                <a:cs typeface="Segoe UI Semibold" panose="020B0702040204020203" pitchFamily="34" charset="0"/>
              </a:rPr>
              <a:t>Potential Matches for reconciling GST portal data with books </a:t>
            </a:r>
          </a:p>
        </p:txBody>
      </p:sp>
      <p:graphicFrame>
        <p:nvGraphicFramePr>
          <p:cNvPr id="5" name="Diagram 4">
            <a:extLst>
              <a:ext uri="{FF2B5EF4-FFF2-40B4-BE49-F238E27FC236}">
                <a16:creationId xmlns:a16="http://schemas.microsoft.com/office/drawing/2014/main" id="{637A00B5-94AD-5FD6-8E83-412190D2BEEF}"/>
              </a:ext>
            </a:extLst>
          </p:cNvPr>
          <p:cNvGraphicFramePr/>
          <p:nvPr>
            <p:extLst>
              <p:ext uri="{D42A27DB-BD31-4B8C-83A1-F6EECF244321}">
                <p14:modId xmlns:p14="http://schemas.microsoft.com/office/powerpoint/2010/main" val="3131622832"/>
              </p:ext>
            </p:extLst>
          </p:nvPr>
        </p:nvGraphicFramePr>
        <p:xfrm>
          <a:off x="952556" y="1787241"/>
          <a:ext cx="10187511" cy="4468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84131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5791-1CB8-4E03-3730-1FD624A167ED}"/>
              </a:ext>
            </a:extLst>
          </p:cNvPr>
          <p:cNvSpPr>
            <a:spLocks noGrp="1"/>
          </p:cNvSpPr>
          <p:nvPr>
            <p:ph type="title"/>
          </p:nvPr>
        </p:nvSpPr>
        <p:spPr>
          <a:xfrm>
            <a:off x="0" y="2931160"/>
            <a:ext cx="12019280" cy="995680"/>
          </a:xfrm>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anchor="ctr"/>
          <a:lstStyle/>
          <a:p>
            <a:pPr lvl="0"/>
            <a:r>
              <a:rPr lang="en-US" sz="4800" i="0" dirty="0">
                <a:solidFill>
                  <a:schemeClr val="bg1"/>
                </a:solidFill>
                <a:effectLst/>
              </a:rPr>
              <a:t>GSTR Track Return activities</a:t>
            </a:r>
            <a:endParaRPr lang="en-IN" sz="4800" dirty="0">
              <a:solidFill>
                <a:schemeClr val="bg1"/>
              </a:solidFill>
            </a:endParaRPr>
          </a:p>
        </p:txBody>
      </p:sp>
    </p:spTree>
    <p:extLst>
      <p:ext uri="{BB962C8B-B14F-4D97-AF65-F5344CB8AC3E}">
        <p14:creationId xmlns:p14="http://schemas.microsoft.com/office/powerpoint/2010/main" val="38549059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28A5-DCE8-8300-1F16-04CEC8CD3914}"/>
              </a:ext>
            </a:extLst>
          </p:cNvPr>
          <p:cNvSpPr>
            <a:spLocks noGrp="1"/>
          </p:cNvSpPr>
          <p:nvPr>
            <p:ph type="title"/>
          </p:nvPr>
        </p:nvSpPr>
        <p:spPr/>
        <p:txBody>
          <a:bodyPr/>
          <a:lstStyle/>
          <a:p>
            <a:r>
              <a:rPr lang="en-IN" b="1" i="0" dirty="0">
                <a:latin typeface="Segoe UI Semibold" panose="020B0702040204020203" pitchFamily="34" charset="0"/>
                <a:cs typeface="Segoe UI Semibold" panose="020B0702040204020203" pitchFamily="34" charset="0"/>
              </a:rPr>
              <a:t>GSTR Return Experience</a:t>
            </a:r>
            <a:endParaRPr lang="en-IN" dirty="0">
              <a:latin typeface="Segoe UI Semibold" panose="020B0702040204020203" pitchFamily="34" charset="0"/>
              <a:cs typeface="Segoe UI Semibold" panose="020B0702040204020203" pitchFamily="34" charset="0"/>
            </a:endParaRPr>
          </a:p>
        </p:txBody>
      </p:sp>
      <p:graphicFrame>
        <p:nvGraphicFramePr>
          <p:cNvPr id="4" name="Content Placeholder 3">
            <a:extLst>
              <a:ext uri="{FF2B5EF4-FFF2-40B4-BE49-F238E27FC236}">
                <a16:creationId xmlns:a16="http://schemas.microsoft.com/office/drawing/2014/main" id="{83FC6040-7E9A-1785-7592-D7B74E701652}"/>
              </a:ext>
            </a:extLst>
          </p:cNvPr>
          <p:cNvGraphicFramePr>
            <a:graphicFrameLocks noGrp="1"/>
          </p:cNvGraphicFramePr>
          <p:nvPr>
            <p:ph sz="half" idx="1"/>
          </p:nvPr>
        </p:nvGraphicFramePr>
        <p:xfrm>
          <a:off x="452438" y="1803400"/>
          <a:ext cx="11152187" cy="2300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E0FF2500-AEEE-4657-A4BE-36D629989818}"/>
              </a:ext>
            </a:extLst>
          </p:cNvPr>
          <p:cNvPicPr>
            <a:picLocks noChangeAspect="1"/>
          </p:cNvPicPr>
          <p:nvPr/>
        </p:nvPicPr>
        <p:blipFill>
          <a:blip r:embed="rId8"/>
          <a:stretch>
            <a:fillRect/>
          </a:stretch>
        </p:blipFill>
        <p:spPr>
          <a:xfrm>
            <a:off x="2007218" y="4376712"/>
            <a:ext cx="7833404" cy="1807138"/>
          </a:xfrm>
          <a:prstGeom prst="rect">
            <a:avLst/>
          </a:prstGeom>
          <a:ln w="19050">
            <a:solidFill>
              <a:schemeClr val="tx1"/>
            </a:solidFill>
          </a:ln>
        </p:spPr>
      </p:pic>
    </p:spTree>
    <p:extLst>
      <p:ext uri="{BB962C8B-B14F-4D97-AF65-F5344CB8AC3E}">
        <p14:creationId xmlns:p14="http://schemas.microsoft.com/office/powerpoint/2010/main" val="2751119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Value of Supply - Goods / Services</a:t>
            </a:r>
            <a:endParaRPr lang="en-IN" dirty="0">
              <a:solidFill>
                <a:schemeClr val="bg1"/>
              </a:solidFill>
            </a:endParaRPr>
          </a:p>
        </p:txBody>
      </p:sp>
    </p:spTree>
    <p:extLst>
      <p:ext uri="{BB962C8B-B14F-4D97-AF65-F5344CB8AC3E}">
        <p14:creationId xmlns:p14="http://schemas.microsoft.com/office/powerpoint/2010/main" val="39043874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5F50-C371-2F3E-5BF9-0A69E2BC3528}"/>
              </a:ext>
            </a:extLst>
          </p:cNvPr>
          <p:cNvSpPr>
            <a:spLocks noGrp="1"/>
          </p:cNvSpPr>
          <p:nvPr>
            <p:ph type="title"/>
          </p:nvPr>
        </p:nvSpPr>
        <p:spPr/>
        <p:txBody>
          <a:bodyPr/>
          <a:lstStyle/>
          <a:p>
            <a:r>
              <a:rPr lang="en-US" dirty="0"/>
              <a:t>Track GST Return Activities report</a:t>
            </a:r>
            <a:endParaRPr lang="en-IN" dirty="0"/>
          </a:p>
        </p:txBody>
      </p:sp>
      <p:graphicFrame>
        <p:nvGraphicFramePr>
          <p:cNvPr id="4" name="Content Placeholder 3">
            <a:extLst>
              <a:ext uri="{FF2B5EF4-FFF2-40B4-BE49-F238E27FC236}">
                <a16:creationId xmlns:a16="http://schemas.microsoft.com/office/drawing/2014/main" id="{6BD1E09D-7026-2D3E-D8BF-B001D36952F7}"/>
              </a:ext>
            </a:extLst>
          </p:cNvPr>
          <p:cNvGraphicFramePr>
            <a:graphicFrameLocks noGrp="1"/>
          </p:cNvGraphicFramePr>
          <p:nvPr>
            <p:ph sz="half" idx="1"/>
            <p:extLst>
              <p:ext uri="{D42A27DB-BD31-4B8C-83A1-F6EECF244321}">
                <p14:modId xmlns:p14="http://schemas.microsoft.com/office/powerpoint/2010/main" val="3508738462"/>
              </p:ext>
            </p:extLst>
          </p:nvPr>
        </p:nvGraphicFramePr>
        <p:xfrm>
          <a:off x="452437" y="1803400"/>
          <a:ext cx="11041223"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6032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CEFA7-80CC-7CA8-413A-CFB2A1F254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5331E-59A3-43ED-1260-E1A6670875EB}"/>
              </a:ext>
            </a:extLst>
          </p:cNvPr>
          <p:cNvSpPr>
            <a:spLocks noGrp="1"/>
          </p:cNvSpPr>
          <p:nvPr>
            <p:ph type="title"/>
          </p:nvPr>
        </p:nvSpPr>
        <p:spPr>
          <a:xfrm>
            <a:off x="0" y="2931160"/>
            <a:ext cx="12019280" cy="995680"/>
          </a:xfrm>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anchor="ctr"/>
          <a:lstStyle/>
          <a:p>
            <a:pPr lvl="0"/>
            <a:r>
              <a:rPr lang="en-US" sz="4800" i="0" dirty="0">
                <a:solidFill>
                  <a:schemeClr val="bg1"/>
                </a:solidFill>
                <a:effectLst/>
              </a:rPr>
              <a:t>GSTR-9 Annual Computation</a:t>
            </a:r>
            <a:endParaRPr lang="en-IN" sz="4800" dirty="0">
              <a:solidFill>
                <a:schemeClr val="bg1"/>
              </a:solidFill>
            </a:endParaRPr>
          </a:p>
        </p:txBody>
      </p:sp>
    </p:spTree>
    <p:extLst>
      <p:ext uri="{BB962C8B-B14F-4D97-AF65-F5344CB8AC3E}">
        <p14:creationId xmlns:p14="http://schemas.microsoft.com/office/powerpoint/2010/main" val="384760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123B0-5103-536B-BF0E-23C3177B2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2762D7-5D1D-7DEC-0D76-62F9DD74E89B}"/>
              </a:ext>
            </a:extLst>
          </p:cNvPr>
          <p:cNvSpPr>
            <a:spLocks noGrp="1"/>
          </p:cNvSpPr>
          <p:nvPr>
            <p:ph type="title"/>
          </p:nvPr>
        </p:nvSpPr>
        <p:spPr>
          <a:xfrm>
            <a:off x="452070" y="1075453"/>
            <a:ext cx="11152980" cy="454884"/>
          </a:xfrm>
        </p:spPr>
        <p:txBody>
          <a:bodyPr>
            <a:normAutofit/>
          </a:bodyPr>
          <a:lstStyle/>
          <a:p>
            <a:r>
              <a:rPr lang="en-US" sz="2600" dirty="0"/>
              <a:t>GSTR-9 – Annual Return to be filed before 31</a:t>
            </a:r>
            <a:r>
              <a:rPr lang="en-US" sz="2600" baseline="30000" dirty="0"/>
              <a:t>st</a:t>
            </a:r>
            <a:r>
              <a:rPr lang="en-US" sz="2600" dirty="0"/>
              <a:t> Dec of every year</a:t>
            </a:r>
            <a:endParaRPr lang="en-IN" sz="2600" dirty="0"/>
          </a:p>
        </p:txBody>
      </p:sp>
      <p:graphicFrame>
        <p:nvGraphicFramePr>
          <p:cNvPr id="3" name="Diagram 2">
            <a:extLst>
              <a:ext uri="{FF2B5EF4-FFF2-40B4-BE49-F238E27FC236}">
                <a16:creationId xmlns:a16="http://schemas.microsoft.com/office/drawing/2014/main" id="{0049C1A1-F016-6740-D3D6-D15ACDC4028E}"/>
              </a:ext>
            </a:extLst>
          </p:cNvPr>
          <p:cNvGraphicFramePr/>
          <p:nvPr/>
        </p:nvGraphicFramePr>
        <p:xfrm>
          <a:off x="452070" y="1949666"/>
          <a:ext cx="11256710" cy="421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23162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123B0-5103-536B-BF0E-23C3177B2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2762D7-5D1D-7DEC-0D76-62F9DD74E89B}"/>
              </a:ext>
            </a:extLst>
          </p:cNvPr>
          <p:cNvSpPr>
            <a:spLocks noGrp="1"/>
          </p:cNvSpPr>
          <p:nvPr>
            <p:ph type="title"/>
          </p:nvPr>
        </p:nvSpPr>
        <p:spPr>
          <a:xfrm>
            <a:off x="452070" y="1075453"/>
            <a:ext cx="11152980" cy="454884"/>
          </a:xfrm>
        </p:spPr>
        <p:txBody>
          <a:bodyPr>
            <a:normAutofit/>
          </a:bodyPr>
          <a:lstStyle/>
          <a:p>
            <a:r>
              <a:rPr lang="en-US" sz="2600" dirty="0"/>
              <a:t>GSTR-9 – Annual Computation</a:t>
            </a:r>
            <a:endParaRPr lang="en-IN" sz="2600" dirty="0"/>
          </a:p>
        </p:txBody>
      </p:sp>
      <p:graphicFrame>
        <p:nvGraphicFramePr>
          <p:cNvPr id="6" name="TextBox 3">
            <a:extLst>
              <a:ext uri="{FF2B5EF4-FFF2-40B4-BE49-F238E27FC236}">
                <a16:creationId xmlns:a16="http://schemas.microsoft.com/office/drawing/2014/main" id="{7A26A2D7-98BE-B8E2-4783-16B19BC23101}"/>
              </a:ext>
            </a:extLst>
          </p:cNvPr>
          <p:cNvGraphicFramePr/>
          <p:nvPr>
            <p:extLst>
              <p:ext uri="{D42A27DB-BD31-4B8C-83A1-F6EECF244321}">
                <p14:modId xmlns:p14="http://schemas.microsoft.com/office/powerpoint/2010/main" val="1494473233"/>
              </p:ext>
            </p:extLst>
          </p:nvPr>
        </p:nvGraphicFramePr>
        <p:xfrm>
          <a:off x="452068" y="1803126"/>
          <a:ext cx="10833247"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39243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CEFA7-80CC-7CA8-413A-CFB2A1F254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5331E-59A3-43ED-1260-E1A6670875EB}"/>
              </a:ext>
            </a:extLst>
          </p:cNvPr>
          <p:cNvSpPr>
            <a:spLocks noGrp="1"/>
          </p:cNvSpPr>
          <p:nvPr>
            <p:ph type="title"/>
          </p:nvPr>
        </p:nvSpPr>
        <p:spPr>
          <a:xfrm>
            <a:off x="0" y="2931160"/>
            <a:ext cx="12019280" cy="995680"/>
          </a:xfrm>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anchor="ctr"/>
          <a:lstStyle/>
          <a:p>
            <a:pPr lvl="0"/>
            <a:r>
              <a:rPr lang="en-US" sz="4800" i="0" dirty="0">
                <a:solidFill>
                  <a:schemeClr val="bg1"/>
                </a:solidFill>
                <a:effectLst/>
              </a:rPr>
              <a:t>Top GST Calls</a:t>
            </a:r>
            <a:endParaRPr lang="en-IN" sz="4800" dirty="0">
              <a:solidFill>
                <a:schemeClr val="bg1"/>
              </a:solidFill>
            </a:endParaRPr>
          </a:p>
        </p:txBody>
      </p:sp>
    </p:spTree>
    <p:extLst>
      <p:ext uri="{BB962C8B-B14F-4D97-AF65-F5344CB8AC3E}">
        <p14:creationId xmlns:p14="http://schemas.microsoft.com/office/powerpoint/2010/main" val="27504337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Value of Supply - Goods / Services Examples</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786949" cy="4624868"/>
          </a:xfrm>
        </p:spPr>
        <p:txBody>
          <a:bodyPr/>
          <a:lstStyle/>
          <a:p>
            <a:r>
              <a:rPr lang="en-US" dirty="0"/>
              <a:t>Mr. Rajat sold goods to Mr. Rajesh for Rs. 20,000. Rajat charged packing charges of Rs. 800 and also paid freight of Rs. 2800 to move goods from Rajat’s premises to Rajesh’s premises. Is packing charges or freight required to be included in the invoice to determine taxable value?</a:t>
            </a:r>
          </a:p>
          <a:p>
            <a:endParaRPr lang="en-US" dirty="0"/>
          </a:p>
        </p:txBody>
      </p:sp>
      <p:graphicFrame>
        <p:nvGraphicFramePr>
          <p:cNvPr id="4" name="Diagram 3">
            <a:extLst>
              <a:ext uri="{FF2B5EF4-FFF2-40B4-BE49-F238E27FC236}">
                <a16:creationId xmlns:a16="http://schemas.microsoft.com/office/drawing/2014/main" id="{8FDCC2CF-7C9C-5F57-EAA8-9920CA3949EF}"/>
              </a:ext>
            </a:extLst>
          </p:cNvPr>
          <p:cNvGraphicFramePr/>
          <p:nvPr/>
        </p:nvGraphicFramePr>
        <p:xfrm>
          <a:off x="1279645" y="3634451"/>
          <a:ext cx="8128000" cy="3066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154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139AE242-5F73-41BA-9A77-16172A54049D}"/>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36B6E5C8-78CE-4A16-B891-2B1490603EF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9A51F8D0-00BC-4713-949B-4EDB7580037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Value of Supply - Goods / Services Examples</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786949" cy="4624868"/>
          </a:xfrm>
        </p:spPr>
        <p:txBody>
          <a:bodyPr/>
          <a:lstStyle/>
          <a:p>
            <a:r>
              <a:rPr lang="en-US" dirty="0"/>
              <a:t>Ms. Seetha sold goods to Mr. Ram for Rs. 20,000. Seetha allowed a discount of Rs. 2000 at the time of supply. Determine the value of supply for the levy of GST and Value of Supply on which GST to be charged!</a:t>
            </a:r>
          </a:p>
          <a:p>
            <a:endParaRPr lang="en-US" dirty="0"/>
          </a:p>
        </p:txBody>
      </p:sp>
      <p:graphicFrame>
        <p:nvGraphicFramePr>
          <p:cNvPr id="4" name="Diagram 3">
            <a:extLst>
              <a:ext uri="{FF2B5EF4-FFF2-40B4-BE49-F238E27FC236}">
                <a16:creationId xmlns:a16="http://schemas.microsoft.com/office/drawing/2014/main" id="{8FDCC2CF-7C9C-5F57-EAA8-9920CA3949EF}"/>
              </a:ext>
            </a:extLst>
          </p:cNvPr>
          <p:cNvGraphicFramePr/>
          <p:nvPr/>
        </p:nvGraphicFramePr>
        <p:xfrm>
          <a:off x="1337518" y="3361662"/>
          <a:ext cx="9195444" cy="3066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003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139AE242-5F73-41BA-9A77-16172A54049D}"/>
                                            </p:graphicEl>
                                          </p:spTgt>
                                        </p:tgtEl>
                                        <p:attrNameLst>
                                          <p:attrName>style.visibility</p:attrName>
                                        </p:attrNameLst>
                                      </p:cBhvr>
                                      <p:to>
                                        <p:strVal val="visible"/>
                                      </p:to>
                                    </p:set>
                                    <p:anim calcmode="lin" valueType="num">
                                      <p:cBhvr additive="base">
                                        <p:cTn id="13" dur="500" fill="hold"/>
                                        <p:tgtEl>
                                          <p:spTgt spid="4">
                                            <p:graphicEl>
                                              <a:dgm id="{139AE242-5F73-41BA-9A77-16172A54049D}"/>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139AE242-5F73-41BA-9A77-16172A54049D}"/>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36B6E5C8-78CE-4A16-B891-2B1490603EFE}"/>
                                            </p:graphicEl>
                                          </p:spTgt>
                                        </p:tgtEl>
                                        <p:attrNameLst>
                                          <p:attrName>style.visibility</p:attrName>
                                        </p:attrNameLst>
                                      </p:cBhvr>
                                      <p:to>
                                        <p:strVal val="visible"/>
                                      </p:to>
                                    </p:set>
                                    <p:anim calcmode="lin" valueType="num">
                                      <p:cBhvr additive="base">
                                        <p:cTn id="19" dur="500" fill="hold"/>
                                        <p:tgtEl>
                                          <p:spTgt spid="4">
                                            <p:graphicEl>
                                              <a:dgm id="{36B6E5C8-78CE-4A16-B891-2B1490603EFE}"/>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36B6E5C8-78CE-4A16-B891-2B1490603EFE}"/>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9A51F8D0-00BC-4713-949B-4EDB7580037E}"/>
                                            </p:graphicEl>
                                          </p:spTgt>
                                        </p:tgtEl>
                                        <p:attrNameLst>
                                          <p:attrName>style.visibility</p:attrName>
                                        </p:attrNameLst>
                                      </p:cBhvr>
                                      <p:to>
                                        <p:strVal val="visible"/>
                                      </p:to>
                                    </p:set>
                                    <p:anim calcmode="lin" valueType="num">
                                      <p:cBhvr additive="base">
                                        <p:cTn id="23" dur="500" fill="hold"/>
                                        <p:tgtEl>
                                          <p:spTgt spid="4">
                                            <p:graphicEl>
                                              <a:dgm id="{9A51F8D0-00BC-4713-949B-4EDB7580037E}"/>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9A51F8D0-00BC-4713-949B-4EDB7580037E}"/>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graphicEl>
                                              <a:dgm id="{7284069F-33CA-41BB-957B-CECDB6543078}"/>
                                            </p:graphicEl>
                                          </p:spTgt>
                                        </p:tgtEl>
                                        <p:attrNameLst>
                                          <p:attrName>style.visibility</p:attrName>
                                        </p:attrNameLst>
                                      </p:cBhvr>
                                      <p:to>
                                        <p:strVal val="visible"/>
                                      </p:to>
                                    </p:set>
                                    <p:anim calcmode="lin" valueType="num">
                                      <p:cBhvr additive="base">
                                        <p:cTn id="29" dur="500" fill="hold"/>
                                        <p:tgtEl>
                                          <p:spTgt spid="4">
                                            <p:graphicEl>
                                              <a:dgm id="{7284069F-33CA-41BB-957B-CECDB6543078}"/>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7284069F-33CA-41BB-957B-CECDB6543078}"/>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graphicEl>
                                              <a:dgm id="{D990D1C7-94DE-4766-A95C-D930B9BDE6FC}"/>
                                            </p:graphicEl>
                                          </p:spTgt>
                                        </p:tgtEl>
                                        <p:attrNameLst>
                                          <p:attrName>style.visibility</p:attrName>
                                        </p:attrNameLst>
                                      </p:cBhvr>
                                      <p:to>
                                        <p:strVal val="visible"/>
                                      </p:to>
                                    </p:set>
                                    <p:anim calcmode="lin" valueType="num">
                                      <p:cBhvr additive="base">
                                        <p:cTn id="33" dur="500" fill="hold"/>
                                        <p:tgtEl>
                                          <p:spTgt spid="4">
                                            <p:graphicEl>
                                              <a:dgm id="{D990D1C7-94DE-4766-A95C-D930B9BDE6FC}"/>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D990D1C7-94DE-4766-A95C-D930B9BDE6F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Value of Supply - Goods / Services Examples</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Mr. Krishna sold 1000 units of goods to Ms. Radha for Rs. 20,000 and the total units sold during the year to Ms. Radha after including these units is 2500 units. As per terms of the agreement if Radha is purchasing more than 2000 units of goods in a year then Krishna will allow a 10% discount on all the supplies. Assuming the IGST rate is 18%. Will this impact the value of supply, if so how is the discount given will be recorded?</a:t>
            </a:r>
          </a:p>
          <a:p>
            <a:endParaRPr lang="en-US" dirty="0"/>
          </a:p>
        </p:txBody>
      </p:sp>
      <p:graphicFrame>
        <p:nvGraphicFramePr>
          <p:cNvPr id="4" name="Diagram 3">
            <a:extLst>
              <a:ext uri="{FF2B5EF4-FFF2-40B4-BE49-F238E27FC236}">
                <a16:creationId xmlns:a16="http://schemas.microsoft.com/office/drawing/2014/main" id="{8FDCC2CF-7C9C-5F57-EAA8-9920CA3949EF}"/>
              </a:ext>
            </a:extLst>
          </p:cNvPr>
          <p:cNvGraphicFramePr/>
          <p:nvPr/>
        </p:nvGraphicFramePr>
        <p:xfrm>
          <a:off x="1337518" y="3958542"/>
          <a:ext cx="9195444" cy="2469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49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139AE242-5F73-41BA-9A77-16172A54049D}"/>
                                            </p:graphicEl>
                                          </p:spTgt>
                                        </p:tgtEl>
                                        <p:attrNameLst>
                                          <p:attrName>style.visibility</p:attrName>
                                        </p:attrNameLst>
                                      </p:cBhvr>
                                      <p:to>
                                        <p:strVal val="visible"/>
                                      </p:to>
                                    </p:set>
                                    <p:anim calcmode="lin" valueType="num">
                                      <p:cBhvr additive="base">
                                        <p:cTn id="13" dur="500" fill="hold"/>
                                        <p:tgtEl>
                                          <p:spTgt spid="4">
                                            <p:graphicEl>
                                              <a:dgm id="{139AE242-5F73-41BA-9A77-16172A54049D}"/>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139AE242-5F73-41BA-9A77-16172A54049D}"/>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36B6E5C8-78CE-4A16-B891-2B1490603EFE}"/>
                                            </p:graphicEl>
                                          </p:spTgt>
                                        </p:tgtEl>
                                        <p:attrNameLst>
                                          <p:attrName>style.visibility</p:attrName>
                                        </p:attrNameLst>
                                      </p:cBhvr>
                                      <p:to>
                                        <p:strVal val="visible"/>
                                      </p:to>
                                    </p:set>
                                    <p:anim calcmode="lin" valueType="num">
                                      <p:cBhvr additive="base">
                                        <p:cTn id="19" dur="500" fill="hold"/>
                                        <p:tgtEl>
                                          <p:spTgt spid="4">
                                            <p:graphicEl>
                                              <a:dgm id="{36B6E5C8-78CE-4A16-B891-2B1490603EFE}"/>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36B6E5C8-78CE-4A16-B891-2B1490603EFE}"/>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9A51F8D0-00BC-4713-949B-4EDB7580037E}"/>
                                            </p:graphicEl>
                                          </p:spTgt>
                                        </p:tgtEl>
                                        <p:attrNameLst>
                                          <p:attrName>style.visibility</p:attrName>
                                        </p:attrNameLst>
                                      </p:cBhvr>
                                      <p:to>
                                        <p:strVal val="visible"/>
                                      </p:to>
                                    </p:set>
                                    <p:anim calcmode="lin" valueType="num">
                                      <p:cBhvr additive="base">
                                        <p:cTn id="23" dur="500" fill="hold"/>
                                        <p:tgtEl>
                                          <p:spTgt spid="4">
                                            <p:graphicEl>
                                              <a:dgm id="{9A51F8D0-00BC-4713-949B-4EDB7580037E}"/>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9A51F8D0-00BC-4713-949B-4EDB7580037E}"/>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graphicEl>
                                              <a:dgm id="{7284069F-33CA-41BB-957B-CECDB6543078}"/>
                                            </p:graphicEl>
                                          </p:spTgt>
                                        </p:tgtEl>
                                        <p:attrNameLst>
                                          <p:attrName>style.visibility</p:attrName>
                                        </p:attrNameLst>
                                      </p:cBhvr>
                                      <p:to>
                                        <p:strVal val="visible"/>
                                      </p:to>
                                    </p:set>
                                    <p:anim calcmode="lin" valueType="num">
                                      <p:cBhvr additive="base">
                                        <p:cTn id="29" dur="500" fill="hold"/>
                                        <p:tgtEl>
                                          <p:spTgt spid="4">
                                            <p:graphicEl>
                                              <a:dgm id="{7284069F-33CA-41BB-957B-CECDB6543078}"/>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7284069F-33CA-41BB-957B-CECDB6543078}"/>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graphicEl>
                                              <a:dgm id="{D990D1C7-94DE-4766-A95C-D930B9BDE6FC}"/>
                                            </p:graphicEl>
                                          </p:spTgt>
                                        </p:tgtEl>
                                        <p:attrNameLst>
                                          <p:attrName>style.visibility</p:attrName>
                                        </p:attrNameLst>
                                      </p:cBhvr>
                                      <p:to>
                                        <p:strVal val="visible"/>
                                      </p:to>
                                    </p:set>
                                    <p:anim calcmode="lin" valueType="num">
                                      <p:cBhvr additive="base">
                                        <p:cTn id="33" dur="500" fill="hold"/>
                                        <p:tgtEl>
                                          <p:spTgt spid="4">
                                            <p:graphicEl>
                                              <a:dgm id="{D990D1C7-94DE-4766-A95C-D930B9BDE6FC}"/>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D990D1C7-94DE-4766-A95C-D930B9BDE6F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A3C75-D8DF-F07E-0AA4-2B7977EB3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009D79-2AF5-7CC4-D38D-51FE6D486E76}"/>
              </a:ext>
            </a:extLst>
          </p:cNvPr>
          <p:cNvSpPr>
            <a:spLocks noGrp="1"/>
          </p:cNvSpPr>
          <p:nvPr>
            <p:ph type="title"/>
          </p:nvPr>
        </p:nvSpPr>
        <p:spPr>
          <a:xfrm>
            <a:off x="452070" y="1075453"/>
            <a:ext cx="11152980" cy="454884"/>
          </a:xfrm>
        </p:spPr>
        <p:txBody>
          <a:bodyPr>
            <a:normAutofit/>
          </a:bodyPr>
          <a:lstStyle/>
          <a:p>
            <a:r>
              <a:rPr lang="en-US" sz="2600" dirty="0"/>
              <a:t>GST Calculations – Scenarios</a:t>
            </a:r>
            <a:endParaRPr lang="en-IN" sz="2600" dirty="0"/>
          </a:p>
        </p:txBody>
      </p:sp>
      <p:graphicFrame>
        <p:nvGraphicFramePr>
          <p:cNvPr id="4" name="Diagram 3">
            <a:extLst>
              <a:ext uri="{FF2B5EF4-FFF2-40B4-BE49-F238E27FC236}">
                <a16:creationId xmlns:a16="http://schemas.microsoft.com/office/drawing/2014/main" id="{19F4D480-D3B6-3800-4BE0-435B1A8B03BE}"/>
              </a:ext>
            </a:extLst>
          </p:cNvPr>
          <p:cNvGraphicFramePr/>
          <p:nvPr/>
        </p:nvGraphicFramePr>
        <p:xfrm>
          <a:off x="755196" y="1787241"/>
          <a:ext cx="1043752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11101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B3E04-E26B-827A-1F73-A01D96E612B8}"/>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B19B290-5B1D-C44F-0632-CB1C4E88B6B9}"/>
              </a:ext>
            </a:extLst>
          </p:cNvPr>
          <p:cNvPicPr>
            <a:picLocks noGrp="1" noChangeAspect="1"/>
          </p:cNvPicPr>
          <p:nvPr>
            <p:ph sz="half" idx="1"/>
          </p:nvPr>
        </p:nvPicPr>
        <p:blipFill>
          <a:blip r:embed="rId2"/>
          <a:stretch>
            <a:fillRect/>
          </a:stretch>
        </p:blipFill>
        <p:spPr>
          <a:xfrm>
            <a:off x="452070" y="2405320"/>
            <a:ext cx="5077190" cy="3931655"/>
          </a:xfrm>
          <a:noFill/>
        </p:spPr>
      </p:pic>
      <p:sp>
        <p:nvSpPr>
          <p:cNvPr id="2" name="Title 1">
            <a:extLst>
              <a:ext uri="{FF2B5EF4-FFF2-40B4-BE49-F238E27FC236}">
                <a16:creationId xmlns:a16="http://schemas.microsoft.com/office/drawing/2014/main" id="{80037B1C-02BD-46C6-00FD-95E0D3B28F8D}"/>
              </a:ext>
            </a:extLst>
          </p:cNvPr>
          <p:cNvSpPr>
            <a:spLocks noGrp="1"/>
          </p:cNvSpPr>
          <p:nvPr>
            <p:ph type="title"/>
          </p:nvPr>
        </p:nvSpPr>
        <p:spPr>
          <a:xfrm>
            <a:off x="452070" y="1075453"/>
            <a:ext cx="11152980" cy="454884"/>
          </a:xfrm>
        </p:spPr>
        <p:txBody>
          <a:bodyPr>
            <a:normAutofit/>
          </a:bodyPr>
          <a:lstStyle/>
          <a:p>
            <a:r>
              <a:rPr lang="en-US" sz="2600" dirty="0">
                <a:latin typeface="Segoe UI Semibold" panose="020B0702040204020203" pitchFamily="34" charset="0"/>
                <a:cs typeface="Segoe UI Semibold" panose="020B0702040204020203" pitchFamily="34" charset="0"/>
              </a:rPr>
              <a:t>GST / HSNSAC Hierarchy Level below TallyPrime Rel 2.1</a:t>
            </a:r>
          </a:p>
        </p:txBody>
      </p:sp>
      <p:sp>
        <p:nvSpPr>
          <p:cNvPr id="10" name="TextBox 9">
            <a:extLst>
              <a:ext uri="{FF2B5EF4-FFF2-40B4-BE49-F238E27FC236}">
                <a16:creationId xmlns:a16="http://schemas.microsoft.com/office/drawing/2014/main" id="{7C91DD30-CA5A-9A21-CAD4-0D01E418E26B}"/>
              </a:ext>
            </a:extLst>
          </p:cNvPr>
          <p:cNvSpPr txBox="1"/>
          <p:nvPr/>
        </p:nvSpPr>
        <p:spPr>
          <a:xfrm>
            <a:off x="638482" y="2131064"/>
            <a:ext cx="2090115" cy="461665"/>
          </a:xfrm>
          <a:prstGeom prst="rect">
            <a:avLst/>
          </a:prstGeom>
          <a:noFill/>
        </p:spPr>
        <p:txBody>
          <a:bodyPr wrap="square" rtlCol="0">
            <a:spAutoFit/>
          </a:bodyPr>
          <a:lstStyle/>
          <a:p>
            <a:r>
              <a:rPr lang="en-US" sz="2400" dirty="0"/>
              <a:t>GST </a:t>
            </a:r>
            <a:r>
              <a:rPr lang="en-US" sz="2400" dirty="0">
                <a:latin typeface="Segoe UI Semilight" panose="020B0402040204020203" pitchFamily="34" charset="0"/>
                <a:cs typeface="Segoe UI Semilight" panose="020B0402040204020203" pitchFamily="34" charset="0"/>
              </a:rPr>
              <a:t>Hierarchy</a:t>
            </a:r>
            <a:endParaRPr lang="en-IN" sz="2400" dirty="0">
              <a:latin typeface="Segoe UI Semilight" panose="020B0402040204020203" pitchFamily="34" charset="0"/>
              <a:cs typeface="Segoe UI Semilight" panose="020B0402040204020203" pitchFamily="34" charset="0"/>
            </a:endParaRPr>
          </a:p>
        </p:txBody>
      </p:sp>
      <p:sp>
        <p:nvSpPr>
          <p:cNvPr id="19" name="TextBox 18">
            <a:extLst>
              <a:ext uri="{FF2B5EF4-FFF2-40B4-BE49-F238E27FC236}">
                <a16:creationId xmlns:a16="http://schemas.microsoft.com/office/drawing/2014/main" id="{EB7CC3CC-6137-56BA-C823-06DC141A1369}"/>
              </a:ext>
            </a:extLst>
          </p:cNvPr>
          <p:cNvSpPr txBox="1"/>
          <p:nvPr/>
        </p:nvSpPr>
        <p:spPr>
          <a:xfrm>
            <a:off x="7259156" y="1943655"/>
            <a:ext cx="3249304" cy="461665"/>
          </a:xfrm>
          <a:prstGeom prst="rect">
            <a:avLst/>
          </a:prstGeom>
          <a:noFill/>
        </p:spPr>
        <p:txBody>
          <a:bodyPr wrap="square" rtlCol="0">
            <a:spAutoFit/>
          </a:bodyPr>
          <a:lstStyle/>
          <a:p>
            <a:r>
              <a:rPr lang="en-US" sz="2400" dirty="0">
                <a:latin typeface="Segoe UI Semilight" panose="020B0402040204020203" pitchFamily="34" charset="0"/>
                <a:cs typeface="Segoe UI Semilight" panose="020B0402040204020203" pitchFamily="34" charset="0"/>
              </a:rPr>
              <a:t>HSN/SAC Hierarchy</a:t>
            </a:r>
            <a:endParaRPr lang="en-IN" sz="2400" dirty="0">
              <a:latin typeface="Segoe UI Semilight" panose="020B0402040204020203" pitchFamily="34" charset="0"/>
              <a:cs typeface="Segoe UI Semilight" panose="020B0402040204020203" pitchFamily="34" charset="0"/>
            </a:endParaRPr>
          </a:p>
        </p:txBody>
      </p:sp>
      <p:cxnSp>
        <p:nvCxnSpPr>
          <p:cNvPr id="22" name="Straight Connector 21">
            <a:extLst>
              <a:ext uri="{FF2B5EF4-FFF2-40B4-BE49-F238E27FC236}">
                <a16:creationId xmlns:a16="http://schemas.microsoft.com/office/drawing/2014/main" id="{D99110C3-D9D8-F354-FA6D-C329CE3F0E38}"/>
              </a:ext>
            </a:extLst>
          </p:cNvPr>
          <p:cNvCxnSpPr>
            <a:cxnSpLocks/>
          </p:cNvCxnSpPr>
          <p:nvPr/>
        </p:nvCxnSpPr>
        <p:spPr>
          <a:xfrm>
            <a:off x="6096000" y="2592729"/>
            <a:ext cx="0" cy="3653835"/>
          </a:xfrm>
          <a:prstGeom prst="line">
            <a:avLst/>
          </a:prstGeom>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CCB19D29-BFF8-2130-2463-BF181570CDCB}"/>
              </a:ext>
            </a:extLst>
          </p:cNvPr>
          <p:cNvPicPr>
            <a:picLocks noChangeAspect="1"/>
          </p:cNvPicPr>
          <p:nvPr/>
        </p:nvPicPr>
        <p:blipFill>
          <a:blip r:embed="rId3"/>
          <a:stretch>
            <a:fillRect/>
          </a:stretch>
        </p:blipFill>
        <p:spPr>
          <a:xfrm>
            <a:off x="6662741" y="2592728"/>
            <a:ext cx="4942306" cy="3653835"/>
          </a:xfrm>
          <a:prstGeom prst="rect">
            <a:avLst/>
          </a:prstGeom>
        </p:spPr>
      </p:pic>
    </p:spTree>
    <p:extLst>
      <p:ext uri="{BB962C8B-B14F-4D97-AF65-F5344CB8AC3E}">
        <p14:creationId xmlns:p14="http://schemas.microsoft.com/office/powerpoint/2010/main" val="351559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Value of Supply - Goods / Services</a:t>
            </a:r>
            <a:endParaRPr lang="en-IN" dirty="0"/>
          </a:p>
        </p:txBody>
      </p:sp>
      <p:sp>
        <p:nvSpPr>
          <p:cNvPr id="5" name="Rectangle 4">
            <a:extLst>
              <a:ext uri="{FF2B5EF4-FFF2-40B4-BE49-F238E27FC236}">
                <a16:creationId xmlns:a16="http://schemas.microsoft.com/office/drawing/2014/main" id="{63B6E859-ED21-3957-2DD3-7F6BCB7B25F8}"/>
              </a:ext>
            </a:extLst>
          </p:cNvPr>
          <p:cNvSpPr/>
          <p:nvPr/>
        </p:nvSpPr>
        <p:spPr>
          <a:xfrm>
            <a:off x="1932927" y="1828556"/>
            <a:ext cx="8191266" cy="87368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Segoe UI Semilight" panose="020B0402040204020203" pitchFamily="34" charset="0"/>
                <a:cs typeface="Segoe UI Semilight" panose="020B0402040204020203" pitchFamily="34" charset="0"/>
              </a:rPr>
              <a:t>The value of taxable supply of goods and services shall be ‘the Transaction Value’. </a:t>
            </a:r>
          </a:p>
          <a:p>
            <a:pPr algn="ctr"/>
            <a:r>
              <a:rPr lang="en-IN" dirty="0">
                <a:latin typeface="Segoe UI Semilight" panose="020B0402040204020203" pitchFamily="34" charset="0"/>
                <a:cs typeface="Segoe UI Semilight" panose="020B0402040204020203" pitchFamily="34" charset="0"/>
              </a:rPr>
              <a:t>It refers to the price actually paid or payable for supply of Goods and Services</a:t>
            </a:r>
          </a:p>
        </p:txBody>
      </p:sp>
      <p:sp>
        <p:nvSpPr>
          <p:cNvPr id="6" name="TextBox 5">
            <a:extLst>
              <a:ext uri="{FF2B5EF4-FFF2-40B4-BE49-F238E27FC236}">
                <a16:creationId xmlns:a16="http://schemas.microsoft.com/office/drawing/2014/main" id="{1251BBBA-6EB0-0FCC-55C7-A8DF7B634419}"/>
              </a:ext>
            </a:extLst>
          </p:cNvPr>
          <p:cNvSpPr txBox="1"/>
          <p:nvPr/>
        </p:nvSpPr>
        <p:spPr>
          <a:xfrm>
            <a:off x="1649354" y="3068960"/>
            <a:ext cx="3188864" cy="369332"/>
          </a:xfrm>
          <a:prstGeom prst="rect">
            <a:avLst/>
          </a:prstGeom>
          <a:noFill/>
        </p:spPr>
        <p:txBody>
          <a:bodyPr wrap="square" rtlCol="0">
            <a:spAutoFit/>
          </a:bodyPr>
          <a:lstStyle/>
          <a:p>
            <a:r>
              <a:rPr lang="en-IN" b="1" dirty="0">
                <a:latin typeface="Segoe UI Semilight" panose="020B0402040204020203" pitchFamily="34" charset="0"/>
                <a:cs typeface="Segoe UI Semilight" panose="020B0402040204020203" pitchFamily="34" charset="0"/>
              </a:rPr>
              <a:t>Added to Transaction Value</a:t>
            </a:r>
          </a:p>
        </p:txBody>
      </p:sp>
      <p:sp>
        <p:nvSpPr>
          <p:cNvPr id="7" name="TextBox 6">
            <a:extLst>
              <a:ext uri="{FF2B5EF4-FFF2-40B4-BE49-F238E27FC236}">
                <a16:creationId xmlns:a16="http://schemas.microsoft.com/office/drawing/2014/main" id="{C884C861-D5EB-CAAC-6497-C2028D41A48E}"/>
              </a:ext>
            </a:extLst>
          </p:cNvPr>
          <p:cNvSpPr txBox="1"/>
          <p:nvPr/>
        </p:nvSpPr>
        <p:spPr>
          <a:xfrm>
            <a:off x="6608567" y="3068344"/>
            <a:ext cx="3641115" cy="369332"/>
          </a:xfrm>
          <a:prstGeom prst="rect">
            <a:avLst/>
          </a:prstGeom>
          <a:noFill/>
        </p:spPr>
        <p:txBody>
          <a:bodyPr wrap="square" rtlCol="0">
            <a:spAutoFit/>
          </a:bodyPr>
          <a:lstStyle/>
          <a:p>
            <a:r>
              <a:rPr lang="en-IN" b="1" dirty="0">
                <a:latin typeface="Segoe UI Semilight" panose="020B0402040204020203" pitchFamily="34" charset="0"/>
                <a:cs typeface="Segoe UI Semilight" panose="020B0402040204020203" pitchFamily="34" charset="0"/>
              </a:rPr>
              <a:t>Deducted from Transaction Value</a:t>
            </a:r>
          </a:p>
        </p:txBody>
      </p:sp>
      <p:sp>
        <p:nvSpPr>
          <p:cNvPr id="8" name="TextBox 7">
            <a:extLst>
              <a:ext uri="{FF2B5EF4-FFF2-40B4-BE49-F238E27FC236}">
                <a16:creationId xmlns:a16="http://schemas.microsoft.com/office/drawing/2014/main" id="{58315798-526C-8DEE-BAB7-D1388A0E04B1}"/>
              </a:ext>
            </a:extLst>
          </p:cNvPr>
          <p:cNvSpPr txBox="1"/>
          <p:nvPr/>
        </p:nvSpPr>
        <p:spPr>
          <a:xfrm>
            <a:off x="1562793" y="3740858"/>
            <a:ext cx="4626134" cy="2862322"/>
          </a:xfrm>
          <a:prstGeom prst="rect">
            <a:avLst/>
          </a:prstGeom>
          <a:noFill/>
        </p:spPr>
        <p:txBody>
          <a:bodyPr wrap="square" rtlCol="0">
            <a:spAutoFit/>
          </a:bodyPr>
          <a:lstStyle/>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Commission</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Packing</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Insurance</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Any other tax other than GST</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Interest or late fee or penalty for delayed payment of any consideration for any supply</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Subsidies directly linked to the price excluding subsidies provided by the Central and State governments</a:t>
            </a:r>
          </a:p>
        </p:txBody>
      </p:sp>
      <p:sp>
        <p:nvSpPr>
          <p:cNvPr id="9" name="TextBox 8">
            <a:extLst>
              <a:ext uri="{FF2B5EF4-FFF2-40B4-BE49-F238E27FC236}">
                <a16:creationId xmlns:a16="http://schemas.microsoft.com/office/drawing/2014/main" id="{8ABB0520-4476-759A-378E-326CC2F62DAC}"/>
              </a:ext>
            </a:extLst>
          </p:cNvPr>
          <p:cNvSpPr txBox="1"/>
          <p:nvPr/>
        </p:nvSpPr>
        <p:spPr>
          <a:xfrm>
            <a:off x="6969774" y="3714675"/>
            <a:ext cx="3534987" cy="1477328"/>
          </a:xfrm>
          <a:prstGeom prst="rect">
            <a:avLst/>
          </a:prstGeom>
          <a:noFill/>
        </p:spPr>
        <p:txBody>
          <a:bodyPr wrap="square" rtlCol="0">
            <a:spAutoFit/>
          </a:bodyPr>
          <a:lstStyle/>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Discount mentioned in the invoice</a:t>
            </a:r>
          </a:p>
          <a:p>
            <a:pPr marL="214313" indent="-214313">
              <a:buFont typeface="Arial" panose="020B0604020202020204" pitchFamily="34" charset="0"/>
              <a:buChar char="•"/>
            </a:pPr>
            <a:r>
              <a:rPr lang="en-IN" dirty="0">
                <a:latin typeface="Segoe UI Semilight" panose="020B0402040204020203" pitchFamily="34" charset="0"/>
                <a:cs typeface="Segoe UI Semilight" panose="020B0402040204020203" pitchFamily="34" charset="0"/>
              </a:rPr>
              <a:t>Post Supply discount known before supply and can be linked to invoice</a:t>
            </a:r>
          </a:p>
        </p:txBody>
      </p:sp>
      <p:grpSp>
        <p:nvGrpSpPr>
          <p:cNvPr id="10" name="Group 9">
            <a:extLst>
              <a:ext uri="{FF2B5EF4-FFF2-40B4-BE49-F238E27FC236}">
                <a16:creationId xmlns:a16="http://schemas.microsoft.com/office/drawing/2014/main" id="{C736D1E6-594E-72B0-D7E9-BB02164A80EF}"/>
              </a:ext>
            </a:extLst>
          </p:cNvPr>
          <p:cNvGrpSpPr/>
          <p:nvPr/>
        </p:nvGrpSpPr>
        <p:grpSpPr>
          <a:xfrm>
            <a:off x="267324" y="2639298"/>
            <a:ext cx="1221240" cy="1032702"/>
            <a:chOff x="799336" y="2639298"/>
            <a:chExt cx="1221240" cy="1032702"/>
          </a:xfrm>
        </p:grpSpPr>
        <p:sp>
          <p:nvSpPr>
            <p:cNvPr id="11" name="Plus 9">
              <a:extLst>
                <a:ext uri="{FF2B5EF4-FFF2-40B4-BE49-F238E27FC236}">
                  <a16:creationId xmlns:a16="http://schemas.microsoft.com/office/drawing/2014/main" id="{BD59C534-F20E-8FB7-EC2B-79235E2B2115}"/>
                </a:ext>
              </a:extLst>
            </p:cNvPr>
            <p:cNvSpPr/>
            <p:nvPr/>
          </p:nvSpPr>
          <p:spPr>
            <a:xfrm>
              <a:off x="941137" y="2639298"/>
              <a:ext cx="913599" cy="97932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Block Arc 11">
              <a:extLst>
                <a:ext uri="{FF2B5EF4-FFF2-40B4-BE49-F238E27FC236}">
                  <a16:creationId xmlns:a16="http://schemas.microsoft.com/office/drawing/2014/main" id="{36510A7C-7628-B807-E727-B2E05D0A0CBA}"/>
                </a:ext>
              </a:extLst>
            </p:cNvPr>
            <p:cNvSpPr/>
            <p:nvPr/>
          </p:nvSpPr>
          <p:spPr>
            <a:xfrm rot="16200000">
              <a:off x="609459" y="2838400"/>
              <a:ext cx="1014253" cy="634499"/>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3" name="Block Arc 12">
              <a:extLst>
                <a:ext uri="{FF2B5EF4-FFF2-40B4-BE49-F238E27FC236}">
                  <a16:creationId xmlns:a16="http://schemas.microsoft.com/office/drawing/2014/main" id="{CE01515F-5D1B-F2BA-D23E-2136DD269FB7}"/>
                </a:ext>
              </a:extLst>
            </p:cNvPr>
            <p:cNvSpPr/>
            <p:nvPr/>
          </p:nvSpPr>
          <p:spPr>
            <a:xfrm rot="16200000" flipV="1">
              <a:off x="1196199" y="2847624"/>
              <a:ext cx="1014253" cy="63450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grpSp>
        <p:nvGrpSpPr>
          <p:cNvPr id="14" name="Group 13">
            <a:extLst>
              <a:ext uri="{FF2B5EF4-FFF2-40B4-BE49-F238E27FC236}">
                <a16:creationId xmlns:a16="http://schemas.microsoft.com/office/drawing/2014/main" id="{8B15B79B-30DF-5BC4-3246-1F0FBAC09B38}"/>
              </a:ext>
            </a:extLst>
          </p:cNvPr>
          <p:cNvGrpSpPr/>
          <p:nvPr/>
        </p:nvGrpSpPr>
        <p:grpSpPr>
          <a:xfrm>
            <a:off x="10544962" y="2638542"/>
            <a:ext cx="1154740" cy="1021654"/>
            <a:chOff x="10195837" y="2638542"/>
            <a:chExt cx="1154740" cy="1021654"/>
          </a:xfrm>
        </p:grpSpPr>
        <p:sp>
          <p:nvSpPr>
            <p:cNvPr id="15" name="Minus 10">
              <a:extLst>
                <a:ext uri="{FF2B5EF4-FFF2-40B4-BE49-F238E27FC236}">
                  <a16:creationId xmlns:a16="http://schemas.microsoft.com/office/drawing/2014/main" id="{BFF833E3-F207-BE08-F36F-E8441CD80590}"/>
                </a:ext>
              </a:extLst>
            </p:cNvPr>
            <p:cNvSpPr/>
            <p:nvPr/>
          </p:nvSpPr>
          <p:spPr>
            <a:xfrm>
              <a:off x="10363997" y="2757784"/>
              <a:ext cx="841557" cy="76108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Block Arc 15">
              <a:extLst>
                <a:ext uri="{FF2B5EF4-FFF2-40B4-BE49-F238E27FC236}">
                  <a16:creationId xmlns:a16="http://schemas.microsoft.com/office/drawing/2014/main" id="{35ECFA2C-D481-4C2D-C0E7-05ED42AF9C0C}"/>
                </a:ext>
              </a:extLst>
            </p:cNvPr>
            <p:cNvSpPr/>
            <p:nvPr/>
          </p:nvSpPr>
          <p:spPr>
            <a:xfrm rot="16200000">
              <a:off x="10005960" y="2835820"/>
              <a:ext cx="1014253" cy="634499"/>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7" name="Block Arc 16">
              <a:extLst>
                <a:ext uri="{FF2B5EF4-FFF2-40B4-BE49-F238E27FC236}">
                  <a16:creationId xmlns:a16="http://schemas.microsoft.com/office/drawing/2014/main" id="{65FCC75E-A5C4-093E-E16D-323758466FBC}"/>
                </a:ext>
              </a:extLst>
            </p:cNvPr>
            <p:cNvSpPr/>
            <p:nvPr/>
          </p:nvSpPr>
          <p:spPr>
            <a:xfrm rot="16200000" flipV="1">
              <a:off x="10526200" y="2828419"/>
              <a:ext cx="1014253" cy="63450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grpSp>
    </p:spTree>
    <p:extLst>
      <p:ext uri="{BB962C8B-B14F-4D97-AF65-F5344CB8AC3E}">
        <p14:creationId xmlns:p14="http://schemas.microsoft.com/office/powerpoint/2010/main" val="131180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F10E8-06F1-1E83-2B11-389D0603D8EB}"/>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F00659C-BFEE-F404-42F4-FDE35C773790}"/>
              </a:ext>
            </a:extLst>
          </p:cNvPr>
          <p:cNvPicPr>
            <a:picLocks noGrp="1" noChangeAspect="1"/>
          </p:cNvPicPr>
          <p:nvPr>
            <p:ph sz="half" idx="1"/>
          </p:nvPr>
        </p:nvPicPr>
        <p:blipFill>
          <a:blip r:embed="rId2"/>
          <a:stretch>
            <a:fillRect/>
          </a:stretch>
        </p:blipFill>
        <p:spPr>
          <a:xfrm>
            <a:off x="452070" y="2405320"/>
            <a:ext cx="5077190" cy="3931655"/>
          </a:xfrm>
          <a:noFill/>
        </p:spPr>
      </p:pic>
      <p:sp>
        <p:nvSpPr>
          <p:cNvPr id="2" name="Title 1">
            <a:extLst>
              <a:ext uri="{FF2B5EF4-FFF2-40B4-BE49-F238E27FC236}">
                <a16:creationId xmlns:a16="http://schemas.microsoft.com/office/drawing/2014/main" id="{88E505B9-5E46-5074-B3F0-8065379C3E72}"/>
              </a:ext>
            </a:extLst>
          </p:cNvPr>
          <p:cNvSpPr>
            <a:spLocks noGrp="1"/>
          </p:cNvSpPr>
          <p:nvPr>
            <p:ph type="title"/>
          </p:nvPr>
        </p:nvSpPr>
        <p:spPr>
          <a:xfrm>
            <a:off x="452070" y="1075453"/>
            <a:ext cx="11152980" cy="454884"/>
          </a:xfrm>
        </p:spPr>
        <p:txBody>
          <a:bodyPr>
            <a:normAutofit/>
          </a:bodyPr>
          <a:lstStyle/>
          <a:p>
            <a:r>
              <a:rPr lang="en-US" sz="2600" dirty="0">
                <a:latin typeface="Segoe UI Semibold" panose="020B0702040204020203" pitchFamily="34" charset="0"/>
                <a:cs typeface="Segoe UI Semibold" panose="020B0702040204020203" pitchFamily="34" charset="0"/>
              </a:rPr>
              <a:t>GST / HSNSAC Hierarchy Level below TallyPrime Rel 3.x onwards</a:t>
            </a:r>
          </a:p>
        </p:txBody>
      </p:sp>
      <p:sp>
        <p:nvSpPr>
          <p:cNvPr id="10" name="TextBox 9">
            <a:extLst>
              <a:ext uri="{FF2B5EF4-FFF2-40B4-BE49-F238E27FC236}">
                <a16:creationId xmlns:a16="http://schemas.microsoft.com/office/drawing/2014/main" id="{80308C07-AEDD-24CF-37EF-2E33FA5519C4}"/>
              </a:ext>
            </a:extLst>
          </p:cNvPr>
          <p:cNvSpPr txBox="1"/>
          <p:nvPr/>
        </p:nvSpPr>
        <p:spPr>
          <a:xfrm>
            <a:off x="2943923" y="1967828"/>
            <a:ext cx="7961970" cy="769441"/>
          </a:xfrm>
          <a:prstGeom prst="rect">
            <a:avLst/>
          </a:prstGeom>
          <a:noFill/>
        </p:spPr>
        <p:txBody>
          <a:bodyPr wrap="square" rtlCol="0">
            <a:spAutoFit/>
          </a:bodyPr>
          <a:lstStyle/>
          <a:p>
            <a:r>
              <a:rPr lang="en-US" sz="2400" dirty="0"/>
              <a:t>GST </a:t>
            </a:r>
            <a:r>
              <a:rPr lang="en-US" sz="2400" dirty="0">
                <a:latin typeface="Segoe UI Semilight" panose="020B0402040204020203" pitchFamily="34" charset="0"/>
                <a:cs typeface="Segoe UI Semilight" panose="020B0402040204020203" pitchFamily="34" charset="0"/>
              </a:rPr>
              <a:t>Hierarchy + HSN/SAC Hierarchy</a:t>
            </a:r>
            <a:endParaRPr lang="en-IN" sz="2400" dirty="0">
              <a:latin typeface="Segoe UI Semilight" panose="020B0402040204020203" pitchFamily="34" charset="0"/>
              <a:cs typeface="Segoe UI Semilight" panose="020B0402040204020203" pitchFamily="34" charset="0"/>
            </a:endParaRPr>
          </a:p>
          <a:p>
            <a:r>
              <a:rPr lang="en-IN" sz="2000" dirty="0">
                <a:latin typeface="Segoe UI Semilight" panose="020B0402040204020203" pitchFamily="34" charset="0"/>
                <a:cs typeface="Segoe UI Semilight" panose="020B0402040204020203" pitchFamily="34" charset="0"/>
              </a:rPr>
              <a:t>Independent, but has similar hierarchy pattern</a:t>
            </a:r>
          </a:p>
        </p:txBody>
      </p:sp>
      <p:pic>
        <p:nvPicPr>
          <p:cNvPr id="5" name="Picture 4">
            <a:extLst>
              <a:ext uri="{FF2B5EF4-FFF2-40B4-BE49-F238E27FC236}">
                <a16:creationId xmlns:a16="http://schemas.microsoft.com/office/drawing/2014/main" id="{BD0CBEE8-A30C-F4FB-C787-D4C751705BF6}"/>
              </a:ext>
            </a:extLst>
          </p:cNvPr>
          <p:cNvPicPr>
            <a:picLocks noChangeAspect="1"/>
          </p:cNvPicPr>
          <p:nvPr/>
        </p:nvPicPr>
        <p:blipFill>
          <a:blip r:embed="rId3"/>
          <a:stretch>
            <a:fillRect/>
          </a:stretch>
        </p:blipFill>
        <p:spPr>
          <a:xfrm>
            <a:off x="6378497" y="2737269"/>
            <a:ext cx="4635845" cy="3379578"/>
          </a:xfrm>
          <a:prstGeom prst="rect">
            <a:avLst/>
          </a:prstGeom>
          <a:ln w="3175">
            <a:solidFill>
              <a:schemeClr val="tx1"/>
            </a:solidFill>
          </a:ln>
        </p:spPr>
      </p:pic>
      <p:pic>
        <p:nvPicPr>
          <p:cNvPr id="3" name="Picture 2">
            <a:extLst>
              <a:ext uri="{FF2B5EF4-FFF2-40B4-BE49-F238E27FC236}">
                <a16:creationId xmlns:a16="http://schemas.microsoft.com/office/drawing/2014/main" id="{377F2349-0B0F-97E7-1776-FA8AEF55722A}"/>
              </a:ext>
            </a:extLst>
          </p:cNvPr>
          <p:cNvPicPr>
            <a:picLocks noChangeAspect="1"/>
          </p:cNvPicPr>
          <p:nvPr/>
        </p:nvPicPr>
        <p:blipFill>
          <a:blip r:embed="rId3"/>
          <a:stretch>
            <a:fillRect/>
          </a:stretch>
        </p:blipFill>
        <p:spPr>
          <a:xfrm>
            <a:off x="452071" y="2889669"/>
            <a:ext cx="10714672" cy="3379578"/>
          </a:xfrm>
          <a:prstGeom prst="rect">
            <a:avLst/>
          </a:prstGeom>
          <a:ln w="3175">
            <a:solidFill>
              <a:schemeClr val="tx1"/>
            </a:solidFill>
          </a:ln>
        </p:spPr>
      </p:pic>
    </p:spTree>
    <p:extLst>
      <p:ext uri="{BB962C8B-B14F-4D97-AF65-F5344CB8AC3E}">
        <p14:creationId xmlns:p14="http://schemas.microsoft.com/office/powerpoint/2010/main" val="261899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04380-7EB4-0E4D-47C7-E97FD65BBA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FFE22-A115-71EF-A53A-8532C42577B7}"/>
              </a:ext>
            </a:extLst>
          </p:cNvPr>
          <p:cNvSpPr>
            <a:spLocks noGrp="1"/>
          </p:cNvSpPr>
          <p:nvPr>
            <p:ph type="title"/>
          </p:nvPr>
        </p:nvSpPr>
        <p:spPr>
          <a:xfrm>
            <a:off x="452070" y="1075453"/>
            <a:ext cx="11152980" cy="454884"/>
          </a:xfrm>
        </p:spPr>
        <p:txBody>
          <a:bodyPr>
            <a:normAutofit/>
          </a:bodyPr>
          <a:lstStyle/>
          <a:p>
            <a:r>
              <a:rPr lang="en-US" sz="2600" dirty="0"/>
              <a:t>GST / HSNSAC Hierarchy enhanced post 3.x onwards</a:t>
            </a:r>
          </a:p>
        </p:txBody>
      </p:sp>
      <p:grpSp>
        <p:nvGrpSpPr>
          <p:cNvPr id="16" name="Group 15">
            <a:extLst>
              <a:ext uri="{FF2B5EF4-FFF2-40B4-BE49-F238E27FC236}">
                <a16:creationId xmlns:a16="http://schemas.microsoft.com/office/drawing/2014/main" id="{AEFF37AC-D010-893F-C7F3-C215C6E22AF9}"/>
              </a:ext>
            </a:extLst>
          </p:cNvPr>
          <p:cNvGrpSpPr/>
          <p:nvPr/>
        </p:nvGrpSpPr>
        <p:grpSpPr>
          <a:xfrm>
            <a:off x="265694" y="3055434"/>
            <a:ext cx="3234030" cy="2630878"/>
            <a:chOff x="14388294" y="2285324"/>
            <a:chExt cx="4282887" cy="3097982"/>
          </a:xfrm>
        </p:grpSpPr>
        <p:sp>
          <p:nvSpPr>
            <p:cNvPr id="17" name="Rectangle 16">
              <a:extLst>
                <a:ext uri="{FF2B5EF4-FFF2-40B4-BE49-F238E27FC236}">
                  <a16:creationId xmlns:a16="http://schemas.microsoft.com/office/drawing/2014/main" id="{2CCD12B7-7377-68C5-AE20-AD0DD97F3115}"/>
                </a:ext>
              </a:extLst>
            </p:cNvPr>
            <p:cNvSpPr/>
            <p:nvPr/>
          </p:nvSpPr>
          <p:spPr>
            <a:xfrm>
              <a:off x="14388294" y="2285324"/>
              <a:ext cx="4282887" cy="10872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defTabSz="914217"/>
              <a:r>
                <a:rPr lang="en-US" sz="1800" dirty="0">
                  <a:latin typeface="Segoe UI Semilight" panose="020B0402040204020203" pitchFamily="34" charset="0"/>
                  <a:cs typeface="Segoe UI Semilight" panose="020B0402040204020203" pitchFamily="34" charset="0"/>
                </a:rPr>
                <a:t>Service business or not maintaining Inventory, can opt for the Ledger hierarchy</a:t>
              </a:r>
            </a:p>
          </p:txBody>
        </p:sp>
        <p:sp>
          <p:nvSpPr>
            <p:cNvPr id="18" name="TextBox 17">
              <a:extLst>
                <a:ext uri="{FF2B5EF4-FFF2-40B4-BE49-F238E27FC236}">
                  <a16:creationId xmlns:a16="http://schemas.microsoft.com/office/drawing/2014/main" id="{F11D29BC-9F50-1C39-F511-647E9D174B8C}"/>
                </a:ext>
              </a:extLst>
            </p:cNvPr>
            <p:cNvSpPr txBox="1"/>
            <p:nvPr/>
          </p:nvSpPr>
          <p:spPr>
            <a:xfrm>
              <a:off x="14539445" y="3317505"/>
              <a:ext cx="3974829" cy="206580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r>
                <a:rPr lang="en-US" sz="2800" dirty="0">
                  <a:solidFill>
                    <a:schemeClr val="tx1">
                      <a:lumMod val="95000"/>
                      <a:lumOff val="5000"/>
                    </a:schemeClr>
                  </a:solidFill>
                  <a:latin typeface="Segoe UI Semilight" panose="020B0402040204020203" pitchFamily="34" charset="0"/>
                  <a:cs typeface="Segoe UI Semilight" panose="020B0402040204020203" pitchFamily="34" charset="0"/>
                </a:rPr>
                <a:t>Ledger</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lvl="0"/>
              <a:r>
                <a:rPr lang="en-US" sz="2400" dirty="0">
                  <a:solidFill>
                    <a:schemeClr val="tx1">
                      <a:lumMod val="95000"/>
                      <a:lumOff val="5000"/>
                    </a:schemeClr>
                  </a:solidFill>
                  <a:latin typeface="Segoe UI Semilight" panose="020B0402040204020203" pitchFamily="34" charset="0"/>
                  <a:cs typeface="Segoe UI Semilight" panose="020B0402040204020203" pitchFamily="34" charset="0"/>
                </a:rPr>
                <a:t>Accounting</a:t>
              </a:r>
              <a:r>
                <a:rPr lang="en-US" sz="2000" dirty="0">
                  <a:solidFill>
                    <a:schemeClr val="tx1">
                      <a:lumMod val="95000"/>
                      <a:lumOff val="5000"/>
                    </a:schemeClr>
                  </a:solidFill>
                  <a:latin typeface="Segoe UI Semilight" panose="020B0402040204020203" pitchFamily="34" charset="0"/>
                  <a:cs typeface="Segoe UI Semilight" panose="020B0402040204020203" pitchFamily="34" charset="0"/>
                </a:rPr>
                <a:t> Group </a:t>
              </a:r>
              <a:r>
                <a:rPr lang="en-US" sz="1800" dirty="0">
                  <a:latin typeface="Segoe UI Semilight" panose="020B0402040204020203" pitchFamily="34" charset="0"/>
                  <a:cs typeface="Segoe UI Semilight" panose="020B0402040204020203" pitchFamily="34" charset="0"/>
                </a:rPr>
                <a:t> </a:t>
              </a:r>
              <a:r>
                <a:rPr lang="en-US" sz="2000" dirty="0">
                  <a:solidFill>
                    <a:schemeClr val="tx1">
                      <a:lumMod val="95000"/>
                      <a:lumOff val="5000"/>
                    </a:schemeClr>
                  </a:solidFill>
                  <a:latin typeface="Segoe UI Semilight" panose="020B0402040204020203" pitchFamily="34" charset="0"/>
                  <a:cs typeface="Segoe UI Semilight" panose="020B0402040204020203" pitchFamily="34" charset="0"/>
                </a:rPr>
                <a:t>Stock Item </a:t>
              </a:r>
              <a:r>
                <a:rPr lang="en-US" sz="1800" dirty="0">
                  <a:latin typeface="Segoe UI Semilight" panose="020B0402040204020203" pitchFamily="34" charset="0"/>
                  <a:cs typeface="Segoe UI Semilight" panose="020B0402040204020203" pitchFamily="34" charset="0"/>
                </a:rPr>
                <a:t> </a:t>
              </a:r>
            </a:p>
            <a:p>
              <a:pPr lvl="0"/>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Stock Group </a:t>
              </a:r>
              <a:r>
                <a:rPr lang="en-US" sz="1800" dirty="0">
                  <a:latin typeface="Segoe UI Semilight" panose="020B0402040204020203" pitchFamily="34" charset="0"/>
                  <a:cs typeface="Segoe UI Semilight" panose="020B0402040204020203" pitchFamily="34" charset="0"/>
                </a:rPr>
                <a:t> </a:t>
              </a:r>
            </a:p>
            <a:p>
              <a:pPr lvl="0"/>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Company</a:t>
              </a:r>
              <a:r>
                <a:rPr lang="en-US" sz="1800" dirty="0">
                  <a:latin typeface="Segoe UI Semilight" panose="020B0402040204020203" pitchFamily="34" charset="0"/>
                  <a:cs typeface="Segoe UI Semilight" panose="020B0402040204020203" pitchFamily="34" charset="0"/>
                </a:rPr>
                <a:t> </a:t>
              </a:r>
            </a:p>
          </p:txBody>
        </p:sp>
      </p:grpSp>
      <p:grpSp>
        <p:nvGrpSpPr>
          <p:cNvPr id="22" name="Group 21">
            <a:extLst>
              <a:ext uri="{FF2B5EF4-FFF2-40B4-BE49-F238E27FC236}">
                <a16:creationId xmlns:a16="http://schemas.microsoft.com/office/drawing/2014/main" id="{C7CA3017-26C7-13AC-CBDB-CF9732D7CFE0}"/>
              </a:ext>
            </a:extLst>
          </p:cNvPr>
          <p:cNvGrpSpPr/>
          <p:nvPr/>
        </p:nvGrpSpPr>
        <p:grpSpPr>
          <a:xfrm>
            <a:off x="3437008" y="3710729"/>
            <a:ext cx="5004465" cy="1195850"/>
            <a:chOff x="6115819" y="6786359"/>
            <a:chExt cx="6022564" cy="1439131"/>
          </a:xfrm>
        </p:grpSpPr>
        <p:sp>
          <p:nvSpPr>
            <p:cNvPr id="23" name="AutoShape 18">
              <a:extLst>
                <a:ext uri="{FF2B5EF4-FFF2-40B4-BE49-F238E27FC236}">
                  <a16:creationId xmlns:a16="http://schemas.microsoft.com/office/drawing/2014/main" id="{1D29AEAF-47F3-05C0-DE82-5D6878CD0D30}"/>
                </a:ext>
              </a:extLst>
            </p:cNvPr>
            <p:cNvSpPr>
              <a:spLocks/>
            </p:cNvSpPr>
            <p:nvPr/>
          </p:nvSpPr>
          <p:spPr bwMode="auto">
            <a:xfrm>
              <a:off x="6115819" y="6871182"/>
              <a:ext cx="3339902" cy="13543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7905" y="0"/>
                  </a:moveTo>
                  <a:lnTo>
                    <a:pt x="0" y="10803"/>
                  </a:lnTo>
                  <a:lnTo>
                    <a:pt x="7905" y="21600"/>
                  </a:lnTo>
                  <a:lnTo>
                    <a:pt x="7905" y="14600"/>
                  </a:lnTo>
                  <a:lnTo>
                    <a:pt x="21600" y="10800"/>
                  </a:lnTo>
                  <a:lnTo>
                    <a:pt x="7905" y="7000"/>
                  </a:lnTo>
                  <a:lnTo>
                    <a:pt x="7905" y="0"/>
                  </a:lnTo>
                  <a:close/>
                </a:path>
              </a:pathLst>
            </a:custGeom>
            <a:solidFill>
              <a:srgbClr val="A1CC1C"/>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dirty="0">
                <a:ln>
                  <a:noFill/>
                </a:ln>
                <a:solidFill>
                  <a:srgbClr val="FFFFFF"/>
                </a:solidFill>
                <a:effectLst/>
                <a:uLnTx/>
                <a:uFillTx/>
                <a:latin typeface="Segoe UI Semilight" panose="020B0402040204020203" pitchFamily="34" charset="0"/>
                <a:ea typeface="Helvetica Light" panose="020B0403020202020204" pitchFamily="34" charset="0"/>
                <a:cs typeface="Segoe UI Semilight" panose="020B0402040204020203" pitchFamily="34" charset="0"/>
                <a:sym typeface="Helvetica Light" panose="020B0403020202020204" pitchFamily="34" charset="0"/>
              </a:endParaRPr>
            </a:p>
          </p:txBody>
        </p:sp>
        <p:sp>
          <p:nvSpPr>
            <p:cNvPr id="24" name="AutoShape 19">
              <a:extLst>
                <a:ext uri="{FF2B5EF4-FFF2-40B4-BE49-F238E27FC236}">
                  <a16:creationId xmlns:a16="http://schemas.microsoft.com/office/drawing/2014/main" id="{38F6EB65-B439-C674-0590-BA9F0C6737D4}"/>
                </a:ext>
              </a:extLst>
            </p:cNvPr>
            <p:cNvSpPr>
              <a:spLocks/>
            </p:cNvSpPr>
            <p:nvPr/>
          </p:nvSpPr>
          <p:spPr bwMode="auto">
            <a:xfrm>
              <a:off x="8879604" y="6786359"/>
              <a:ext cx="3258779" cy="13543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95" y="0"/>
                  </a:moveTo>
                  <a:lnTo>
                    <a:pt x="21600" y="10803"/>
                  </a:lnTo>
                  <a:lnTo>
                    <a:pt x="13695" y="21600"/>
                  </a:lnTo>
                  <a:lnTo>
                    <a:pt x="13695" y="14600"/>
                  </a:lnTo>
                  <a:lnTo>
                    <a:pt x="0" y="10800"/>
                  </a:lnTo>
                  <a:lnTo>
                    <a:pt x="13695" y="7000"/>
                  </a:lnTo>
                  <a:lnTo>
                    <a:pt x="13695" y="0"/>
                  </a:lnTo>
                  <a:close/>
                </a:path>
              </a:pathLst>
            </a:custGeom>
            <a:solidFill>
              <a:srgbClr val="56C1B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5400" tIns="25400" rIns="25400" bIns="2540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altLang="en-US" sz="1600" b="0" i="0" u="none" strike="noStrike" kern="0" cap="none" spc="0" normalizeH="0" baseline="0" noProof="0" dirty="0">
                <a:ln>
                  <a:noFill/>
                </a:ln>
                <a:solidFill>
                  <a:srgbClr val="FFFFFF"/>
                </a:solidFill>
                <a:effectLst/>
                <a:uLnTx/>
                <a:uFillTx/>
                <a:latin typeface="Segoe UI Semilight" panose="020B0402040204020203" pitchFamily="34" charset="0"/>
                <a:ea typeface="Helvetica Light" panose="020B0403020202020204" pitchFamily="34" charset="0"/>
                <a:cs typeface="Segoe UI Semilight" panose="020B0402040204020203" pitchFamily="34" charset="0"/>
                <a:sym typeface="Helvetica Light" panose="020B0403020202020204" pitchFamily="34" charset="0"/>
              </a:endParaRPr>
            </a:p>
          </p:txBody>
        </p:sp>
      </p:grpSp>
      <p:grpSp>
        <p:nvGrpSpPr>
          <p:cNvPr id="25" name="Group 24">
            <a:extLst>
              <a:ext uri="{FF2B5EF4-FFF2-40B4-BE49-F238E27FC236}">
                <a16:creationId xmlns:a16="http://schemas.microsoft.com/office/drawing/2014/main" id="{9320FFC6-CBA4-43F6-B48F-2FAC57379301}"/>
              </a:ext>
            </a:extLst>
          </p:cNvPr>
          <p:cNvGrpSpPr/>
          <p:nvPr/>
        </p:nvGrpSpPr>
        <p:grpSpPr>
          <a:xfrm>
            <a:off x="5224147" y="3323105"/>
            <a:ext cx="1743707" cy="1743076"/>
            <a:chOff x="10669066" y="5114924"/>
            <a:chExt cx="3487414" cy="3486151"/>
          </a:xfrm>
        </p:grpSpPr>
        <p:sp>
          <p:nvSpPr>
            <p:cNvPr id="26" name="Oval 25">
              <a:extLst>
                <a:ext uri="{FF2B5EF4-FFF2-40B4-BE49-F238E27FC236}">
                  <a16:creationId xmlns:a16="http://schemas.microsoft.com/office/drawing/2014/main" id="{04992665-4B32-ACFD-AA05-3200901C2C65}"/>
                </a:ext>
              </a:extLst>
            </p:cNvPr>
            <p:cNvSpPr/>
            <p:nvPr/>
          </p:nvSpPr>
          <p:spPr>
            <a:xfrm>
              <a:off x="10670329" y="5114924"/>
              <a:ext cx="3486151" cy="3486151"/>
            </a:xfrm>
            <a:prstGeom prst="ellipse">
              <a:avLst/>
            </a:prstGeom>
            <a:solidFill>
              <a:srgbClr val="999999">
                <a:lumMod val="20000"/>
                <a:lumOff val="80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27" name="Rectangle 26">
              <a:extLst>
                <a:ext uri="{FF2B5EF4-FFF2-40B4-BE49-F238E27FC236}">
                  <a16:creationId xmlns:a16="http://schemas.microsoft.com/office/drawing/2014/main" id="{D4A274BC-4914-FE84-F4A2-54F8E5523098}"/>
                </a:ext>
              </a:extLst>
            </p:cNvPr>
            <p:cNvSpPr/>
            <p:nvPr/>
          </p:nvSpPr>
          <p:spPr>
            <a:xfrm>
              <a:off x="10669066" y="6082750"/>
              <a:ext cx="3487414" cy="1292662"/>
            </a:xfrm>
            <a:prstGeom prst="rect">
              <a:avLst/>
            </a:prstGeom>
          </p:spPr>
          <p:txBody>
            <a:bodyPr wrap="square">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94949"/>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rPr>
                <a:t>Based on business need</a:t>
              </a:r>
              <a:endParaRPr kumimoji="0" lang="en-US" sz="2700" b="1" i="0" u="none" strike="noStrike" kern="0" cap="none" spc="0" normalizeH="0" baseline="0" noProof="0" dirty="0">
                <a:ln>
                  <a:noFill/>
                </a:ln>
                <a:solidFill>
                  <a:srgbClr val="494949"/>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endParaRPr>
            </a:p>
          </p:txBody>
        </p:sp>
      </p:grpSp>
      <p:grpSp>
        <p:nvGrpSpPr>
          <p:cNvPr id="28" name="Group 27">
            <a:extLst>
              <a:ext uri="{FF2B5EF4-FFF2-40B4-BE49-F238E27FC236}">
                <a16:creationId xmlns:a16="http://schemas.microsoft.com/office/drawing/2014/main" id="{9C536636-4087-47E2-9B3D-48EB362B92F1}"/>
              </a:ext>
            </a:extLst>
          </p:cNvPr>
          <p:cNvGrpSpPr/>
          <p:nvPr/>
        </p:nvGrpSpPr>
        <p:grpSpPr>
          <a:xfrm>
            <a:off x="299828" y="1849656"/>
            <a:ext cx="11457464" cy="1446471"/>
            <a:chOff x="0" y="348"/>
            <a:chExt cx="11457464" cy="1463850"/>
          </a:xfrm>
          <a:solidFill>
            <a:schemeClr val="accent1">
              <a:lumMod val="60000"/>
              <a:lumOff val="40000"/>
            </a:schemeClr>
          </a:solidFill>
        </p:grpSpPr>
        <p:sp>
          <p:nvSpPr>
            <p:cNvPr id="29" name="Callout: Up Arrow 28">
              <a:extLst>
                <a:ext uri="{FF2B5EF4-FFF2-40B4-BE49-F238E27FC236}">
                  <a16:creationId xmlns:a16="http://schemas.microsoft.com/office/drawing/2014/main" id="{1DB60207-2FED-F1FA-9DAF-F21A12E9A1EA}"/>
                </a:ext>
              </a:extLst>
            </p:cNvPr>
            <p:cNvSpPr/>
            <p:nvPr/>
          </p:nvSpPr>
          <p:spPr>
            <a:xfrm rot="10800000">
              <a:off x="0" y="348"/>
              <a:ext cx="11457464" cy="1463850"/>
            </a:xfrm>
            <a:prstGeom prst="upArrowCallout">
              <a:avLst/>
            </a:prstGeom>
            <a:grpFill/>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a:lstStyle/>
            <a:p>
              <a:endParaRPr lang="en-IN" dirty="0"/>
            </a:p>
          </p:txBody>
        </p:sp>
        <p:sp>
          <p:nvSpPr>
            <p:cNvPr id="30" name="Callout: Up Arrow 4">
              <a:extLst>
                <a:ext uri="{FF2B5EF4-FFF2-40B4-BE49-F238E27FC236}">
                  <a16:creationId xmlns:a16="http://schemas.microsoft.com/office/drawing/2014/main" id="{2E4DE3E8-9D7D-17E0-92A5-EE646D5D0C68}"/>
                </a:ext>
              </a:extLst>
            </p:cNvPr>
            <p:cNvSpPr txBox="1"/>
            <p:nvPr/>
          </p:nvSpPr>
          <p:spPr>
            <a:xfrm rot="21600000">
              <a:off x="0" y="348"/>
              <a:ext cx="11457464" cy="95116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Segoe UI Semilight" panose="020B0402040204020203" pitchFamily="34" charset="0"/>
                  <a:cs typeface="Segoe UI Semilight" panose="020B0402040204020203" pitchFamily="34" charset="0"/>
                </a:rPr>
                <a:t>In Release 3.x onwards Tally helps to decide the order in which user want to apply the rates. You can select either the ledger or the stock item as the primary source for applying GST rates based on your business need, and choose one of the following two orders: </a:t>
              </a:r>
            </a:p>
          </p:txBody>
        </p:sp>
      </p:grpSp>
      <p:sp>
        <p:nvSpPr>
          <p:cNvPr id="31" name="Rectangle 30">
            <a:extLst>
              <a:ext uri="{FF2B5EF4-FFF2-40B4-BE49-F238E27FC236}">
                <a16:creationId xmlns:a16="http://schemas.microsoft.com/office/drawing/2014/main" id="{966F5454-2A95-4D4F-8D08-85B054A91434}"/>
              </a:ext>
            </a:extLst>
          </p:cNvPr>
          <p:cNvSpPr/>
          <p:nvPr/>
        </p:nvSpPr>
        <p:spPr>
          <a:xfrm>
            <a:off x="8524327" y="3055434"/>
            <a:ext cx="323403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defTabSz="914217"/>
            <a:r>
              <a:rPr lang="en-US" sz="1800" dirty="0">
                <a:latin typeface="Segoe UI Semilight" panose="020B0402040204020203" pitchFamily="34" charset="0"/>
                <a:cs typeface="Segoe UI Semilight" panose="020B0402040204020203" pitchFamily="34" charset="0"/>
              </a:rPr>
              <a:t>Traders or Manufacturers maintaining complete Inventory can opt for the Stock Item hierarchy </a:t>
            </a:r>
          </a:p>
        </p:txBody>
      </p:sp>
      <p:sp>
        <p:nvSpPr>
          <p:cNvPr id="32" name="TextBox 31">
            <a:extLst>
              <a:ext uri="{FF2B5EF4-FFF2-40B4-BE49-F238E27FC236}">
                <a16:creationId xmlns:a16="http://schemas.microsoft.com/office/drawing/2014/main" id="{3ED714F9-86F1-2DA8-C412-631CB96C7B45}"/>
              </a:ext>
            </a:extLst>
          </p:cNvPr>
          <p:cNvSpPr txBox="1"/>
          <p:nvPr/>
        </p:nvSpPr>
        <p:spPr>
          <a:xfrm>
            <a:off x="8739143" y="4189018"/>
            <a:ext cx="3001414"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r>
              <a:rPr lang="en-US" sz="2800" dirty="0">
                <a:solidFill>
                  <a:schemeClr val="tx1">
                    <a:lumMod val="95000"/>
                    <a:lumOff val="5000"/>
                  </a:schemeClr>
                </a:solidFill>
                <a:latin typeface="Segoe UI Semilight" panose="020B0402040204020203" pitchFamily="34" charset="0"/>
                <a:cs typeface="Segoe UI Semilight" panose="020B0402040204020203" pitchFamily="34" charset="0"/>
              </a:rPr>
              <a:t>Stock Item</a:t>
            </a:r>
            <a:r>
              <a:rPr lang="en-US" sz="1800" dirty="0">
                <a:latin typeface="Segoe UI Semilight" panose="020B0402040204020203" pitchFamily="34" charset="0"/>
                <a:cs typeface="Segoe UI Semilight" panose="020B0402040204020203" pitchFamily="34" charset="0"/>
              </a:rPr>
              <a:t>  </a:t>
            </a:r>
          </a:p>
          <a:p>
            <a:pPr lvl="0"/>
            <a:r>
              <a:rPr lang="en-US" sz="2400" dirty="0">
                <a:solidFill>
                  <a:schemeClr val="tx1">
                    <a:lumMod val="95000"/>
                    <a:lumOff val="5000"/>
                  </a:schemeClr>
                </a:solidFill>
                <a:latin typeface="Segoe UI Semilight" panose="020B0402040204020203" pitchFamily="34" charset="0"/>
                <a:cs typeface="Segoe UI Semilight" panose="020B0402040204020203" pitchFamily="34" charset="0"/>
              </a:rPr>
              <a:t>Stock</a:t>
            </a:r>
            <a:r>
              <a:rPr lang="en-US" sz="2000" dirty="0">
                <a:solidFill>
                  <a:schemeClr val="tx1">
                    <a:lumMod val="95000"/>
                    <a:lumOff val="5000"/>
                  </a:schemeClr>
                </a:solidFill>
                <a:latin typeface="Segoe UI Semilight" panose="020B0402040204020203" pitchFamily="34" charset="0"/>
                <a:cs typeface="Segoe UI Semilight" panose="020B0402040204020203" pitchFamily="34" charset="0"/>
              </a:rPr>
              <a:t> Group </a:t>
            </a:r>
            <a:r>
              <a:rPr lang="en-US" sz="1800" dirty="0">
                <a:latin typeface="Segoe UI Semilight" panose="020B0402040204020203" pitchFamily="34" charset="0"/>
                <a:cs typeface="Segoe UI Semilight" panose="020B0402040204020203" pitchFamily="34" charset="0"/>
              </a:rPr>
              <a:t> </a:t>
            </a:r>
          </a:p>
          <a:p>
            <a:pPr lvl="0"/>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Ledger </a:t>
            </a:r>
            <a:r>
              <a:rPr lang="en-US" sz="1800" dirty="0">
                <a:latin typeface="Segoe UI Semilight" panose="020B0402040204020203" pitchFamily="34" charset="0"/>
                <a:cs typeface="Segoe UI Semilight" panose="020B0402040204020203" pitchFamily="34" charset="0"/>
              </a:rPr>
              <a:t> </a:t>
            </a:r>
          </a:p>
          <a:p>
            <a:pPr lvl="0"/>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Accounting Group </a:t>
            </a:r>
            <a:r>
              <a:rPr lang="en-US" sz="1800" dirty="0">
                <a:latin typeface="Segoe UI Semilight" panose="020B0402040204020203" pitchFamily="34" charset="0"/>
                <a:cs typeface="Segoe UI Semilight" panose="020B0402040204020203" pitchFamily="34" charset="0"/>
              </a:rPr>
              <a:t> </a:t>
            </a:r>
          </a:p>
          <a:p>
            <a:pPr lvl="0"/>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Company</a:t>
            </a:r>
            <a:r>
              <a:rPr lang="en-US" sz="1800" dirty="0">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6841542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42489-32C6-435F-3A77-265A285133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B8670-502B-3C7F-C5F7-D35C6CB3A226}"/>
              </a:ext>
            </a:extLst>
          </p:cNvPr>
          <p:cNvSpPr>
            <a:spLocks noGrp="1"/>
          </p:cNvSpPr>
          <p:nvPr>
            <p:ph type="title"/>
          </p:nvPr>
        </p:nvSpPr>
        <p:spPr>
          <a:xfrm>
            <a:off x="452070" y="1075453"/>
            <a:ext cx="11152980" cy="454884"/>
          </a:xfrm>
        </p:spPr>
        <p:txBody>
          <a:bodyPr>
            <a:normAutofit/>
          </a:bodyPr>
          <a:lstStyle/>
          <a:p>
            <a:r>
              <a:rPr lang="en-US" sz="2600" dirty="0"/>
              <a:t>GST Calculations – Scenario 1/6</a:t>
            </a:r>
            <a:endParaRPr lang="en-IN" sz="2600" dirty="0"/>
          </a:p>
        </p:txBody>
      </p:sp>
      <p:sp>
        <p:nvSpPr>
          <p:cNvPr id="4" name="Trapezoid 3">
            <a:extLst>
              <a:ext uri="{FF2B5EF4-FFF2-40B4-BE49-F238E27FC236}">
                <a16:creationId xmlns:a16="http://schemas.microsoft.com/office/drawing/2014/main" id="{45DA5DD7-7E9E-A91E-D492-A5F520BC6FD1}"/>
              </a:ext>
            </a:extLst>
          </p:cNvPr>
          <p:cNvSpPr/>
          <p:nvPr/>
        </p:nvSpPr>
        <p:spPr>
          <a:xfrm rot="16200000">
            <a:off x="1874559" y="2731742"/>
            <a:ext cx="4404731" cy="3461592"/>
          </a:xfrm>
          <a:prstGeom prst="trapezoid">
            <a:avLst/>
          </a:prstGeom>
          <a:gradFill>
            <a:gsLst>
              <a:gs pos="100000">
                <a:srgbClr val="FFFFFF"/>
              </a:gs>
              <a:gs pos="0">
                <a:srgbClr val="FFFFFF">
                  <a:lumMod val="85000"/>
                </a:srgbClr>
              </a:gs>
            </a:gsLst>
            <a:lin ang="5400000" scaled="1"/>
          </a:gra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D2E09B80-D024-E11F-1F7D-4447ED57F796}"/>
              </a:ext>
            </a:extLst>
          </p:cNvPr>
          <p:cNvSpPr/>
          <p:nvPr/>
        </p:nvSpPr>
        <p:spPr>
          <a:xfrm>
            <a:off x="1261291" y="3429000"/>
            <a:ext cx="1920240" cy="1920240"/>
          </a:xfrm>
          <a:prstGeom prst="ellipse">
            <a:avLst/>
          </a:prstGeom>
          <a:solidFill>
            <a:srgbClr val="494949"/>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 name="CuadroTexto 395">
            <a:extLst>
              <a:ext uri="{FF2B5EF4-FFF2-40B4-BE49-F238E27FC236}">
                <a16:creationId xmlns:a16="http://schemas.microsoft.com/office/drawing/2014/main" id="{9CDA4623-C137-3021-1ABF-F82EFC0F9AEA}"/>
              </a:ext>
            </a:extLst>
          </p:cNvPr>
          <p:cNvSpPr txBox="1"/>
          <p:nvPr/>
        </p:nvSpPr>
        <p:spPr>
          <a:xfrm flipH="1">
            <a:off x="5693694" y="2491207"/>
            <a:ext cx="1666986" cy="646331"/>
          </a:xfrm>
          <a:prstGeom prst="rect">
            <a:avLst/>
          </a:prstGeom>
          <a:noFill/>
        </p:spPr>
        <p:txBody>
          <a:bodyPr wrap="square" rtlCol="0">
            <a:spAutoFit/>
          </a:bodyPr>
          <a:lstStyle/>
          <a:p>
            <a:pPr defTabSz="914217"/>
            <a:r>
              <a:rPr lang="en-US" dirty="0">
                <a:latin typeface="Segoe UI Semilight" panose="020B0402040204020203" pitchFamily="34" charset="0"/>
                <a:cs typeface="Segoe UI Semilight" panose="020B0402040204020203" pitchFamily="34" charset="0"/>
              </a:rPr>
              <a:t>Know the business</a:t>
            </a:r>
            <a:endParaRPr lang="en-IN" dirty="0">
              <a:latin typeface="Segoe UI Semilight" panose="020B0402040204020203" pitchFamily="34" charset="0"/>
              <a:cs typeface="Segoe UI Semilight" panose="020B0402040204020203" pitchFamily="34" charset="0"/>
            </a:endParaRPr>
          </a:p>
        </p:txBody>
      </p:sp>
      <p:sp>
        <p:nvSpPr>
          <p:cNvPr id="8" name="Rectangle 56">
            <a:extLst>
              <a:ext uri="{FF2B5EF4-FFF2-40B4-BE49-F238E27FC236}">
                <a16:creationId xmlns:a16="http://schemas.microsoft.com/office/drawing/2014/main" id="{6F9DDA9B-69E6-963C-1A23-556B7D645CF0}"/>
              </a:ext>
            </a:extLst>
          </p:cNvPr>
          <p:cNvSpPr/>
          <p:nvPr/>
        </p:nvSpPr>
        <p:spPr>
          <a:xfrm flipH="1">
            <a:off x="7261256" y="2452315"/>
            <a:ext cx="4343793" cy="707886"/>
          </a:xfrm>
          <a:prstGeom prst="rect">
            <a:avLst/>
          </a:prstGeom>
        </p:spPr>
        <p:txBody>
          <a:bodyPr wrap="square">
            <a:spAutoFit/>
          </a:bodyPr>
          <a:lstStyle/>
          <a:p>
            <a:pPr defTabSz="914217"/>
            <a:r>
              <a:rPr lang="en-US" sz="20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Understand the business usage – Nature of business? Inventory used?</a:t>
            </a:r>
          </a:p>
        </p:txBody>
      </p:sp>
      <p:sp>
        <p:nvSpPr>
          <p:cNvPr id="9" name="CuadroTexto 395">
            <a:extLst>
              <a:ext uri="{FF2B5EF4-FFF2-40B4-BE49-F238E27FC236}">
                <a16:creationId xmlns:a16="http://schemas.microsoft.com/office/drawing/2014/main" id="{5C6E71B7-8DF8-0952-A724-9997FFBBB310}"/>
              </a:ext>
            </a:extLst>
          </p:cNvPr>
          <p:cNvSpPr txBox="1"/>
          <p:nvPr/>
        </p:nvSpPr>
        <p:spPr>
          <a:xfrm flipH="1">
            <a:off x="5788600" y="3915923"/>
            <a:ext cx="1389223" cy="646331"/>
          </a:xfrm>
          <a:prstGeom prst="rect">
            <a:avLst/>
          </a:prstGeom>
          <a:noFill/>
        </p:spPr>
        <p:txBody>
          <a:bodyPr wrap="square" rtlCol="0">
            <a:spAutoFit/>
          </a:bodyPr>
          <a:lstStyle/>
          <a:p>
            <a:pPr defTabSz="914217"/>
            <a:r>
              <a:rPr lang="en-US" dirty="0">
                <a:solidFill>
                  <a:srgbClr val="494949"/>
                </a:solidFill>
                <a:latin typeface="Segoe UI Semilight" panose="020B0402040204020203" pitchFamily="34" charset="0"/>
                <a:ea typeface="Roboto Medium" panose="02000000000000000000" pitchFamily="2" charset="0"/>
                <a:cs typeface="Segoe UI Semilight" panose="020B0402040204020203" pitchFamily="34" charset="0"/>
              </a:rPr>
              <a:t>GST Tax analysis</a:t>
            </a:r>
          </a:p>
        </p:txBody>
      </p:sp>
      <p:sp>
        <p:nvSpPr>
          <p:cNvPr id="10" name="Rectangle 56">
            <a:extLst>
              <a:ext uri="{FF2B5EF4-FFF2-40B4-BE49-F238E27FC236}">
                <a16:creationId xmlns:a16="http://schemas.microsoft.com/office/drawing/2014/main" id="{5113D1A4-3050-E362-F29C-05337334ACBD}"/>
              </a:ext>
            </a:extLst>
          </p:cNvPr>
          <p:cNvSpPr/>
          <p:nvPr/>
        </p:nvSpPr>
        <p:spPr>
          <a:xfrm flipH="1">
            <a:off x="7328100" y="3821409"/>
            <a:ext cx="3944592" cy="923330"/>
          </a:xfrm>
          <a:prstGeom prst="rect">
            <a:avLst/>
          </a:prstGeom>
        </p:spPr>
        <p:txBody>
          <a:bodyPr wrap="square">
            <a:spAutoFit/>
          </a:bodyPr>
          <a:lstStyle/>
          <a:p>
            <a:pPr defTabSz="914217"/>
            <a:r>
              <a:rPr lang="en-US"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Refer GST Tax Analysis to understand the source – clarify source is been rightly configured!</a:t>
            </a:r>
          </a:p>
        </p:txBody>
      </p:sp>
      <p:sp>
        <p:nvSpPr>
          <p:cNvPr id="11" name="CuadroTexto 395">
            <a:extLst>
              <a:ext uri="{FF2B5EF4-FFF2-40B4-BE49-F238E27FC236}">
                <a16:creationId xmlns:a16="http://schemas.microsoft.com/office/drawing/2014/main" id="{34A04E9E-06D4-1D8B-7549-6C811055BAAF}"/>
              </a:ext>
            </a:extLst>
          </p:cNvPr>
          <p:cNvSpPr txBox="1"/>
          <p:nvPr/>
        </p:nvSpPr>
        <p:spPr>
          <a:xfrm flipH="1">
            <a:off x="5791643" y="5502641"/>
            <a:ext cx="1485693" cy="923330"/>
          </a:xfrm>
          <a:prstGeom prst="rect">
            <a:avLst/>
          </a:prstGeom>
          <a:noFill/>
        </p:spPr>
        <p:txBody>
          <a:bodyPr wrap="square" rtlCol="0">
            <a:spAutoFit/>
          </a:bodyPr>
          <a:lstStyle/>
          <a:p>
            <a:pPr defTabSz="914217"/>
            <a:r>
              <a:rPr lang="en-US" dirty="0">
                <a:solidFill>
                  <a:srgbClr val="494949"/>
                </a:solidFill>
                <a:latin typeface="Segoe UI Semilight" panose="020B0402040204020203" pitchFamily="34" charset="0"/>
                <a:ea typeface="Roboto Medium" panose="02000000000000000000" pitchFamily="2" charset="0"/>
                <a:cs typeface="Segoe UI Semilight" panose="020B0402040204020203" pitchFamily="34" charset="0"/>
              </a:rPr>
              <a:t>Defaulting Hierarchy</a:t>
            </a:r>
          </a:p>
          <a:p>
            <a:pPr defTabSz="914217"/>
            <a:endParaRPr lang="en-US" b="1" dirty="0">
              <a:solidFill>
                <a:srgbClr val="494949"/>
              </a:solidFill>
              <a:latin typeface="Poppins SemiBold" pitchFamily="2" charset="77"/>
              <a:ea typeface="Roboto Medium" panose="02000000000000000000" pitchFamily="2" charset="0"/>
              <a:cs typeface="Poppins SemiBold" pitchFamily="2" charset="77"/>
            </a:endParaRPr>
          </a:p>
        </p:txBody>
      </p:sp>
      <p:sp>
        <p:nvSpPr>
          <p:cNvPr id="12" name="Rectangle 56">
            <a:extLst>
              <a:ext uri="{FF2B5EF4-FFF2-40B4-BE49-F238E27FC236}">
                <a16:creationId xmlns:a16="http://schemas.microsoft.com/office/drawing/2014/main" id="{61F26FF2-79ED-E99D-EE1F-42AA93ECD929}"/>
              </a:ext>
            </a:extLst>
          </p:cNvPr>
          <p:cNvSpPr/>
          <p:nvPr/>
        </p:nvSpPr>
        <p:spPr>
          <a:xfrm flipH="1">
            <a:off x="7289598" y="5225642"/>
            <a:ext cx="3920225" cy="1200329"/>
          </a:xfrm>
          <a:prstGeom prst="rect">
            <a:avLst/>
          </a:prstGeom>
        </p:spPr>
        <p:txBody>
          <a:bodyPr wrap="square">
            <a:spAutoFit/>
          </a:bodyPr>
          <a:lstStyle/>
          <a:p>
            <a:pPr defTabSz="914217"/>
            <a:r>
              <a:rPr lang="en-US"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Configuring default hierarchy in F11: Set / Alter GST Details &gt; Additional Configuration &gt; Source of GST rate/ HSN details in transactions</a:t>
            </a:r>
          </a:p>
        </p:txBody>
      </p:sp>
      <p:sp>
        <p:nvSpPr>
          <p:cNvPr id="13" name="Right Arrow 35">
            <a:extLst>
              <a:ext uri="{FF2B5EF4-FFF2-40B4-BE49-F238E27FC236}">
                <a16:creationId xmlns:a16="http://schemas.microsoft.com/office/drawing/2014/main" id="{BBE6A184-F7C6-51FF-4E5A-3968AB4483FF}"/>
              </a:ext>
            </a:extLst>
          </p:cNvPr>
          <p:cNvSpPr/>
          <p:nvPr/>
        </p:nvSpPr>
        <p:spPr>
          <a:xfrm>
            <a:off x="3828005" y="2260172"/>
            <a:ext cx="1920240" cy="907506"/>
          </a:xfrm>
          <a:prstGeom prst="rightArrow">
            <a:avLst/>
          </a:prstGeom>
          <a:solidFill>
            <a:srgbClr val="A1CC1C"/>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4" name="Right Arrow 37">
            <a:extLst>
              <a:ext uri="{FF2B5EF4-FFF2-40B4-BE49-F238E27FC236}">
                <a16:creationId xmlns:a16="http://schemas.microsoft.com/office/drawing/2014/main" id="{7E5723B8-5CF9-44B9-98EB-3E26C7BA5F48}"/>
              </a:ext>
            </a:extLst>
          </p:cNvPr>
          <p:cNvSpPr/>
          <p:nvPr/>
        </p:nvSpPr>
        <p:spPr>
          <a:xfrm>
            <a:off x="3797820" y="3741102"/>
            <a:ext cx="1920240" cy="907506"/>
          </a:xfrm>
          <a:prstGeom prst="rightArrow">
            <a:avLst/>
          </a:prstGeom>
          <a:solidFill>
            <a:srgbClr val="56C1B8"/>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 name="Right Arrow 39">
            <a:extLst>
              <a:ext uri="{FF2B5EF4-FFF2-40B4-BE49-F238E27FC236}">
                <a16:creationId xmlns:a16="http://schemas.microsoft.com/office/drawing/2014/main" id="{F4345485-BFB9-EAE5-8681-E89334E9B84A}"/>
              </a:ext>
            </a:extLst>
          </p:cNvPr>
          <p:cNvSpPr/>
          <p:nvPr/>
        </p:nvSpPr>
        <p:spPr>
          <a:xfrm>
            <a:off x="3828005" y="5436532"/>
            <a:ext cx="1920240" cy="907506"/>
          </a:xfrm>
          <a:prstGeom prst="rightArrow">
            <a:avLst/>
          </a:prstGeom>
          <a:solidFill>
            <a:srgbClr val="7E94B9"/>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6" name="CuadroTexto 395">
            <a:extLst>
              <a:ext uri="{FF2B5EF4-FFF2-40B4-BE49-F238E27FC236}">
                <a16:creationId xmlns:a16="http://schemas.microsoft.com/office/drawing/2014/main" id="{29F3E0D0-0475-80CD-29A9-416C59BF99F6}"/>
              </a:ext>
            </a:extLst>
          </p:cNvPr>
          <p:cNvSpPr txBox="1"/>
          <p:nvPr/>
        </p:nvSpPr>
        <p:spPr>
          <a:xfrm flipH="1">
            <a:off x="1261291" y="3915923"/>
            <a:ext cx="1920240" cy="1077218"/>
          </a:xfrm>
          <a:prstGeom prst="rect">
            <a:avLst/>
          </a:prstGeom>
          <a:noFill/>
        </p:spPr>
        <p:txBody>
          <a:bodyPr wrap="square" rtlCol="0">
            <a:spAutoFit/>
          </a:bodyPr>
          <a:lstStyle/>
          <a:p>
            <a:pPr algn="ctr"/>
            <a:r>
              <a:rPr lang="en-US" sz="3200" dirty="0">
                <a:solidFill>
                  <a:schemeClr val="bg1"/>
                </a:solidFill>
              </a:rPr>
              <a:t>How to fix it?</a:t>
            </a:r>
            <a:endParaRPr lang="en-IN" sz="3200" dirty="0">
              <a:solidFill>
                <a:schemeClr val="bg1"/>
              </a:solidFill>
            </a:endParaRPr>
          </a:p>
        </p:txBody>
      </p:sp>
      <p:sp>
        <p:nvSpPr>
          <p:cNvPr id="17" name="TextBox 16">
            <a:extLst>
              <a:ext uri="{FF2B5EF4-FFF2-40B4-BE49-F238E27FC236}">
                <a16:creationId xmlns:a16="http://schemas.microsoft.com/office/drawing/2014/main" id="{7716558C-0EEC-BE2C-7D67-B941A420CF88}"/>
              </a:ext>
            </a:extLst>
          </p:cNvPr>
          <p:cNvSpPr txBox="1"/>
          <p:nvPr/>
        </p:nvSpPr>
        <p:spPr>
          <a:xfrm>
            <a:off x="185547" y="1821620"/>
            <a:ext cx="3100039"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b="1" i="1" dirty="0">
                <a:latin typeface="Segoe UI Semilight" panose="020B0402040204020203" pitchFamily="34" charset="0"/>
                <a:cs typeface="Segoe UI Semilight" panose="020B0402040204020203" pitchFamily="34" charset="0"/>
              </a:rPr>
              <a:t>The source of GST and HSN is not in order</a:t>
            </a:r>
            <a:endParaRPr lang="en-IN" b="1"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471260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10F46-3062-C36D-F2A2-C4430968C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CEB08-4626-C643-4318-D7A5DFCBF5A1}"/>
              </a:ext>
            </a:extLst>
          </p:cNvPr>
          <p:cNvSpPr>
            <a:spLocks noGrp="1"/>
          </p:cNvSpPr>
          <p:nvPr>
            <p:ph type="title"/>
          </p:nvPr>
        </p:nvSpPr>
        <p:spPr>
          <a:xfrm>
            <a:off x="417346" y="1087027"/>
            <a:ext cx="11152980" cy="454884"/>
          </a:xfrm>
        </p:spPr>
        <p:txBody>
          <a:bodyPr>
            <a:normAutofit/>
          </a:bodyPr>
          <a:lstStyle/>
          <a:p>
            <a:r>
              <a:rPr lang="en-US" sz="2600" dirty="0"/>
              <a:t>GST Calculations – Scenario 2/6</a:t>
            </a:r>
            <a:endParaRPr lang="en-IN" sz="2600" dirty="0"/>
          </a:p>
        </p:txBody>
      </p:sp>
      <p:graphicFrame>
        <p:nvGraphicFramePr>
          <p:cNvPr id="4" name="Diagram 3">
            <a:extLst>
              <a:ext uri="{FF2B5EF4-FFF2-40B4-BE49-F238E27FC236}">
                <a16:creationId xmlns:a16="http://schemas.microsoft.com/office/drawing/2014/main" id="{E81C04EF-43DA-E93F-64F2-AEB5921F789D}"/>
              </a:ext>
            </a:extLst>
          </p:cNvPr>
          <p:cNvGraphicFramePr/>
          <p:nvPr/>
        </p:nvGraphicFramePr>
        <p:xfrm>
          <a:off x="755196" y="1787241"/>
          <a:ext cx="10437523" cy="1781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C099559E-65FF-0E26-6214-48250590C7C2}"/>
              </a:ext>
            </a:extLst>
          </p:cNvPr>
          <p:cNvGrpSpPr/>
          <p:nvPr/>
        </p:nvGrpSpPr>
        <p:grpSpPr>
          <a:xfrm>
            <a:off x="4134555" y="2673106"/>
            <a:ext cx="3120002" cy="3721118"/>
            <a:chOff x="9666877" y="5445968"/>
            <a:chExt cx="5015887" cy="5982276"/>
          </a:xfrm>
        </p:grpSpPr>
        <p:sp>
          <p:nvSpPr>
            <p:cNvPr id="5" name="Down Arrow 24">
              <a:extLst>
                <a:ext uri="{FF2B5EF4-FFF2-40B4-BE49-F238E27FC236}">
                  <a16:creationId xmlns:a16="http://schemas.microsoft.com/office/drawing/2014/main" id="{F8634BB1-86E5-63D7-02F3-2228883477D1}"/>
                </a:ext>
              </a:extLst>
            </p:cNvPr>
            <p:cNvSpPr/>
            <p:nvPr/>
          </p:nvSpPr>
          <p:spPr>
            <a:xfrm rot="5400000" flipH="1">
              <a:off x="10269114" y="7885105"/>
              <a:ext cx="2940902" cy="4145375"/>
            </a:xfrm>
            <a:prstGeom prst="downArrow">
              <a:avLst/>
            </a:prstGeom>
            <a:solidFill>
              <a:srgbClr val="56C1B8"/>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Poppins SemiBold" pitchFamily="2" charset="77"/>
                <a:ea typeface="+mn-ea"/>
                <a:cs typeface="Poppins SemiBold" pitchFamily="2" charset="77"/>
              </a:endParaRPr>
            </a:p>
          </p:txBody>
        </p:sp>
        <p:sp>
          <p:nvSpPr>
            <p:cNvPr id="6" name="Down Arrow 25">
              <a:extLst>
                <a:ext uri="{FF2B5EF4-FFF2-40B4-BE49-F238E27FC236}">
                  <a16:creationId xmlns:a16="http://schemas.microsoft.com/office/drawing/2014/main" id="{4964430B-A1AA-8289-E39D-E05DC15A7844}"/>
                </a:ext>
              </a:extLst>
            </p:cNvPr>
            <p:cNvSpPr/>
            <p:nvPr/>
          </p:nvSpPr>
          <p:spPr>
            <a:xfrm rot="16200000">
              <a:off x="11139626" y="4843732"/>
              <a:ext cx="2940902" cy="4145374"/>
            </a:xfrm>
            <a:prstGeom prst="downArrow">
              <a:avLst/>
            </a:prstGeom>
            <a:solidFill>
              <a:srgbClr val="A1CC1C"/>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Poppins SemiBold" pitchFamily="2" charset="77"/>
                <a:ea typeface="+mn-ea"/>
                <a:cs typeface="Poppins SemiBold" pitchFamily="2" charset="77"/>
              </a:endParaRPr>
            </a:p>
          </p:txBody>
        </p:sp>
        <p:sp>
          <p:nvSpPr>
            <p:cNvPr id="7" name="CuadroTexto 198">
              <a:extLst>
                <a:ext uri="{FF2B5EF4-FFF2-40B4-BE49-F238E27FC236}">
                  <a16:creationId xmlns:a16="http://schemas.microsoft.com/office/drawing/2014/main" id="{5367590E-7134-6DF2-B590-32B20A2B863C}"/>
                </a:ext>
              </a:extLst>
            </p:cNvPr>
            <p:cNvSpPr txBox="1"/>
            <p:nvPr/>
          </p:nvSpPr>
          <p:spPr>
            <a:xfrm>
              <a:off x="10507338" y="6409539"/>
              <a:ext cx="1628809" cy="1236996"/>
            </a:xfrm>
            <a:prstGeom prst="rect">
              <a:avLst/>
            </a:prstGeom>
            <a:noFill/>
          </p:spPr>
          <p:txBody>
            <a:bodyPr wrap="square" rtlCol="0">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Poppins SemiBold" pitchFamily="2" charset="77"/>
                  <a:ea typeface="Lato" charset="0"/>
                  <a:cs typeface="Poppins SemiBold" pitchFamily="2" charset="77"/>
                </a:rPr>
                <a:t>A</a:t>
              </a:r>
            </a:p>
          </p:txBody>
        </p:sp>
        <p:sp>
          <p:nvSpPr>
            <p:cNvPr id="8" name="CuadroTexto 200">
              <a:extLst>
                <a:ext uri="{FF2B5EF4-FFF2-40B4-BE49-F238E27FC236}">
                  <a16:creationId xmlns:a16="http://schemas.microsoft.com/office/drawing/2014/main" id="{7D0A0EF5-8C45-65F8-697F-10A27A4A76ED}"/>
                </a:ext>
              </a:extLst>
            </p:cNvPr>
            <p:cNvSpPr txBox="1"/>
            <p:nvPr/>
          </p:nvSpPr>
          <p:spPr>
            <a:xfrm>
              <a:off x="12266169" y="9409458"/>
              <a:ext cx="1628809" cy="1236996"/>
            </a:xfrm>
            <a:prstGeom prst="rect">
              <a:avLst/>
            </a:prstGeom>
            <a:noFill/>
          </p:spPr>
          <p:txBody>
            <a:bodyPr wrap="square" rtlCol="0">
              <a:spAutoFit/>
            </a:bodyPr>
            <a:lstStyle/>
            <a:p>
              <a:pPr marL="0" marR="0" lvl="0" indent="0" algn="ctr" defTabSz="914217"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dirty="0">
                  <a:ln>
                    <a:noFill/>
                  </a:ln>
                  <a:solidFill>
                    <a:srgbClr val="FFFFFF"/>
                  </a:solidFill>
                  <a:effectLst/>
                  <a:uLnTx/>
                  <a:uFillTx/>
                  <a:latin typeface="Poppins SemiBold" pitchFamily="2" charset="77"/>
                  <a:ea typeface="Lato" charset="0"/>
                  <a:cs typeface="Poppins SemiBold" pitchFamily="2" charset="77"/>
                </a:rPr>
                <a:t>B</a:t>
              </a:r>
            </a:p>
          </p:txBody>
        </p:sp>
      </p:grpSp>
      <p:sp>
        <p:nvSpPr>
          <p:cNvPr id="9" name="TextBox 8">
            <a:extLst>
              <a:ext uri="{FF2B5EF4-FFF2-40B4-BE49-F238E27FC236}">
                <a16:creationId xmlns:a16="http://schemas.microsoft.com/office/drawing/2014/main" id="{152C5FD4-5F4B-C0C2-1740-DC3F54CEDDDB}"/>
              </a:ext>
            </a:extLst>
          </p:cNvPr>
          <p:cNvSpPr txBox="1"/>
          <p:nvPr/>
        </p:nvSpPr>
        <p:spPr>
          <a:xfrm flipH="1">
            <a:off x="7525781" y="2981315"/>
            <a:ext cx="4309142" cy="2031325"/>
          </a:xfrm>
          <a:prstGeom prst="rect">
            <a:avLst/>
          </a:prstGeom>
          <a:noFill/>
        </p:spPr>
        <p:txBody>
          <a:bodyPr wrap="square" rtlCol="0">
            <a:spAutoFit/>
          </a:bodyPr>
          <a:lstStyle/>
          <a:p>
            <a:pPr lvl="0">
              <a:buFontTx/>
              <a:buNone/>
            </a:pPr>
            <a:r>
              <a:rPr lang="en-US" b="0" i="0" dirty="0">
                <a:latin typeface="Segoe UI Semilight" panose="020B0402040204020203" pitchFamily="34" charset="0"/>
                <a:cs typeface="Segoe UI Semilight" panose="020B0402040204020203" pitchFamily="34" charset="0"/>
              </a:rPr>
              <a:t>The Place of Supply is the state or place of the party that avails the Input Tax Credit (ITC), which is the buyer in most cases. When you override the Place of Supply manually for any reason, you will need to select the relevant IGST or SGST and CGST ledgers.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6ECC7EA9-AB3D-76B1-0AF9-E21A0A1B873C}"/>
              </a:ext>
            </a:extLst>
          </p:cNvPr>
          <p:cNvSpPr txBox="1"/>
          <p:nvPr/>
        </p:nvSpPr>
        <p:spPr>
          <a:xfrm flipH="1">
            <a:off x="417346" y="5133319"/>
            <a:ext cx="3400836" cy="1323439"/>
          </a:xfrm>
          <a:prstGeom prst="rect">
            <a:avLst/>
          </a:prstGeom>
          <a:noFill/>
        </p:spPr>
        <p:txBody>
          <a:bodyPr wrap="square" rtlCol="0">
            <a:spAutoFit/>
          </a:bodyPr>
          <a:lstStyle/>
          <a:p>
            <a:pPr lvl="0">
              <a:buFontTx/>
              <a:buNone/>
            </a:pPr>
            <a:r>
              <a:rPr lang="en-US" sz="2000" dirty="0">
                <a:latin typeface="Segoe UI Semilight" panose="020B0402040204020203" pitchFamily="34" charset="0"/>
                <a:cs typeface="Segoe UI Semilight" panose="020B0402040204020203" pitchFamily="34" charset="0"/>
              </a:rPr>
              <a:t>GST Tax Analysis &gt; Refer to the Party details screen for the state information and Duty calculated!</a:t>
            </a:r>
            <a:endParaRPr lang="en-IN" sz="2000" dirty="0">
              <a:latin typeface="Segoe UI Semilight" panose="020B0402040204020203" pitchFamily="34" charset="0"/>
              <a:cs typeface="Segoe UI Semilight" panose="020B0402040204020203" pitchFamily="34" charset="0"/>
            </a:endParaRPr>
          </a:p>
        </p:txBody>
      </p:sp>
      <p:grpSp>
        <p:nvGrpSpPr>
          <p:cNvPr id="11" name="Group 10">
            <a:extLst>
              <a:ext uri="{FF2B5EF4-FFF2-40B4-BE49-F238E27FC236}">
                <a16:creationId xmlns:a16="http://schemas.microsoft.com/office/drawing/2014/main" id="{0C8D8F21-1C34-33DD-5DF9-AD88EA9E0FBC}"/>
              </a:ext>
            </a:extLst>
          </p:cNvPr>
          <p:cNvGrpSpPr/>
          <p:nvPr/>
        </p:nvGrpSpPr>
        <p:grpSpPr>
          <a:xfrm>
            <a:off x="6312704" y="3399817"/>
            <a:ext cx="379418" cy="379418"/>
            <a:chOff x="3469180" y="7112097"/>
            <a:chExt cx="758836" cy="758836"/>
          </a:xfrm>
          <a:solidFill>
            <a:srgbClr val="FFFFFF"/>
          </a:solidFill>
        </p:grpSpPr>
        <p:sp>
          <p:nvSpPr>
            <p:cNvPr id="12" name="Forma libre 103">
              <a:extLst>
                <a:ext uri="{FF2B5EF4-FFF2-40B4-BE49-F238E27FC236}">
                  <a16:creationId xmlns:a16="http://schemas.microsoft.com/office/drawing/2014/main" id="{9A7385EE-026E-7E40-93F9-8EE27FA748FB}"/>
                </a:ext>
              </a:extLst>
            </p:cNvPr>
            <p:cNvSpPr/>
            <p:nvPr/>
          </p:nvSpPr>
          <p:spPr>
            <a:xfrm>
              <a:off x="3469180" y="7112097"/>
              <a:ext cx="758836" cy="758836"/>
            </a:xfrm>
            <a:custGeom>
              <a:avLst/>
              <a:gdLst>
                <a:gd name="connsiteX0" fmla="*/ 285416 w 570831"/>
                <a:gd name="connsiteY0" fmla="*/ 0 h 570831"/>
                <a:gd name="connsiteX1" fmla="*/ 0 w 570831"/>
                <a:gd name="connsiteY1" fmla="*/ 285416 h 570831"/>
                <a:gd name="connsiteX2" fmla="*/ 285416 w 570831"/>
                <a:gd name="connsiteY2" fmla="*/ 570831 h 570831"/>
                <a:gd name="connsiteX3" fmla="*/ 570831 w 570831"/>
                <a:gd name="connsiteY3" fmla="*/ 285416 h 570831"/>
                <a:gd name="connsiteX4" fmla="*/ 285416 w 570831"/>
                <a:gd name="connsiteY4" fmla="*/ 0 h 570831"/>
                <a:gd name="connsiteX5" fmla="*/ 285416 w 570831"/>
                <a:gd name="connsiteY5" fmla="*/ 499477 h 570831"/>
                <a:gd name="connsiteX6" fmla="*/ 71354 w 570831"/>
                <a:gd name="connsiteY6" fmla="*/ 285416 h 570831"/>
                <a:gd name="connsiteX7" fmla="*/ 285416 w 570831"/>
                <a:gd name="connsiteY7" fmla="*/ 71354 h 570831"/>
                <a:gd name="connsiteX8" fmla="*/ 499477 w 570831"/>
                <a:gd name="connsiteY8" fmla="*/ 285416 h 570831"/>
                <a:gd name="connsiteX9" fmla="*/ 285416 w 570831"/>
                <a:gd name="connsiteY9" fmla="*/ 499477 h 57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831" h="570831">
                  <a:moveTo>
                    <a:pt x="285416" y="0"/>
                  </a:moveTo>
                  <a:cubicBezTo>
                    <a:pt x="128040" y="0"/>
                    <a:pt x="0" y="128040"/>
                    <a:pt x="0" y="285416"/>
                  </a:cubicBezTo>
                  <a:cubicBezTo>
                    <a:pt x="0" y="442791"/>
                    <a:pt x="128040" y="570831"/>
                    <a:pt x="285416" y="570831"/>
                  </a:cubicBezTo>
                  <a:cubicBezTo>
                    <a:pt x="442791" y="570831"/>
                    <a:pt x="570831" y="442791"/>
                    <a:pt x="570831" y="285416"/>
                  </a:cubicBezTo>
                  <a:cubicBezTo>
                    <a:pt x="570831" y="128040"/>
                    <a:pt x="442791" y="0"/>
                    <a:pt x="285416" y="0"/>
                  </a:cubicBezTo>
                  <a:close/>
                  <a:moveTo>
                    <a:pt x="285416" y="499477"/>
                  </a:moveTo>
                  <a:cubicBezTo>
                    <a:pt x="167375" y="499477"/>
                    <a:pt x="71354" y="403456"/>
                    <a:pt x="71354" y="285416"/>
                  </a:cubicBezTo>
                  <a:cubicBezTo>
                    <a:pt x="71354" y="167375"/>
                    <a:pt x="167375" y="71354"/>
                    <a:pt x="285416" y="71354"/>
                  </a:cubicBezTo>
                  <a:cubicBezTo>
                    <a:pt x="403456" y="71354"/>
                    <a:pt x="499477" y="167375"/>
                    <a:pt x="499477" y="285416"/>
                  </a:cubicBezTo>
                  <a:cubicBezTo>
                    <a:pt x="499477" y="403456"/>
                    <a:pt x="403456" y="499477"/>
                    <a:pt x="285416" y="499477"/>
                  </a:cubicBezTo>
                  <a:close/>
                </a:path>
              </a:pathLst>
            </a:custGeom>
            <a:grpFill/>
            <a:ln w="35123"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999999"/>
                </a:solidFill>
                <a:effectLst/>
                <a:uLnTx/>
                <a:uFillTx/>
              </a:endParaRPr>
            </a:p>
          </p:txBody>
        </p:sp>
        <p:sp>
          <p:nvSpPr>
            <p:cNvPr id="13" name="Forma libre 104">
              <a:extLst>
                <a:ext uri="{FF2B5EF4-FFF2-40B4-BE49-F238E27FC236}">
                  <a16:creationId xmlns:a16="http://schemas.microsoft.com/office/drawing/2014/main" id="{9EF0E8B8-0629-8A27-7ED4-F41C5F4F7BD6}"/>
                </a:ext>
              </a:extLst>
            </p:cNvPr>
            <p:cNvSpPr/>
            <p:nvPr/>
          </p:nvSpPr>
          <p:spPr>
            <a:xfrm>
              <a:off x="3658888" y="7301805"/>
              <a:ext cx="379418" cy="379418"/>
            </a:xfrm>
            <a:custGeom>
              <a:avLst/>
              <a:gdLst>
                <a:gd name="connsiteX0" fmla="*/ 4 w 285415"/>
                <a:gd name="connsiteY0" fmla="*/ 285420 h 285415"/>
                <a:gd name="connsiteX1" fmla="*/ 231904 w 285415"/>
                <a:gd name="connsiteY1" fmla="*/ 231904 h 285415"/>
                <a:gd name="connsiteX2" fmla="*/ 285420 w 285415"/>
                <a:gd name="connsiteY2" fmla="*/ 4 h 285415"/>
                <a:gd name="connsiteX3" fmla="*/ 53519 w 285415"/>
                <a:gd name="connsiteY3" fmla="*/ 53519 h 285415"/>
                <a:gd name="connsiteX4" fmla="*/ 142712 w 285415"/>
                <a:gd name="connsiteY4" fmla="*/ 107035 h 285415"/>
                <a:gd name="connsiteX5" fmla="*/ 178389 w 285415"/>
                <a:gd name="connsiteY5" fmla="*/ 142712 h 285415"/>
                <a:gd name="connsiteX6" fmla="*/ 142712 w 285415"/>
                <a:gd name="connsiteY6" fmla="*/ 178389 h 285415"/>
                <a:gd name="connsiteX7" fmla="*/ 107035 w 285415"/>
                <a:gd name="connsiteY7" fmla="*/ 142712 h 285415"/>
                <a:gd name="connsiteX8" fmla="*/ 142712 w 285415"/>
                <a:gd name="connsiteY8" fmla="*/ 107035 h 28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415" h="285415">
                  <a:moveTo>
                    <a:pt x="4" y="285420"/>
                  </a:moveTo>
                  <a:lnTo>
                    <a:pt x="231904" y="231904"/>
                  </a:lnTo>
                  <a:lnTo>
                    <a:pt x="285420" y="4"/>
                  </a:lnTo>
                  <a:lnTo>
                    <a:pt x="53519" y="53519"/>
                  </a:lnTo>
                  <a:close/>
                  <a:moveTo>
                    <a:pt x="142712" y="107035"/>
                  </a:moveTo>
                  <a:cubicBezTo>
                    <a:pt x="162416" y="107035"/>
                    <a:pt x="178389" y="123007"/>
                    <a:pt x="178389" y="142712"/>
                  </a:cubicBezTo>
                  <a:cubicBezTo>
                    <a:pt x="178389" y="162414"/>
                    <a:pt x="162416" y="178389"/>
                    <a:pt x="142712" y="178389"/>
                  </a:cubicBezTo>
                  <a:cubicBezTo>
                    <a:pt x="123007" y="178389"/>
                    <a:pt x="107035" y="162414"/>
                    <a:pt x="107035" y="142712"/>
                  </a:cubicBezTo>
                  <a:cubicBezTo>
                    <a:pt x="107035" y="123007"/>
                    <a:pt x="123007" y="107035"/>
                    <a:pt x="142712" y="107035"/>
                  </a:cubicBezTo>
                  <a:close/>
                </a:path>
              </a:pathLst>
            </a:custGeom>
            <a:grpFill/>
            <a:ln w="35123"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999999"/>
                </a:solidFill>
                <a:effectLst/>
                <a:uLnTx/>
                <a:uFillTx/>
              </a:endParaRPr>
            </a:p>
          </p:txBody>
        </p:sp>
      </p:grpSp>
      <p:grpSp>
        <p:nvGrpSpPr>
          <p:cNvPr id="14" name="Group 13">
            <a:extLst>
              <a:ext uri="{FF2B5EF4-FFF2-40B4-BE49-F238E27FC236}">
                <a16:creationId xmlns:a16="http://schemas.microsoft.com/office/drawing/2014/main" id="{00FA6B05-1FC4-F4B2-7178-0B6A5A52D609}"/>
              </a:ext>
            </a:extLst>
          </p:cNvPr>
          <p:cNvGrpSpPr/>
          <p:nvPr/>
        </p:nvGrpSpPr>
        <p:grpSpPr>
          <a:xfrm>
            <a:off x="4741954" y="5260789"/>
            <a:ext cx="289726" cy="434589"/>
            <a:chOff x="9105840" y="7082600"/>
            <a:chExt cx="579452" cy="869177"/>
          </a:xfrm>
          <a:solidFill>
            <a:srgbClr val="FFFFFF"/>
          </a:solidFill>
        </p:grpSpPr>
        <p:sp>
          <p:nvSpPr>
            <p:cNvPr id="15" name="Forma libre 60">
              <a:extLst>
                <a:ext uri="{FF2B5EF4-FFF2-40B4-BE49-F238E27FC236}">
                  <a16:creationId xmlns:a16="http://schemas.microsoft.com/office/drawing/2014/main" id="{E7820EF0-DF2E-A531-1148-7AADBFBAB25B}"/>
                </a:ext>
              </a:extLst>
            </p:cNvPr>
            <p:cNvSpPr/>
            <p:nvPr/>
          </p:nvSpPr>
          <p:spPr>
            <a:xfrm>
              <a:off x="9105840" y="7227462"/>
              <a:ext cx="579452" cy="579452"/>
            </a:xfrm>
            <a:custGeom>
              <a:avLst/>
              <a:gdLst>
                <a:gd name="connsiteX0" fmla="*/ 190277 w 380554"/>
                <a:gd name="connsiteY0" fmla="*/ 0 h 380554"/>
                <a:gd name="connsiteX1" fmla="*/ 0 w 380554"/>
                <a:gd name="connsiteY1" fmla="*/ 190277 h 380554"/>
                <a:gd name="connsiteX2" fmla="*/ 190277 w 380554"/>
                <a:gd name="connsiteY2" fmla="*/ 380555 h 380554"/>
                <a:gd name="connsiteX3" fmla="*/ 380555 w 380554"/>
                <a:gd name="connsiteY3" fmla="*/ 190277 h 380554"/>
                <a:gd name="connsiteX4" fmla="*/ 190277 w 380554"/>
                <a:gd name="connsiteY4" fmla="*/ 0 h 380554"/>
                <a:gd name="connsiteX5" fmla="*/ 258147 w 380554"/>
                <a:gd name="connsiteY5" fmla="*/ 258147 h 380554"/>
                <a:gd name="connsiteX6" fmla="*/ 249739 w 380554"/>
                <a:gd name="connsiteY6" fmla="*/ 261631 h 380554"/>
                <a:gd name="connsiteX7" fmla="*/ 241330 w 380554"/>
                <a:gd name="connsiteY7" fmla="*/ 258147 h 380554"/>
                <a:gd name="connsiteX8" fmla="*/ 196072 w 380554"/>
                <a:gd name="connsiteY8" fmla="*/ 212889 h 380554"/>
                <a:gd name="connsiteX9" fmla="*/ 190276 w 380554"/>
                <a:gd name="connsiteY9" fmla="*/ 214062 h 380554"/>
                <a:gd name="connsiteX10" fmla="*/ 166492 w 380554"/>
                <a:gd name="connsiteY10" fmla="*/ 190277 h 380554"/>
                <a:gd name="connsiteX11" fmla="*/ 178385 w 380554"/>
                <a:gd name="connsiteY11" fmla="*/ 170147 h 380554"/>
                <a:gd name="connsiteX12" fmla="*/ 178385 w 380554"/>
                <a:gd name="connsiteY12" fmla="*/ 83247 h 380554"/>
                <a:gd name="connsiteX13" fmla="*/ 190277 w 380554"/>
                <a:gd name="connsiteY13" fmla="*/ 71354 h 380554"/>
                <a:gd name="connsiteX14" fmla="*/ 202170 w 380554"/>
                <a:gd name="connsiteY14" fmla="*/ 83247 h 380554"/>
                <a:gd name="connsiteX15" fmla="*/ 202170 w 380554"/>
                <a:gd name="connsiteY15" fmla="*/ 170147 h 380554"/>
                <a:gd name="connsiteX16" fmla="*/ 214063 w 380554"/>
                <a:gd name="connsiteY16" fmla="*/ 190277 h 380554"/>
                <a:gd name="connsiteX17" fmla="*/ 212890 w 380554"/>
                <a:gd name="connsiteY17" fmla="*/ 196073 h 380554"/>
                <a:gd name="connsiteX18" fmla="*/ 258148 w 380554"/>
                <a:gd name="connsiteY18" fmla="*/ 241331 h 380554"/>
                <a:gd name="connsiteX19" fmla="*/ 258147 w 380554"/>
                <a:gd name="connsiteY19" fmla="*/ 258147 h 3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0554" h="380554">
                  <a:moveTo>
                    <a:pt x="190277" y="0"/>
                  </a:moveTo>
                  <a:cubicBezTo>
                    <a:pt x="85360" y="0"/>
                    <a:pt x="0" y="85360"/>
                    <a:pt x="0" y="190277"/>
                  </a:cubicBezTo>
                  <a:cubicBezTo>
                    <a:pt x="0" y="295194"/>
                    <a:pt x="85360" y="380555"/>
                    <a:pt x="190277" y="380555"/>
                  </a:cubicBezTo>
                  <a:cubicBezTo>
                    <a:pt x="295194" y="380555"/>
                    <a:pt x="380555" y="295194"/>
                    <a:pt x="380555" y="190277"/>
                  </a:cubicBezTo>
                  <a:cubicBezTo>
                    <a:pt x="380555" y="85360"/>
                    <a:pt x="295194" y="0"/>
                    <a:pt x="190277" y="0"/>
                  </a:cubicBezTo>
                  <a:close/>
                  <a:moveTo>
                    <a:pt x="258147" y="258147"/>
                  </a:moveTo>
                  <a:cubicBezTo>
                    <a:pt x="255825" y="260470"/>
                    <a:pt x="252781" y="261631"/>
                    <a:pt x="249739" y="261631"/>
                  </a:cubicBezTo>
                  <a:cubicBezTo>
                    <a:pt x="246696" y="261631"/>
                    <a:pt x="243653" y="260470"/>
                    <a:pt x="241330" y="258147"/>
                  </a:cubicBezTo>
                  <a:lnTo>
                    <a:pt x="196072" y="212889"/>
                  </a:lnTo>
                  <a:cubicBezTo>
                    <a:pt x="194168" y="213380"/>
                    <a:pt x="192331" y="214062"/>
                    <a:pt x="190276" y="214062"/>
                  </a:cubicBezTo>
                  <a:cubicBezTo>
                    <a:pt x="177153" y="214062"/>
                    <a:pt x="166492" y="203389"/>
                    <a:pt x="166492" y="190277"/>
                  </a:cubicBezTo>
                  <a:cubicBezTo>
                    <a:pt x="166492" y="181588"/>
                    <a:pt x="171407" y="174299"/>
                    <a:pt x="178385" y="170147"/>
                  </a:cubicBezTo>
                  <a:lnTo>
                    <a:pt x="178385" y="83247"/>
                  </a:lnTo>
                  <a:cubicBezTo>
                    <a:pt x="178385" y="76673"/>
                    <a:pt x="183704" y="71354"/>
                    <a:pt x="190277" y="71354"/>
                  </a:cubicBezTo>
                  <a:cubicBezTo>
                    <a:pt x="196851" y="71354"/>
                    <a:pt x="202170" y="76673"/>
                    <a:pt x="202170" y="83247"/>
                  </a:cubicBezTo>
                  <a:lnTo>
                    <a:pt x="202170" y="170147"/>
                  </a:lnTo>
                  <a:cubicBezTo>
                    <a:pt x="209148" y="174299"/>
                    <a:pt x="214063" y="181588"/>
                    <a:pt x="214063" y="190277"/>
                  </a:cubicBezTo>
                  <a:cubicBezTo>
                    <a:pt x="214063" y="192331"/>
                    <a:pt x="213382" y="194170"/>
                    <a:pt x="212890" y="196073"/>
                  </a:cubicBezTo>
                  <a:lnTo>
                    <a:pt x="258148" y="241331"/>
                  </a:lnTo>
                  <a:cubicBezTo>
                    <a:pt x="262793" y="245976"/>
                    <a:pt x="262793" y="253501"/>
                    <a:pt x="258147" y="258147"/>
                  </a:cubicBezTo>
                  <a:close/>
                </a:path>
              </a:pathLst>
            </a:custGeom>
            <a:grpFill/>
            <a:ln w="1098"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999999"/>
                </a:solidFill>
                <a:effectLst/>
                <a:uLnTx/>
                <a:uFillTx/>
              </a:endParaRPr>
            </a:p>
          </p:txBody>
        </p:sp>
        <p:sp>
          <p:nvSpPr>
            <p:cNvPr id="16" name="Forma libre 61">
              <a:extLst>
                <a:ext uri="{FF2B5EF4-FFF2-40B4-BE49-F238E27FC236}">
                  <a16:creationId xmlns:a16="http://schemas.microsoft.com/office/drawing/2014/main" id="{653390C8-277B-9973-5B8D-7CCB352684A4}"/>
                </a:ext>
              </a:extLst>
            </p:cNvPr>
            <p:cNvSpPr/>
            <p:nvPr/>
          </p:nvSpPr>
          <p:spPr>
            <a:xfrm>
              <a:off x="9227737" y="7082600"/>
              <a:ext cx="335654" cy="143297"/>
            </a:xfrm>
            <a:custGeom>
              <a:avLst/>
              <a:gdLst>
                <a:gd name="connsiteX0" fmla="*/ 4560 w 220440"/>
                <a:gd name="connsiteY0" fmla="*/ 91573 h 94110"/>
                <a:gd name="connsiteX1" fmla="*/ 17080 w 220440"/>
                <a:gd name="connsiteY1" fmla="*/ 92908 h 94110"/>
                <a:gd name="connsiteX2" fmla="*/ 203361 w 220440"/>
                <a:gd name="connsiteY2" fmla="*/ 92908 h 94110"/>
                <a:gd name="connsiteX3" fmla="*/ 208541 w 220440"/>
                <a:gd name="connsiteY3" fmla="*/ 94105 h 94110"/>
                <a:gd name="connsiteX4" fmla="*/ 215880 w 220440"/>
                <a:gd name="connsiteY4" fmla="*/ 91573 h 94110"/>
                <a:gd name="connsiteX5" fmla="*/ 220177 w 220440"/>
                <a:gd name="connsiteY5" fmla="*/ 79716 h 94110"/>
                <a:gd name="connsiteX6" fmla="*/ 205104 w 220440"/>
                <a:gd name="connsiteY6" fmla="*/ 9395 h 94110"/>
                <a:gd name="connsiteX7" fmla="*/ 193468 w 220440"/>
                <a:gd name="connsiteY7" fmla="*/ 0 h 94110"/>
                <a:gd name="connsiteX8" fmla="*/ 26974 w 220440"/>
                <a:gd name="connsiteY8" fmla="*/ 0 h 94110"/>
                <a:gd name="connsiteX9" fmla="*/ 15337 w 220440"/>
                <a:gd name="connsiteY9" fmla="*/ 9395 h 94110"/>
                <a:gd name="connsiteX10" fmla="*/ 264 w 220440"/>
                <a:gd name="connsiteY10" fmla="*/ 79716 h 94110"/>
                <a:gd name="connsiteX11" fmla="*/ 4560 w 220440"/>
                <a:gd name="connsiteY11" fmla="*/ 91573 h 9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440" h="94110">
                  <a:moveTo>
                    <a:pt x="4560" y="91573"/>
                  </a:moveTo>
                  <a:cubicBezTo>
                    <a:pt x="8160" y="94383"/>
                    <a:pt x="12992" y="94906"/>
                    <a:pt x="17080" y="92908"/>
                  </a:cubicBezTo>
                  <a:cubicBezTo>
                    <a:pt x="76123" y="64315"/>
                    <a:pt x="144318" y="64315"/>
                    <a:pt x="203361" y="92908"/>
                  </a:cubicBezTo>
                  <a:cubicBezTo>
                    <a:pt x="205010" y="93710"/>
                    <a:pt x="206776" y="94105"/>
                    <a:pt x="208541" y="94105"/>
                  </a:cubicBezTo>
                  <a:cubicBezTo>
                    <a:pt x="211142" y="94105"/>
                    <a:pt x="213744" y="93245"/>
                    <a:pt x="215880" y="91573"/>
                  </a:cubicBezTo>
                  <a:cubicBezTo>
                    <a:pt x="219457" y="88762"/>
                    <a:pt x="221129" y="84163"/>
                    <a:pt x="220177" y="79716"/>
                  </a:cubicBezTo>
                  <a:lnTo>
                    <a:pt x="205104" y="9395"/>
                  </a:lnTo>
                  <a:cubicBezTo>
                    <a:pt x="203920" y="3913"/>
                    <a:pt x="199065" y="0"/>
                    <a:pt x="193468" y="0"/>
                  </a:cubicBezTo>
                  <a:lnTo>
                    <a:pt x="26974" y="0"/>
                  </a:lnTo>
                  <a:cubicBezTo>
                    <a:pt x="21376" y="0"/>
                    <a:pt x="16522" y="3913"/>
                    <a:pt x="15337" y="9395"/>
                  </a:cubicBezTo>
                  <a:lnTo>
                    <a:pt x="264" y="79716"/>
                  </a:lnTo>
                  <a:cubicBezTo>
                    <a:pt x="-689" y="84164"/>
                    <a:pt x="984" y="88763"/>
                    <a:pt x="4560" y="91573"/>
                  </a:cubicBezTo>
                  <a:close/>
                </a:path>
              </a:pathLst>
            </a:custGeom>
            <a:grpFill/>
            <a:ln w="1098"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999999"/>
                </a:solidFill>
                <a:effectLst/>
                <a:uLnTx/>
                <a:uFillTx/>
              </a:endParaRPr>
            </a:p>
          </p:txBody>
        </p:sp>
        <p:sp>
          <p:nvSpPr>
            <p:cNvPr id="17" name="Forma libre 62">
              <a:extLst>
                <a:ext uri="{FF2B5EF4-FFF2-40B4-BE49-F238E27FC236}">
                  <a16:creationId xmlns:a16="http://schemas.microsoft.com/office/drawing/2014/main" id="{B58BF527-13D0-6BD9-C12C-0790758750E5}"/>
                </a:ext>
              </a:extLst>
            </p:cNvPr>
            <p:cNvSpPr/>
            <p:nvPr/>
          </p:nvSpPr>
          <p:spPr>
            <a:xfrm>
              <a:off x="9227739" y="7808480"/>
              <a:ext cx="335657" cy="143297"/>
            </a:xfrm>
            <a:custGeom>
              <a:avLst/>
              <a:gdLst>
                <a:gd name="connsiteX0" fmla="*/ 215880 w 220442"/>
                <a:gd name="connsiteY0" fmla="*/ 2538 h 94110"/>
                <a:gd name="connsiteX1" fmla="*/ 203361 w 220442"/>
                <a:gd name="connsiteY1" fmla="*/ 1203 h 94110"/>
                <a:gd name="connsiteX2" fmla="*/ 17080 w 220442"/>
                <a:gd name="connsiteY2" fmla="*/ 1203 h 94110"/>
                <a:gd name="connsiteX3" fmla="*/ 4560 w 220442"/>
                <a:gd name="connsiteY3" fmla="*/ 2538 h 94110"/>
                <a:gd name="connsiteX4" fmla="*/ 264 w 220442"/>
                <a:gd name="connsiteY4" fmla="*/ 14395 h 94110"/>
                <a:gd name="connsiteX5" fmla="*/ 15338 w 220442"/>
                <a:gd name="connsiteY5" fmla="*/ 84716 h 94110"/>
                <a:gd name="connsiteX6" fmla="*/ 26976 w 220442"/>
                <a:gd name="connsiteY6" fmla="*/ 94111 h 94110"/>
                <a:gd name="connsiteX7" fmla="*/ 193468 w 220442"/>
                <a:gd name="connsiteY7" fmla="*/ 94111 h 94110"/>
                <a:gd name="connsiteX8" fmla="*/ 205105 w 220442"/>
                <a:gd name="connsiteY8" fmla="*/ 84716 h 94110"/>
                <a:gd name="connsiteX9" fmla="*/ 220180 w 220442"/>
                <a:gd name="connsiteY9" fmla="*/ 14395 h 94110"/>
                <a:gd name="connsiteX10" fmla="*/ 215880 w 220442"/>
                <a:gd name="connsiteY10" fmla="*/ 2538 h 9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442" h="94110">
                  <a:moveTo>
                    <a:pt x="215880" y="2538"/>
                  </a:moveTo>
                  <a:cubicBezTo>
                    <a:pt x="212304" y="-272"/>
                    <a:pt x="207426" y="-795"/>
                    <a:pt x="203361" y="1203"/>
                  </a:cubicBezTo>
                  <a:cubicBezTo>
                    <a:pt x="144318" y="29795"/>
                    <a:pt x="76123" y="29795"/>
                    <a:pt x="17080" y="1203"/>
                  </a:cubicBezTo>
                  <a:cubicBezTo>
                    <a:pt x="12991" y="-795"/>
                    <a:pt x="8160" y="-272"/>
                    <a:pt x="4560" y="2538"/>
                  </a:cubicBezTo>
                  <a:cubicBezTo>
                    <a:pt x="984" y="5349"/>
                    <a:pt x="-689" y="9948"/>
                    <a:pt x="264" y="14395"/>
                  </a:cubicBezTo>
                  <a:lnTo>
                    <a:pt x="15338" y="84716"/>
                  </a:lnTo>
                  <a:cubicBezTo>
                    <a:pt x="16523" y="90198"/>
                    <a:pt x="21378" y="94111"/>
                    <a:pt x="26976" y="94111"/>
                  </a:cubicBezTo>
                  <a:lnTo>
                    <a:pt x="193468" y="94111"/>
                  </a:lnTo>
                  <a:cubicBezTo>
                    <a:pt x="199065" y="94111"/>
                    <a:pt x="203920" y="90198"/>
                    <a:pt x="205105" y="84716"/>
                  </a:cubicBezTo>
                  <a:lnTo>
                    <a:pt x="220180" y="14395"/>
                  </a:lnTo>
                  <a:cubicBezTo>
                    <a:pt x="221129" y="9947"/>
                    <a:pt x="219457" y="5348"/>
                    <a:pt x="215880" y="2538"/>
                  </a:cubicBezTo>
                  <a:close/>
                </a:path>
              </a:pathLst>
            </a:custGeom>
            <a:grpFill/>
            <a:ln w="1098"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999999"/>
                </a:solidFill>
                <a:effectLst/>
                <a:uLnTx/>
                <a:uFillTx/>
              </a:endParaRPr>
            </a:p>
          </p:txBody>
        </p:sp>
      </p:grpSp>
      <p:sp>
        <p:nvSpPr>
          <p:cNvPr id="18" name="Rectangle 17">
            <a:extLst>
              <a:ext uri="{FF2B5EF4-FFF2-40B4-BE49-F238E27FC236}">
                <a16:creationId xmlns:a16="http://schemas.microsoft.com/office/drawing/2014/main" id="{327C45C1-F204-7D1A-60B1-58809D73BE6F}"/>
              </a:ext>
            </a:extLst>
          </p:cNvPr>
          <p:cNvSpPr/>
          <p:nvPr/>
        </p:nvSpPr>
        <p:spPr>
          <a:xfrm>
            <a:off x="2074127" y="3438010"/>
            <a:ext cx="2328765" cy="877163"/>
          </a:xfrm>
          <a:prstGeom prst="rect">
            <a:avLst/>
          </a:prstGeom>
        </p:spPr>
        <p:txBody>
          <a:bodyPr wrap="square">
            <a:spAutoFit/>
          </a:bodyPr>
          <a:lstStyle/>
          <a:p>
            <a:pPr algn="r" defTabSz="914217"/>
            <a:r>
              <a:rPr lang="en-US" sz="2400" b="1" i="0" dirty="0">
                <a:latin typeface="Segoe UI Semilight" panose="020B0402040204020203" pitchFamily="34" charset="0"/>
                <a:cs typeface="Segoe UI Semilight" panose="020B0402040204020203" pitchFamily="34" charset="0"/>
              </a:rPr>
              <a:t>Possible Cause </a:t>
            </a:r>
          </a:p>
          <a:p>
            <a:pPr algn="r" defTabSz="914217"/>
            <a:endParaRPr lang="en-US" sz="2700" b="1" dirty="0">
              <a:solidFill>
                <a:srgbClr val="494949"/>
              </a:solidFill>
              <a:latin typeface="Poppins SemiBold" pitchFamily="2" charset="77"/>
              <a:ea typeface="Roboto Medium" panose="02000000000000000000" pitchFamily="2" charset="0"/>
              <a:cs typeface="Montserrat" charset="0"/>
            </a:endParaRPr>
          </a:p>
        </p:txBody>
      </p:sp>
      <p:sp>
        <p:nvSpPr>
          <p:cNvPr id="19" name="Rectangle 18">
            <a:extLst>
              <a:ext uri="{FF2B5EF4-FFF2-40B4-BE49-F238E27FC236}">
                <a16:creationId xmlns:a16="http://schemas.microsoft.com/office/drawing/2014/main" id="{287704F2-05D8-6B18-AD91-923FF1E96ADA}"/>
              </a:ext>
            </a:extLst>
          </p:cNvPr>
          <p:cNvSpPr/>
          <p:nvPr/>
        </p:nvSpPr>
        <p:spPr>
          <a:xfrm>
            <a:off x="7051222" y="5316500"/>
            <a:ext cx="1914357" cy="461665"/>
          </a:xfrm>
          <a:prstGeom prst="rect">
            <a:avLst/>
          </a:prstGeom>
        </p:spPr>
        <p:txBody>
          <a:bodyPr wrap="square">
            <a:spAutoFit/>
          </a:bodyPr>
          <a:lstStyle/>
          <a:p>
            <a:pPr defTabSz="914217"/>
            <a:r>
              <a:rPr lang="en-US" sz="2400" b="1" dirty="0">
                <a:solidFill>
                  <a:srgbClr val="494949"/>
                </a:solidFill>
                <a:latin typeface="Segoe UI Semilight" panose="020B0402040204020203" pitchFamily="34" charset="0"/>
                <a:ea typeface="Roboto Medium" panose="02000000000000000000" pitchFamily="2" charset="0"/>
                <a:cs typeface="Segoe UI Semilight" panose="020B0402040204020203" pitchFamily="34" charset="0"/>
              </a:rPr>
              <a:t>Resolution</a:t>
            </a:r>
            <a:endParaRPr lang="en-US" b="1" dirty="0">
              <a:solidFill>
                <a:srgbClr val="494949"/>
              </a:solidFill>
              <a:latin typeface="Segoe UI Semilight" panose="020B0402040204020203" pitchFamily="34" charset="0"/>
              <a:ea typeface="Roboto Medium" panose="02000000000000000000" pitchFamily="2" charset="0"/>
              <a:cs typeface="Segoe UI Semilight" panose="020B0402040204020203" pitchFamily="34" charset="0"/>
            </a:endParaRPr>
          </a:p>
        </p:txBody>
      </p:sp>
    </p:spTree>
    <p:extLst>
      <p:ext uri="{BB962C8B-B14F-4D97-AF65-F5344CB8AC3E}">
        <p14:creationId xmlns:p14="http://schemas.microsoft.com/office/powerpoint/2010/main" val="20825554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1AC60-63F2-B41E-F427-28584A83B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05619-F46C-CFDE-E1C2-AE5F8BB9E028}"/>
              </a:ext>
            </a:extLst>
          </p:cNvPr>
          <p:cNvSpPr>
            <a:spLocks noGrp="1"/>
          </p:cNvSpPr>
          <p:nvPr>
            <p:ph type="title"/>
          </p:nvPr>
        </p:nvSpPr>
        <p:spPr>
          <a:xfrm>
            <a:off x="452070" y="1075453"/>
            <a:ext cx="11152980" cy="454884"/>
          </a:xfrm>
        </p:spPr>
        <p:txBody>
          <a:bodyPr>
            <a:normAutofit/>
          </a:bodyPr>
          <a:lstStyle/>
          <a:p>
            <a:r>
              <a:rPr lang="en-US" sz="2600" dirty="0"/>
              <a:t>GST Calculations – Scenario 3/6</a:t>
            </a:r>
            <a:endParaRPr lang="en-IN" sz="2600" dirty="0"/>
          </a:p>
        </p:txBody>
      </p:sp>
      <p:graphicFrame>
        <p:nvGraphicFramePr>
          <p:cNvPr id="4" name="Diagram 3">
            <a:extLst>
              <a:ext uri="{FF2B5EF4-FFF2-40B4-BE49-F238E27FC236}">
                <a16:creationId xmlns:a16="http://schemas.microsoft.com/office/drawing/2014/main" id="{5D7B507D-7E5C-C277-C764-6E78FB0EE5F4}"/>
              </a:ext>
            </a:extLst>
          </p:cNvPr>
          <p:cNvGraphicFramePr/>
          <p:nvPr/>
        </p:nvGraphicFramePr>
        <p:xfrm>
          <a:off x="755196" y="1787241"/>
          <a:ext cx="1043752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97205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F4F14-F297-A32C-CE45-0C61B149A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6CD633-6686-B229-E6B6-A08F04F322A2}"/>
              </a:ext>
            </a:extLst>
          </p:cNvPr>
          <p:cNvSpPr>
            <a:spLocks noGrp="1"/>
          </p:cNvSpPr>
          <p:nvPr>
            <p:ph type="title"/>
          </p:nvPr>
        </p:nvSpPr>
        <p:spPr>
          <a:xfrm>
            <a:off x="452070" y="1075453"/>
            <a:ext cx="11152980" cy="454884"/>
          </a:xfrm>
        </p:spPr>
        <p:txBody>
          <a:bodyPr>
            <a:normAutofit/>
          </a:bodyPr>
          <a:lstStyle/>
          <a:p>
            <a:r>
              <a:rPr lang="en-US" sz="2600" dirty="0"/>
              <a:t>GST Calculations – Scenario 4/6</a:t>
            </a:r>
            <a:endParaRPr lang="en-IN" sz="2600" dirty="0"/>
          </a:p>
        </p:txBody>
      </p:sp>
      <p:graphicFrame>
        <p:nvGraphicFramePr>
          <p:cNvPr id="4" name="Diagram 3">
            <a:extLst>
              <a:ext uri="{FF2B5EF4-FFF2-40B4-BE49-F238E27FC236}">
                <a16:creationId xmlns:a16="http://schemas.microsoft.com/office/drawing/2014/main" id="{034F11CD-8917-65AF-E48F-1604D661C35E}"/>
              </a:ext>
            </a:extLst>
          </p:cNvPr>
          <p:cNvGraphicFramePr/>
          <p:nvPr/>
        </p:nvGraphicFramePr>
        <p:xfrm>
          <a:off x="452070" y="1851101"/>
          <a:ext cx="11152980" cy="4561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96495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AE7F0-422A-BC12-5AD1-FB236A6AFE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A56B2-AC64-665C-63A7-D694EDB3F895}"/>
              </a:ext>
            </a:extLst>
          </p:cNvPr>
          <p:cNvSpPr>
            <a:spLocks noGrp="1"/>
          </p:cNvSpPr>
          <p:nvPr>
            <p:ph type="title"/>
          </p:nvPr>
        </p:nvSpPr>
        <p:spPr>
          <a:xfrm>
            <a:off x="452070" y="1075453"/>
            <a:ext cx="11152980" cy="454884"/>
          </a:xfrm>
        </p:spPr>
        <p:txBody>
          <a:bodyPr>
            <a:normAutofit/>
          </a:bodyPr>
          <a:lstStyle/>
          <a:p>
            <a:r>
              <a:rPr lang="en-US" sz="2600" dirty="0"/>
              <a:t>GST Calculations – Scenario 5/6</a:t>
            </a:r>
            <a:endParaRPr lang="en-IN" sz="2600" dirty="0"/>
          </a:p>
        </p:txBody>
      </p:sp>
      <p:graphicFrame>
        <p:nvGraphicFramePr>
          <p:cNvPr id="4" name="Diagram 3">
            <a:extLst>
              <a:ext uri="{FF2B5EF4-FFF2-40B4-BE49-F238E27FC236}">
                <a16:creationId xmlns:a16="http://schemas.microsoft.com/office/drawing/2014/main" id="{8ECCEACC-1E6D-5060-8986-7B1FC7358721}"/>
              </a:ext>
            </a:extLst>
          </p:cNvPr>
          <p:cNvGraphicFramePr/>
          <p:nvPr/>
        </p:nvGraphicFramePr>
        <p:xfrm>
          <a:off x="755196" y="1787241"/>
          <a:ext cx="1043752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09594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04D82-A285-6DBD-38D2-2D96500B2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1DD02-E07E-4B09-7D2B-C819BDF7D7D7}"/>
              </a:ext>
            </a:extLst>
          </p:cNvPr>
          <p:cNvSpPr>
            <a:spLocks noGrp="1"/>
          </p:cNvSpPr>
          <p:nvPr>
            <p:ph type="title"/>
          </p:nvPr>
        </p:nvSpPr>
        <p:spPr>
          <a:xfrm>
            <a:off x="452070" y="1075453"/>
            <a:ext cx="11152980" cy="454884"/>
          </a:xfrm>
        </p:spPr>
        <p:txBody>
          <a:bodyPr>
            <a:normAutofit/>
          </a:bodyPr>
          <a:lstStyle/>
          <a:p>
            <a:r>
              <a:rPr lang="en-US" sz="2600" dirty="0"/>
              <a:t>GST Calculations – Scenario 6/6</a:t>
            </a:r>
            <a:endParaRPr lang="en-IN" sz="2600" dirty="0"/>
          </a:p>
        </p:txBody>
      </p:sp>
      <p:graphicFrame>
        <p:nvGraphicFramePr>
          <p:cNvPr id="4" name="Diagram 3">
            <a:extLst>
              <a:ext uri="{FF2B5EF4-FFF2-40B4-BE49-F238E27FC236}">
                <a16:creationId xmlns:a16="http://schemas.microsoft.com/office/drawing/2014/main" id="{91BA5FD9-FA18-26AF-A6D8-5C7EA7F3CE8D}"/>
              </a:ext>
            </a:extLst>
          </p:cNvPr>
          <p:cNvGraphicFramePr/>
          <p:nvPr/>
        </p:nvGraphicFramePr>
        <p:xfrm>
          <a:off x="755196" y="1787241"/>
          <a:ext cx="1043752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0608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4C7BE-3E03-48B2-5DE2-54F1337A3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FA3A5-F500-ABC9-49C3-599EC9367560}"/>
              </a:ext>
            </a:extLst>
          </p:cNvPr>
          <p:cNvSpPr>
            <a:spLocks noGrp="1"/>
          </p:cNvSpPr>
          <p:nvPr>
            <p:ph type="title"/>
          </p:nvPr>
        </p:nvSpPr>
        <p:spPr>
          <a:xfrm>
            <a:off x="452070" y="1075453"/>
            <a:ext cx="11152980" cy="454884"/>
          </a:xfrm>
        </p:spPr>
        <p:txBody>
          <a:bodyPr>
            <a:normAutofit/>
          </a:bodyPr>
          <a:lstStyle/>
          <a:p>
            <a:r>
              <a:rPr lang="en-US" sz="2600" dirty="0"/>
              <a:t>GST Calculations – Scenarios</a:t>
            </a:r>
            <a:endParaRPr lang="en-IN" sz="2600" dirty="0"/>
          </a:p>
        </p:txBody>
      </p:sp>
      <p:graphicFrame>
        <p:nvGraphicFramePr>
          <p:cNvPr id="4" name="Diagram 3">
            <a:extLst>
              <a:ext uri="{FF2B5EF4-FFF2-40B4-BE49-F238E27FC236}">
                <a16:creationId xmlns:a16="http://schemas.microsoft.com/office/drawing/2014/main" id="{C60A324F-476E-412C-1541-60B04651AE89}"/>
              </a:ext>
            </a:extLst>
          </p:cNvPr>
          <p:cNvGraphicFramePr/>
          <p:nvPr>
            <p:extLst>
              <p:ext uri="{D42A27DB-BD31-4B8C-83A1-F6EECF244321}">
                <p14:modId xmlns:p14="http://schemas.microsoft.com/office/powerpoint/2010/main" val="3133980857"/>
              </p:ext>
            </p:extLst>
          </p:nvPr>
        </p:nvGraphicFramePr>
        <p:xfrm>
          <a:off x="755196" y="1787241"/>
          <a:ext cx="1043752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9766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A0DB-21D3-2DF5-C83C-2A5282DD5C62}"/>
              </a:ext>
            </a:extLst>
          </p:cNvPr>
          <p:cNvSpPr>
            <a:spLocks noGrp="1"/>
          </p:cNvSpPr>
          <p:nvPr>
            <p:ph type="title"/>
          </p:nvPr>
        </p:nvSpPr>
        <p:spPr>
          <a:xfrm>
            <a:off x="452070" y="1075453"/>
            <a:ext cx="11152980" cy="454884"/>
          </a:xfrm>
        </p:spPr>
        <p:txBody>
          <a:bodyPr>
            <a:normAutofit/>
          </a:bodyPr>
          <a:lstStyle/>
          <a:p>
            <a:r>
              <a:rPr lang="en-US" sz="2600" dirty="0"/>
              <a:t>Record Stock Transfers or Branch Transfers  </a:t>
            </a:r>
            <a:endParaRPr lang="en-IN" sz="2600" dirty="0"/>
          </a:p>
        </p:txBody>
      </p:sp>
      <p:graphicFrame>
        <p:nvGraphicFramePr>
          <p:cNvPr id="5" name="Content Placeholder 2">
            <a:extLst>
              <a:ext uri="{FF2B5EF4-FFF2-40B4-BE49-F238E27FC236}">
                <a16:creationId xmlns:a16="http://schemas.microsoft.com/office/drawing/2014/main" id="{E77A96EF-ECE2-6939-D044-F74199978E91}"/>
              </a:ext>
            </a:extLst>
          </p:cNvPr>
          <p:cNvGraphicFramePr>
            <a:graphicFrameLocks noGrp="1"/>
          </p:cNvGraphicFramePr>
          <p:nvPr>
            <p:ph sz="half" idx="10"/>
            <p:extLst>
              <p:ext uri="{D42A27DB-BD31-4B8C-83A1-F6EECF244321}">
                <p14:modId xmlns:p14="http://schemas.microsoft.com/office/powerpoint/2010/main" val="4137656245"/>
              </p:ext>
            </p:extLst>
          </p:nvPr>
        </p:nvGraphicFramePr>
        <p:xfrm>
          <a:off x="452070" y="1717793"/>
          <a:ext cx="11152980"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7107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b="0" dirty="0">
                <a:solidFill>
                  <a:schemeClr val="bg1"/>
                </a:solidFill>
              </a:rPr>
              <a:t>Place of Supply</a:t>
            </a:r>
            <a:endParaRPr lang="en-IN" dirty="0">
              <a:solidFill>
                <a:schemeClr val="bg1"/>
              </a:solidFill>
            </a:endParaRPr>
          </a:p>
        </p:txBody>
      </p:sp>
    </p:spTree>
    <p:extLst>
      <p:ext uri="{BB962C8B-B14F-4D97-AF65-F5344CB8AC3E}">
        <p14:creationId xmlns:p14="http://schemas.microsoft.com/office/powerpoint/2010/main" val="39466012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800D1-9E34-978C-6FD0-951AEABEB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82CDC-82A9-A408-801A-ACA17C20ECC2}"/>
              </a:ext>
            </a:extLst>
          </p:cNvPr>
          <p:cNvSpPr>
            <a:spLocks noGrp="1"/>
          </p:cNvSpPr>
          <p:nvPr>
            <p:ph type="title"/>
          </p:nvPr>
        </p:nvSpPr>
        <p:spPr/>
        <p:txBody>
          <a:bodyPr/>
          <a:lstStyle/>
          <a:p>
            <a:r>
              <a:rPr lang="en-US" sz="3200" dirty="0">
                <a:solidFill>
                  <a:schemeClr val="tx1">
                    <a:lumMod val="50000"/>
                    <a:lumOff val="50000"/>
                  </a:schemeClr>
                </a:solidFill>
              </a:rPr>
              <a:t>GSTR-1 Filing – Scenarios</a:t>
            </a:r>
            <a:endParaRPr lang="en-IN" dirty="0">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659911C1-0ADC-D769-DED5-51AC4CB7BFA1}"/>
              </a:ext>
            </a:extLst>
          </p:cNvPr>
          <p:cNvSpPr>
            <a:spLocks noGrp="1"/>
          </p:cNvSpPr>
          <p:nvPr>
            <p:ph sz="half" idx="1"/>
          </p:nvPr>
        </p:nvSpPr>
        <p:spPr>
          <a:xfrm>
            <a:off x="452069" y="1803126"/>
            <a:ext cx="11287862" cy="4624868"/>
          </a:xfrm>
        </p:spPr>
        <p:txBody>
          <a:bodyPr/>
          <a:lstStyle/>
          <a:p>
            <a:r>
              <a:rPr lang="en-US" dirty="0"/>
              <a:t>Why Marked for Deletion on the Portal shown in GSTR-1 and how do we remove it?</a:t>
            </a:r>
          </a:p>
          <a:p>
            <a:endParaRPr lang="en-US" dirty="0"/>
          </a:p>
          <a:p>
            <a:endParaRPr lang="en-IN" dirty="0"/>
          </a:p>
        </p:txBody>
      </p:sp>
      <p:graphicFrame>
        <p:nvGraphicFramePr>
          <p:cNvPr id="6" name="Diagram 5">
            <a:extLst>
              <a:ext uri="{FF2B5EF4-FFF2-40B4-BE49-F238E27FC236}">
                <a16:creationId xmlns:a16="http://schemas.microsoft.com/office/drawing/2014/main" id="{268EBCC3-4C01-08BC-54F4-2C866E8C9864}"/>
              </a:ext>
            </a:extLst>
          </p:cNvPr>
          <p:cNvGraphicFramePr/>
          <p:nvPr/>
        </p:nvGraphicFramePr>
        <p:xfrm>
          <a:off x="452069" y="2587084"/>
          <a:ext cx="11146439" cy="3840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802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C0451-F2DB-CA06-3230-DC9D7E41DF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70EBA-1E29-8248-4B2C-253A333B29C8}"/>
              </a:ext>
            </a:extLst>
          </p:cNvPr>
          <p:cNvSpPr>
            <a:spLocks noGrp="1"/>
          </p:cNvSpPr>
          <p:nvPr>
            <p:ph type="title"/>
          </p:nvPr>
        </p:nvSpPr>
        <p:spPr/>
        <p:txBody>
          <a:bodyPr/>
          <a:lstStyle/>
          <a:p>
            <a:r>
              <a:rPr lang="en-US" sz="3200" dirty="0"/>
              <a:t>GSTR-1 Filing – Scenarios</a:t>
            </a:r>
            <a:endParaRPr lang="en-IN" dirty="0"/>
          </a:p>
        </p:txBody>
      </p:sp>
      <p:sp>
        <p:nvSpPr>
          <p:cNvPr id="3" name="Content Placeholder 2">
            <a:extLst>
              <a:ext uri="{FF2B5EF4-FFF2-40B4-BE49-F238E27FC236}">
                <a16:creationId xmlns:a16="http://schemas.microsoft.com/office/drawing/2014/main" id="{652B18C6-9698-DF6D-2649-F00EEA4584F1}"/>
              </a:ext>
            </a:extLst>
          </p:cNvPr>
          <p:cNvSpPr>
            <a:spLocks noGrp="1"/>
          </p:cNvSpPr>
          <p:nvPr>
            <p:ph sz="half" idx="1"/>
          </p:nvPr>
        </p:nvSpPr>
        <p:spPr>
          <a:xfrm>
            <a:off x="697394" y="1803126"/>
            <a:ext cx="11245561" cy="4624868"/>
          </a:xfrm>
        </p:spPr>
        <p:txBody>
          <a:bodyPr/>
          <a:lstStyle/>
          <a:p>
            <a:r>
              <a:rPr lang="en-US" dirty="0"/>
              <a:t>Mr Anand had recorded both GST and non-GST items in a single invoice, however, in GSTR-1 it is considering only the value of GST items. Why? </a:t>
            </a:r>
          </a:p>
          <a:p>
            <a:endParaRPr lang="en-US" dirty="0"/>
          </a:p>
          <a:p>
            <a:endParaRPr lang="en-IN" dirty="0"/>
          </a:p>
        </p:txBody>
      </p:sp>
      <p:sp>
        <p:nvSpPr>
          <p:cNvPr id="53" name="Shape">
            <a:extLst>
              <a:ext uri="{FF2B5EF4-FFF2-40B4-BE49-F238E27FC236}">
                <a16:creationId xmlns:a16="http://schemas.microsoft.com/office/drawing/2014/main" id="{CA05D994-AB21-AF48-9306-94F17DF28931}"/>
              </a:ext>
            </a:extLst>
          </p:cNvPr>
          <p:cNvSpPr/>
          <p:nvPr/>
        </p:nvSpPr>
        <p:spPr>
          <a:xfrm flipH="1">
            <a:off x="452070" y="3082677"/>
            <a:ext cx="2868718" cy="2451025"/>
          </a:xfrm>
          <a:custGeom>
            <a:avLst/>
            <a:gdLst/>
            <a:ahLst/>
            <a:cxnLst>
              <a:cxn ang="0">
                <a:pos x="wd2" y="hd2"/>
              </a:cxn>
              <a:cxn ang="5400000">
                <a:pos x="wd2" y="hd2"/>
              </a:cxn>
              <a:cxn ang="10800000">
                <a:pos x="wd2" y="hd2"/>
              </a:cxn>
              <a:cxn ang="16200000">
                <a:pos x="wd2" y="hd2"/>
              </a:cxn>
            </a:cxnLst>
            <a:rect l="0" t="0" r="r" b="b"/>
            <a:pathLst>
              <a:path w="21600" h="21600" extrusionOk="0">
                <a:moveTo>
                  <a:pt x="12036" y="18409"/>
                </a:moveTo>
                <a:lnTo>
                  <a:pt x="12103" y="21600"/>
                </a:lnTo>
                <a:lnTo>
                  <a:pt x="21600" y="10800"/>
                </a:lnTo>
                <a:lnTo>
                  <a:pt x="12103" y="0"/>
                </a:lnTo>
                <a:lnTo>
                  <a:pt x="12103" y="3213"/>
                </a:lnTo>
                <a:lnTo>
                  <a:pt x="67" y="3213"/>
                </a:lnTo>
                <a:lnTo>
                  <a:pt x="0" y="18409"/>
                </a:lnTo>
                <a:lnTo>
                  <a:pt x="12036" y="18409"/>
                </a:lnTo>
                <a:close/>
              </a:path>
            </a:pathLst>
          </a:custGeom>
          <a:solidFill>
            <a:srgbClr val="56C1B8"/>
          </a:soli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54" name="Shape">
            <a:extLst>
              <a:ext uri="{FF2B5EF4-FFF2-40B4-BE49-F238E27FC236}">
                <a16:creationId xmlns:a16="http://schemas.microsoft.com/office/drawing/2014/main" id="{58CC4B95-D611-F946-A995-763D7411FBC5}"/>
              </a:ext>
            </a:extLst>
          </p:cNvPr>
          <p:cNvSpPr/>
          <p:nvPr/>
        </p:nvSpPr>
        <p:spPr>
          <a:xfrm flipH="1">
            <a:off x="2598760" y="3557572"/>
            <a:ext cx="5427388" cy="1627577"/>
          </a:xfrm>
          <a:custGeom>
            <a:avLst/>
            <a:gdLst/>
            <a:ahLst/>
            <a:cxnLst>
              <a:cxn ang="0">
                <a:pos x="wd2" y="hd2"/>
              </a:cxn>
              <a:cxn ang="5400000">
                <a:pos x="wd2" y="hd2"/>
              </a:cxn>
              <a:cxn ang="10800000">
                <a:pos x="wd2" y="hd2"/>
              </a:cxn>
              <a:cxn ang="16200000">
                <a:pos x="wd2" y="hd2"/>
              </a:cxn>
            </a:cxnLst>
            <a:rect l="0" t="0" r="r" b="b"/>
            <a:pathLst>
              <a:path w="21600" h="21600" extrusionOk="0">
                <a:moveTo>
                  <a:pt x="1940" y="20058"/>
                </a:moveTo>
                <a:lnTo>
                  <a:pt x="1940" y="21600"/>
                </a:lnTo>
                <a:lnTo>
                  <a:pt x="0" y="15440"/>
                </a:lnTo>
                <a:lnTo>
                  <a:pt x="1948" y="9325"/>
                </a:lnTo>
                <a:lnTo>
                  <a:pt x="1941" y="10817"/>
                </a:lnTo>
                <a:lnTo>
                  <a:pt x="8882" y="10804"/>
                </a:lnTo>
                <a:cubicBezTo>
                  <a:pt x="9060" y="10808"/>
                  <a:pt x="9237" y="10724"/>
                  <a:pt x="9407" y="10555"/>
                </a:cubicBezTo>
                <a:cubicBezTo>
                  <a:pt x="9579" y="10385"/>
                  <a:pt x="9742" y="10131"/>
                  <a:pt x="9891" y="9802"/>
                </a:cubicBezTo>
                <a:lnTo>
                  <a:pt x="12743" y="2236"/>
                </a:lnTo>
                <a:cubicBezTo>
                  <a:pt x="13022" y="1539"/>
                  <a:pt x="13331" y="990"/>
                  <a:pt x="13661" y="611"/>
                </a:cubicBezTo>
                <a:cubicBezTo>
                  <a:pt x="13997" y="225"/>
                  <a:pt x="14349" y="18"/>
                  <a:pt x="14704" y="0"/>
                </a:cubicBezTo>
                <a:lnTo>
                  <a:pt x="19246" y="13"/>
                </a:lnTo>
                <a:cubicBezTo>
                  <a:pt x="19365" y="2185"/>
                  <a:pt x="19662" y="4207"/>
                  <a:pt x="20103" y="5855"/>
                </a:cubicBezTo>
                <a:cubicBezTo>
                  <a:pt x="20509" y="7375"/>
                  <a:pt x="21024" y="8526"/>
                  <a:pt x="21600" y="9200"/>
                </a:cubicBezTo>
                <a:lnTo>
                  <a:pt x="15289" y="9200"/>
                </a:lnTo>
                <a:cubicBezTo>
                  <a:pt x="15049" y="9206"/>
                  <a:pt x="14812" y="9345"/>
                  <a:pt x="14586" y="9612"/>
                </a:cubicBezTo>
                <a:cubicBezTo>
                  <a:pt x="14356" y="9884"/>
                  <a:pt x="14142" y="10284"/>
                  <a:pt x="13953" y="10796"/>
                </a:cubicBezTo>
                <a:lnTo>
                  <a:pt x="11724" y="16702"/>
                </a:lnTo>
                <a:cubicBezTo>
                  <a:pt x="11322" y="17743"/>
                  <a:pt x="10872" y="18565"/>
                  <a:pt x="10392" y="19135"/>
                </a:cubicBezTo>
                <a:cubicBezTo>
                  <a:pt x="9900" y="19720"/>
                  <a:pt x="9382" y="20033"/>
                  <a:pt x="8859" y="20062"/>
                </a:cubicBezTo>
                <a:lnTo>
                  <a:pt x="1940" y="20058"/>
                </a:lnTo>
                <a:close/>
              </a:path>
            </a:pathLst>
          </a:custGeom>
          <a:gradFill flip="none" rotWithShape="1">
            <a:gsLst>
              <a:gs pos="0">
                <a:srgbClr val="A1CC1C"/>
              </a:gs>
              <a:gs pos="60430">
                <a:srgbClr val="56C1B8"/>
              </a:gs>
              <a:gs pos="98768">
                <a:srgbClr val="56C1B8"/>
              </a:gs>
            </a:gsLst>
            <a:lin ang="0" scaled="0"/>
          </a:gra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55" name="Shape">
            <a:extLst>
              <a:ext uri="{FF2B5EF4-FFF2-40B4-BE49-F238E27FC236}">
                <a16:creationId xmlns:a16="http://schemas.microsoft.com/office/drawing/2014/main" id="{3595594E-C0D5-8344-94E4-A193E5C4F36A}"/>
              </a:ext>
            </a:extLst>
          </p:cNvPr>
          <p:cNvSpPr/>
          <p:nvPr/>
        </p:nvSpPr>
        <p:spPr>
          <a:xfrm flipH="1">
            <a:off x="4061536" y="3690084"/>
            <a:ext cx="1595346" cy="1117407"/>
          </a:xfrm>
          <a:custGeom>
            <a:avLst/>
            <a:gdLst/>
            <a:ahLst/>
            <a:cxnLst>
              <a:cxn ang="0">
                <a:pos x="wd2" y="hd2"/>
              </a:cxn>
              <a:cxn ang="5400000">
                <a:pos x="wd2" y="hd2"/>
              </a:cxn>
              <a:cxn ang="10800000">
                <a:pos x="wd2" y="hd2"/>
              </a:cxn>
              <a:cxn ang="16200000">
                <a:pos x="wd2" y="hd2"/>
              </a:cxn>
            </a:cxnLst>
            <a:rect l="0" t="0" r="r" b="b"/>
            <a:pathLst>
              <a:path w="21600" h="21600" extrusionOk="0">
                <a:moveTo>
                  <a:pt x="11934" y="0"/>
                </a:moveTo>
                <a:cubicBezTo>
                  <a:pt x="11070" y="927"/>
                  <a:pt x="10216" y="1872"/>
                  <a:pt x="9371" y="2835"/>
                </a:cubicBezTo>
                <a:cubicBezTo>
                  <a:pt x="8545" y="3776"/>
                  <a:pt x="7728" y="4734"/>
                  <a:pt x="6908" y="5685"/>
                </a:cubicBezTo>
                <a:cubicBezTo>
                  <a:pt x="5248" y="7609"/>
                  <a:pt x="3573" y="9504"/>
                  <a:pt x="1882" y="11371"/>
                </a:cubicBezTo>
                <a:cubicBezTo>
                  <a:pt x="1607" y="11693"/>
                  <a:pt x="1310" y="11973"/>
                  <a:pt x="994" y="12207"/>
                </a:cubicBezTo>
                <a:cubicBezTo>
                  <a:pt x="677" y="12442"/>
                  <a:pt x="344" y="12628"/>
                  <a:pt x="0" y="12764"/>
                </a:cubicBezTo>
                <a:lnTo>
                  <a:pt x="7954" y="21600"/>
                </a:lnTo>
                <a:lnTo>
                  <a:pt x="15623" y="12913"/>
                </a:lnTo>
                <a:cubicBezTo>
                  <a:pt x="16351" y="12207"/>
                  <a:pt x="17152" y="11666"/>
                  <a:pt x="17996" y="11307"/>
                </a:cubicBezTo>
                <a:cubicBezTo>
                  <a:pt x="18588" y="11056"/>
                  <a:pt x="19197" y="10896"/>
                  <a:pt x="19814" y="10832"/>
                </a:cubicBezTo>
                <a:lnTo>
                  <a:pt x="21600" y="10838"/>
                </a:lnTo>
                <a:lnTo>
                  <a:pt x="11934" y="0"/>
                </a:lnTo>
                <a:close/>
              </a:path>
            </a:pathLst>
          </a:custGeom>
          <a:solidFill>
            <a:srgbClr val="000000">
              <a:alpha val="7087"/>
            </a:srgbClr>
          </a:soli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56" name="Shape">
            <a:extLst>
              <a:ext uri="{FF2B5EF4-FFF2-40B4-BE49-F238E27FC236}">
                <a16:creationId xmlns:a16="http://schemas.microsoft.com/office/drawing/2014/main" id="{F07910BB-F2C5-0648-8681-41C5831A9AED}"/>
              </a:ext>
            </a:extLst>
          </p:cNvPr>
          <p:cNvSpPr/>
          <p:nvPr/>
        </p:nvSpPr>
        <p:spPr>
          <a:xfrm flipH="1">
            <a:off x="2668192" y="3134007"/>
            <a:ext cx="5427388" cy="1882992"/>
          </a:xfrm>
          <a:custGeom>
            <a:avLst/>
            <a:gdLst/>
            <a:ahLst/>
            <a:cxnLst>
              <a:cxn ang="0">
                <a:pos x="wd2" y="hd2"/>
              </a:cxn>
              <a:cxn ang="5400000">
                <a:pos x="wd2" y="hd2"/>
              </a:cxn>
              <a:cxn ang="10800000">
                <a:pos x="wd2" y="hd2"/>
              </a:cxn>
              <a:cxn ang="16200000">
                <a:pos x="wd2" y="hd2"/>
              </a:cxn>
            </a:cxnLst>
            <a:rect l="0" t="0" r="r" b="b"/>
            <a:pathLst>
              <a:path w="21600" h="21600" extrusionOk="0">
                <a:moveTo>
                  <a:pt x="1940" y="1541"/>
                </a:moveTo>
                <a:lnTo>
                  <a:pt x="1940" y="0"/>
                </a:lnTo>
                <a:lnTo>
                  <a:pt x="0" y="6156"/>
                </a:lnTo>
                <a:lnTo>
                  <a:pt x="1948" y="12266"/>
                </a:lnTo>
                <a:lnTo>
                  <a:pt x="1941" y="10774"/>
                </a:lnTo>
                <a:lnTo>
                  <a:pt x="8882" y="10787"/>
                </a:lnTo>
                <a:cubicBezTo>
                  <a:pt x="9060" y="10784"/>
                  <a:pt x="9237" y="10868"/>
                  <a:pt x="9407" y="11037"/>
                </a:cubicBezTo>
                <a:cubicBezTo>
                  <a:pt x="9579" y="11207"/>
                  <a:pt x="9742" y="11460"/>
                  <a:pt x="9891" y="11790"/>
                </a:cubicBezTo>
                <a:lnTo>
                  <a:pt x="12743" y="19350"/>
                </a:lnTo>
                <a:cubicBezTo>
                  <a:pt x="13022" y="20046"/>
                  <a:pt x="13331" y="20594"/>
                  <a:pt x="13661" y="20973"/>
                </a:cubicBezTo>
                <a:cubicBezTo>
                  <a:pt x="13997" y="21359"/>
                  <a:pt x="14349" y="21565"/>
                  <a:pt x="14704" y="21584"/>
                </a:cubicBezTo>
                <a:lnTo>
                  <a:pt x="21600" y="21600"/>
                </a:lnTo>
                <a:lnTo>
                  <a:pt x="21600" y="12390"/>
                </a:lnTo>
                <a:lnTo>
                  <a:pt x="15289" y="12390"/>
                </a:lnTo>
                <a:cubicBezTo>
                  <a:pt x="15049" y="12385"/>
                  <a:pt x="14812" y="12246"/>
                  <a:pt x="14586" y="11979"/>
                </a:cubicBezTo>
                <a:cubicBezTo>
                  <a:pt x="14356" y="11707"/>
                  <a:pt x="14142" y="11307"/>
                  <a:pt x="13953" y="10796"/>
                </a:cubicBezTo>
                <a:lnTo>
                  <a:pt x="11724" y="4895"/>
                </a:lnTo>
                <a:cubicBezTo>
                  <a:pt x="11322" y="3854"/>
                  <a:pt x="10872" y="3033"/>
                  <a:pt x="10392" y="2463"/>
                </a:cubicBezTo>
                <a:cubicBezTo>
                  <a:pt x="9900" y="1878"/>
                  <a:pt x="9382" y="1566"/>
                  <a:pt x="8859" y="1537"/>
                </a:cubicBezTo>
                <a:lnTo>
                  <a:pt x="1940" y="1541"/>
                </a:lnTo>
                <a:close/>
              </a:path>
            </a:pathLst>
          </a:custGeom>
          <a:solidFill>
            <a:srgbClr val="56C1B8"/>
          </a:soli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57" name="Shape">
            <a:extLst>
              <a:ext uri="{FF2B5EF4-FFF2-40B4-BE49-F238E27FC236}">
                <a16:creationId xmlns:a16="http://schemas.microsoft.com/office/drawing/2014/main" id="{F46829F9-4B1A-6D47-ADBA-43C3A4341787}"/>
              </a:ext>
            </a:extLst>
          </p:cNvPr>
          <p:cNvSpPr/>
          <p:nvPr/>
        </p:nvSpPr>
        <p:spPr>
          <a:xfrm flipH="1">
            <a:off x="2498281" y="3562446"/>
            <a:ext cx="1000211" cy="7013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222"/>
                </a:lnTo>
                <a:lnTo>
                  <a:pt x="8389" y="21600"/>
                </a:lnTo>
                <a:cubicBezTo>
                  <a:pt x="6217" y="18676"/>
                  <a:pt x="4381" y="15283"/>
                  <a:pt x="2947" y="11547"/>
                </a:cubicBezTo>
                <a:cubicBezTo>
                  <a:pt x="1560" y="7933"/>
                  <a:pt x="567" y="4039"/>
                  <a:pt x="0" y="0"/>
                </a:cubicBezTo>
                <a:close/>
              </a:path>
            </a:pathLst>
          </a:custGeom>
          <a:solidFill>
            <a:srgbClr val="56C1B8">
              <a:alpha val="92000"/>
            </a:srgbClr>
          </a:soli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58" name="Shape">
            <a:extLst>
              <a:ext uri="{FF2B5EF4-FFF2-40B4-BE49-F238E27FC236}">
                <a16:creationId xmlns:a16="http://schemas.microsoft.com/office/drawing/2014/main" id="{56D5A338-621F-1F41-BA50-30D909E0D784}"/>
              </a:ext>
            </a:extLst>
          </p:cNvPr>
          <p:cNvSpPr/>
          <p:nvPr/>
        </p:nvSpPr>
        <p:spPr>
          <a:xfrm flipH="1">
            <a:off x="2735980" y="3606834"/>
            <a:ext cx="1000211" cy="7013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222"/>
                </a:lnTo>
                <a:lnTo>
                  <a:pt x="8389" y="21600"/>
                </a:lnTo>
                <a:cubicBezTo>
                  <a:pt x="6217" y="18676"/>
                  <a:pt x="4381" y="15283"/>
                  <a:pt x="2947" y="11547"/>
                </a:cubicBezTo>
                <a:cubicBezTo>
                  <a:pt x="1560" y="7933"/>
                  <a:pt x="567" y="4039"/>
                  <a:pt x="0" y="0"/>
                </a:cubicBezTo>
                <a:close/>
              </a:path>
            </a:pathLst>
          </a:custGeom>
          <a:solidFill>
            <a:srgbClr val="56C1B8">
              <a:alpha val="92000"/>
            </a:srgbClr>
          </a:solidFill>
          <a:ln w="12700" cap="flat">
            <a:noFill/>
            <a:miter lim="400000"/>
          </a:ln>
          <a:effectLst/>
        </p:spPr>
        <p:txBody>
          <a:bodyPr wrap="square" lIns="0" tIns="0" rIns="0" bIns="0" numCol="1" anchor="ctr">
            <a:noAutofit/>
          </a:bodyPr>
          <a:lstStyle/>
          <a:p>
            <a:pPr marL="0" marR="0" lvl="0" indent="0" defTabSz="914217"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0" cap="none" spc="0" normalizeH="0" baseline="0" noProof="0" dirty="0">
              <a:ln>
                <a:noFill/>
              </a:ln>
              <a:solidFill>
                <a:srgbClr val="FFFFFF"/>
              </a:solidFill>
              <a:effectLst/>
              <a:uLnTx/>
              <a:uFillTx/>
              <a:latin typeface="Calibri" panose="020F0502020204030204"/>
              <a:sym typeface="Helvetica Neue Medium"/>
            </a:endParaRPr>
          </a:p>
        </p:txBody>
      </p:sp>
      <p:sp>
        <p:nvSpPr>
          <p:cNvPr id="48" name="02. Placeholder text">
            <a:extLst>
              <a:ext uri="{FF2B5EF4-FFF2-40B4-BE49-F238E27FC236}">
                <a16:creationId xmlns:a16="http://schemas.microsoft.com/office/drawing/2014/main" id="{0C321D28-D791-9946-A82E-9AB3C54DAB5F}"/>
              </a:ext>
            </a:extLst>
          </p:cNvPr>
          <p:cNvSpPr txBox="1"/>
          <p:nvPr/>
        </p:nvSpPr>
        <p:spPr>
          <a:xfrm flipH="1">
            <a:off x="5515511" y="3489001"/>
            <a:ext cx="2265746" cy="3282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800" b="0">
                <a:solidFill>
                  <a:srgbClr val="FFFFFF"/>
                </a:solidFill>
                <a:latin typeface="Barlow SemiBold"/>
                <a:ea typeface="Barlow SemiBold"/>
                <a:cs typeface="Barlow SemiBold"/>
                <a:sym typeface="Barlow SemiBold"/>
              </a:defRPr>
            </a:lvl1pPr>
          </a:lstStyle>
          <a:p>
            <a:pPr algn="ctr" defTabSz="914217"/>
            <a:r>
              <a:rPr lang="en-US" sz="1800" b="1" dirty="0">
                <a:latin typeface="Poppins SemiBold" pitchFamily="2" charset="77"/>
                <a:cs typeface="Poppins SemiBold" pitchFamily="2" charset="77"/>
              </a:rPr>
              <a:t>GST goods impact</a:t>
            </a:r>
            <a:endParaRPr sz="1800" b="1" dirty="0">
              <a:latin typeface="Poppins SemiBold" pitchFamily="2" charset="77"/>
              <a:cs typeface="Poppins SemiBold" pitchFamily="2" charset="77"/>
            </a:endParaRPr>
          </a:p>
        </p:txBody>
      </p:sp>
      <p:sp>
        <p:nvSpPr>
          <p:cNvPr id="49" name="03. Placeholder text">
            <a:extLst>
              <a:ext uri="{FF2B5EF4-FFF2-40B4-BE49-F238E27FC236}">
                <a16:creationId xmlns:a16="http://schemas.microsoft.com/office/drawing/2014/main" id="{39A109C4-26B4-4346-9839-D6B8CDC53B59}"/>
              </a:ext>
            </a:extLst>
          </p:cNvPr>
          <p:cNvSpPr txBox="1"/>
          <p:nvPr/>
        </p:nvSpPr>
        <p:spPr>
          <a:xfrm flipH="1">
            <a:off x="5540577" y="4565684"/>
            <a:ext cx="1947322" cy="3282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t">
            <a:spAutoFit/>
          </a:bodyPr>
          <a:lstStyle>
            <a:lvl1pPr algn="l">
              <a:defRPr sz="2800" b="0">
                <a:solidFill>
                  <a:srgbClr val="FFFFFF"/>
                </a:solidFill>
                <a:latin typeface="Barlow SemiBold"/>
                <a:ea typeface="Barlow SemiBold"/>
                <a:cs typeface="Barlow SemiBold"/>
                <a:sym typeface="Barlow SemiBold"/>
              </a:defRPr>
            </a:lvl1pPr>
          </a:lstStyle>
          <a:p>
            <a:pPr algn="ctr" defTabSz="914217"/>
            <a:r>
              <a:rPr lang="en-US" sz="1800" b="1" dirty="0">
                <a:latin typeface="Poppins SemiBold" pitchFamily="2" charset="77"/>
                <a:cs typeface="Poppins SemiBold" pitchFamily="2" charset="77"/>
              </a:rPr>
              <a:t>Non-GST Goods</a:t>
            </a:r>
            <a:endParaRPr sz="1800" b="1" dirty="0">
              <a:latin typeface="Poppins SemiBold" pitchFamily="2" charset="77"/>
              <a:cs typeface="Poppins SemiBold" pitchFamily="2" charset="77"/>
            </a:endParaRPr>
          </a:p>
        </p:txBody>
      </p:sp>
      <p:sp>
        <p:nvSpPr>
          <p:cNvPr id="51" name="TextBox 50">
            <a:extLst>
              <a:ext uri="{FF2B5EF4-FFF2-40B4-BE49-F238E27FC236}">
                <a16:creationId xmlns:a16="http://schemas.microsoft.com/office/drawing/2014/main" id="{219CCE31-A47C-A747-8DE0-6CD571D9A052}"/>
              </a:ext>
            </a:extLst>
          </p:cNvPr>
          <p:cNvSpPr txBox="1"/>
          <p:nvPr/>
        </p:nvSpPr>
        <p:spPr>
          <a:xfrm flipH="1">
            <a:off x="1422994" y="3668939"/>
            <a:ext cx="3366918" cy="1384995"/>
          </a:xfrm>
          <a:prstGeom prst="rect">
            <a:avLst/>
          </a:prstGeom>
          <a:noFill/>
        </p:spPr>
        <p:txBody>
          <a:bodyPr wrap="square" rtlCol="0">
            <a:spAutoFit/>
          </a:bodyPr>
          <a:lstStyle/>
          <a:p>
            <a:pPr defTabSz="914217"/>
            <a:r>
              <a:rPr lang="en-US" sz="1400" dirty="0">
                <a:latin typeface="Segoe UI Semilight" panose="020B0402040204020203" pitchFamily="34" charset="0"/>
                <a:ea typeface="Lato Light" panose="020F0502020204030203" pitchFamily="34" charset="0"/>
                <a:cs typeface="Segoe UI Semilight" panose="020B0402040204020203" pitchFamily="34" charset="0"/>
              </a:rPr>
              <a:t>GST and non-GST goods or services cannot be recorded in the same invoice. User has to maintain separate invoices for regular taxable goods and non-GST goods (such as Petroleum products and Alcohol for human consumption</a:t>
            </a:r>
          </a:p>
        </p:txBody>
      </p:sp>
      <p:sp>
        <p:nvSpPr>
          <p:cNvPr id="61" name="TextBox 60">
            <a:extLst>
              <a:ext uri="{FF2B5EF4-FFF2-40B4-BE49-F238E27FC236}">
                <a16:creationId xmlns:a16="http://schemas.microsoft.com/office/drawing/2014/main" id="{917064B6-8AB9-B542-B26D-9C9696AE464E}"/>
              </a:ext>
            </a:extLst>
          </p:cNvPr>
          <p:cNvSpPr txBox="1"/>
          <p:nvPr/>
        </p:nvSpPr>
        <p:spPr>
          <a:xfrm flipH="1">
            <a:off x="8165012" y="2685504"/>
            <a:ext cx="3777944" cy="13849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217"/>
            <a:r>
              <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Invoices containing only non-GST items will be recorded in Section 8 of GSTR-2 and Section 3.1e of GSTR-3B. On the other hand, if an invoice contains both GST and non-GST items, then only the value of GST items will be considered in GST returns.</a:t>
            </a:r>
          </a:p>
        </p:txBody>
      </p:sp>
      <p:sp>
        <p:nvSpPr>
          <p:cNvPr id="62" name="TextBox 61">
            <a:extLst>
              <a:ext uri="{FF2B5EF4-FFF2-40B4-BE49-F238E27FC236}">
                <a16:creationId xmlns:a16="http://schemas.microsoft.com/office/drawing/2014/main" id="{95C545D3-FC6E-944D-B859-8569D346A02E}"/>
              </a:ext>
            </a:extLst>
          </p:cNvPr>
          <p:cNvSpPr txBox="1"/>
          <p:nvPr/>
        </p:nvSpPr>
        <p:spPr>
          <a:xfrm flipH="1">
            <a:off x="8165012" y="4493779"/>
            <a:ext cx="3339398"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defTabSz="914217"/>
            <a:r>
              <a:rPr lang="en-US" sz="16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The value of non-GST items will be included in the total invoice value but excluded from tax calculation.</a:t>
            </a:r>
          </a:p>
        </p:txBody>
      </p:sp>
    </p:spTree>
    <p:extLst>
      <p:ext uri="{BB962C8B-B14F-4D97-AF65-F5344CB8AC3E}">
        <p14:creationId xmlns:p14="http://schemas.microsoft.com/office/powerpoint/2010/main" val="39470353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327B-B01B-5349-832E-7A0C2FB63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EBEF55-C2D1-F41F-7E46-1D7312F5EE27}"/>
              </a:ext>
            </a:extLst>
          </p:cNvPr>
          <p:cNvSpPr>
            <a:spLocks noGrp="1"/>
          </p:cNvSpPr>
          <p:nvPr>
            <p:ph type="title"/>
          </p:nvPr>
        </p:nvSpPr>
        <p:spPr/>
        <p:txBody>
          <a:bodyPr/>
          <a:lstStyle/>
          <a:p>
            <a:r>
              <a:rPr lang="en-US" sz="3200" dirty="0"/>
              <a:t>GSTR-1 Filing – Scenarios</a:t>
            </a:r>
            <a:endParaRPr lang="en-IN" dirty="0"/>
          </a:p>
        </p:txBody>
      </p:sp>
      <p:sp>
        <p:nvSpPr>
          <p:cNvPr id="3" name="Content Placeholder 2">
            <a:extLst>
              <a:ext uri="{FF2B5EF4-FFF2-40B4-BE49-F238E27FC236}">
                <a16:creationId xmlns:a16="http://schemas.microsoft.com/office/drawing/2014/main" id="{7D3B3F5E-5FE5-8B3E-ECE5-EDBA635A6F9F}"/>
              </a:ext>
            </a:extLst>
          </p:cNvPr>
          <p:cNvSpPr>
            <a:spLocks noGrp="1"/>
          </p:cNvSpPr>
          <p:nvPr>
            <p:ph sz="half" idx="1"/>
          </p:nvPr>
        </p:nvSpPr>
        <p:spPr>
          <a:xfrm>
            <a:off x="452069" y="1803126"/>
            <a:ext cx="11502038" cy="4624868"/>
          </a:xfrm>
        </p:spPr>
        <p:txBody>
          <a:bodyPr/>
          <a:lstStyle/>
          <a:p>
            <a:r>
              <a:rPr lang="en-US" sz="2400" dirty="0"/>
              <a:t>Yash Enterprises is filing their Monthly GSTR-1 return, and getting the error “File couldn’t be uploaded, download the latest offline utility file”. What is the cause and how do we troubleshoot it?  </a:t>
            </a:r>
          </a:p>
          <a:p>
            <a:endParaRPr lang="en-US" dirty="0"/>
          </a:p>
          <a:p>
            <a:endParaRPr lang="en-IN" dirty="0"/>
          </a:p>
        </p:txBody>
      </p:sp>
      <p:graphicFrame>
        <p:nvGraphicFramePr>
          <p:cNvPr id="6" name="Diagram 5">
            <a:extLst>
              <a:ext uri="{FF2B5EF4-FFF2-40B4-BE49-F238E27FC236}">
                <a16:creationId xmlns:a16="http://schemas.microsoft.com/office/drawing/2014/main" id="{C5AB67FE-ADAD-CA2A-A082-A525BEB3FE06}"/>
              </a:ext>
            </a:extLst>
          </p:cNvPr>
          <p:cNvGraphicFramePr/>
          <p:nvPr/>
        </p:nvGraphicFramePr>
        <p:xfrm>
          <a:off x="452068" y="2832410"/>
          <a:ext cx="11067142" cy="3757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00961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327B-B01B-5349-832E-7A0C2FB632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3B3F5E-5FE5-8B3E-ECE5-EDBA635A6F9F}"/>
              </a:ext>
            </a:extLst>
          </p:cNvPr>
          <p:cNvSpPr>
            <a:spLocks noGrp="1"/>
          </p:cNvSpPr>
          <p:nvPr>
            <p:ph sz="half" idx="1"/>
          </p:nvPr>
        </p:nvSpPr>
        <p:spPr>
          <a:xfrm>
            <a:off x="452070" y="3042961"/>
            <a:ext cx="4119930" cy="2113427"/>
          </a:xfrm>
        </p:spPr>
        <p:txBody>
          <a:bodyPr>
            <a:normAutofit lnSpcReduction="10000"/>
          </a:bodyPr>
          <a:lstStyle/>
          <a:p>
            <a:pPr marL="0" indent="0">
              <a:buNone/>
            </a:pPr>
            <a:r>
              <a:rPr lang="en-US" dirty="0"/>
              <a:t>Unable to Export GSTR-1 returns to MS Excel or getting error you need to add Tally prime installation folder as a trusted location in your MS- Excel."</a:t>
            </a:r>
          </a:p>
          <a:p>
            <a:endParaRPr lang="en-IN" dirty="0"/>
          </a:p>
        </p:txBody>
      </p:sp>
      <p:sp>
        <p:nvSpPr>
          <p:cNvPr id="2" name="Title 1">
            <a:extLst>
              <a:ext uri="{FF2B5EF4-FFF2-40B4-BE49-F238E27FC236}">
                <a16:creationId xmlns:a16="http://schemas.microsoft.com/office/drawing/2014/main" id="{4DEBEF55-C2D1-F41F-7E46-1D7312F5EE27}"/>
              </a:ext>
            </a:extLst>
          </p:cNvPr>
          <p:cNvSpPr>
            <a:spLocks noGrp="1"/>
          </p:cNvSpPr>
          <p:nvPr>
            <p:ph type="title"/>
          </p:nvPr>
        </p:nvSpPr>
        <p:spPr>
          <a:xfrm>
            <a:off x="452070" y="1075453"/>
            <a:ext cx="11152980" cy="454884"/>
          </a:xfrm>
        </p:spPr>
        <p:txBody>
          <a:bodyPr>
            <a:normAutofit/>
          </a:bodyPr>
          <a:lstStyle/>
          <a:p>
            <a:r>
              <a:rPr lang="en-US" sz="2600" dirty="0"/>
              <a:t>GSTR-1 Filing – Scenarios</a:t>
            </a:r>
            <a:endParaRPr lang="en-IN" sz="2600" dirty="0"/>
          </a:p>
        </p:txBody>
      </p:sp>
      <p:graphicFrame>
        <p:nvGraphicFramePr>
          <p:cNvPr id="4" name="Diagram 3">
            <a:extLst>
              <a:ext uri="{FF2B5EF4-FFF2-40B4-BE49-F238E27FC236}">
                <a16:creationId xmlns:a16="http://schemas.microsoft.com/office/drawing/2014/main" id="{A4E15878-B696-A77B-179D-C5D9FD24461E}"/>
              </a:ext>
            </a:extLst>
          </p:cNvPr>
          <p:cNvGraphicFramePr/>
          <p:nvPr>
            <p:extLst>
              <p:ext uri="{D42A27DB-BD31-4B8C-83A1-F6EECF244321}">
                <p14:modId xmlns:p14="http://schemas.microsoft.com/office/powerpoint/2010/main" val="2796942838"/>
              </p:ext>
            </p:extLst>
          </p:nvPr>
        </p:nvGraphicFramePr>
        <p:xfrm>
          <a:off x="4637333" y="1787240"/>
          <a:ext cx="6833178"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54598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B5F4-5F0F-8AF3-4DAC-E34110BD0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CB3F3-FAA3-1A9F-80A9-9A2936102BB2}"/>
              </a:ext>
            </a:extLst>
          </p:cNvPr>
          <p:cNvSpPr>
            <a:spLocks noGrp="1"/>
          </p:cNvSpPr>
          <p:nvPr>
            <p:ph type="title"/>
          </p:nvPr>
        </p:nvSpPr>
        <p:spPr/>
        <p:txBody>
          <a:bodyPr/>
          <a:lstStyle/>
          <a:p>
            <a:r>
              <a:rPr lang="en-US" sz="3200" dirty="0"/>
              <a:t>GSTR-1 Filing – Scenarios</a:t>
            </a:r>
            <a:endParaRPr lang="en-IN" dirty="0"/>
          </a:p>
        </p:txBody>
      </p:sp>
      <p:sp>
        <p:nvSpPr>
          <p:cNvPr id="3" name="Content Placeholder 2">
            <a:extLst>
              <a:ext uri="{FF2B5EF4-FFF2-40B4-BE49-F238E27FC236}">
                <a16:creationId xmlns:a16="http://schemas.microsoft.com/office/drawing/2014/main" id="{F3C67DDC-567A-9DF1-6F8D-A44A39FF9733}"/>
              </a:ext>
            </a:extLst>
          </p:cNvPr>
          <p:cNvSpPr>
            <a:spLocks noGrp="1"/>
          </p:cNvSpPr>
          <p:nvPr>
            <p:ph sz="half" idx="1"/>
          </p:nvPr>
        </p:nvSpPr>
        <p:spPr>
          <a:xfrm>
            <a:off x="452069" y="1803126"/>
            <a:ext cx="11287862" cy="4624868"/>
          </a:xfrm>
        </p:spPr>
        <p:txBody>
          <a:bodyPr/>
          <a:lstStyle/>
          <a:p>
            <a:r>
              <a:rPr lang="en-US" dirty="0"/>
              <a:t>Mr. Dinesh is trying to export GSTR-1; however, the preview is showing blank and unable to export. What is the reason and how do we resolve it?</a:t>
            </a:r>
          </a:p>
          <a:p>
            <a:endParaRPr lang="en-IN" dirty="0"/>
          </a:p>
        </p:txBody>
      </p:sp>
      <p:graphicFrame>
        <p:nvGraphicFramePr>
          <p:cNvPr id="4" name="Diagram 3">
            <a:extLst>
              <a:ext uri="{FF2B5EF4-FFF2-40B4-BE49-F238E27FC236}">
                <a16:creationId xmlns:a16="http://schemas.microsoft.com/office/drawing/2014/main" id="{B5B007CD-7EF2-DD58-EE14-A3E697A0D9A3}"/>
              </a:ext>
            </a:extLst>
          </p:cNvPr>
          <p:cNvGraphicFramePr/>
          <p:nvPr>
            <p:extLst>
              <p:ext uri="{D42A27DB-BD31-4B8C-83A1-F6EECF244321}">
                <p14:modId xmlns:p14="http://schemas.microsoft.com/office/powerpoint/2010/main" val="2441968287"/>
              </p:ext>
            </p:extLst>
          </p:nvPr>
        </p:nvGraphicFramePr>
        <p:xfrm>
          <a:off x="452070" y="2999677"/>
          <a:ext cx="11379374" cy="3534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99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69F6E14-4E71-49BF-BC4B-7013CBAAE44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6CEB6C32-94EE-44C8-BDA2-359B0D64C8E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AA72D3E5-51B7-42C3-ABF2-7092101FD10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68F028A5-E7CF-4B77-AAC4-36B575F0BBF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B5F4-5F0F-8AF3-4DAC-E34110BD0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CB3F3-FAA3-1A9F-80A9-9A2936102BB2}"/>
              </a:ext>
            </a:extLst>
          </p:cNvPr>
          <p:cNvSpPr>
            <a:spLocks noGrp="1"/>
          </p:cNvSpPr>
          <p:nvPr>
            <p:ph type="title"/>
          </p:nvPr>
        </p:nvSpPr>
        <p:spPr/>
        <p:txBody>
          <a:bodyPr/>
          <a:lstStyle/>
          <a:p>
            <a:r>
              <a:rPr lang="en-US" sz="3200" dirty="0"/>
              <a:t>GSTR-1 Filing – Scenarios</a:t>
            </a:r>
            <a:endParaRPr lang="en-IN" dirty="0"/>
          </a:p>
        </p:txBody>
      </p:sp>
      <p:sp>
        <p:nvSpPr>
          <p:cNvPr id="3" name="Content Placeholder 2">
            <a:extLst>
              <a:ext uri="{FF2B5EF4-FFF2-40B4-BE49-F238E27FC236}">
                <a16:creationId xmlns:a16="http://schemas.microsoft.com/office/drawing/2014/main" id="{F3C67DDC-567A-9DF1-6F8D-A44A39FF9733}"/>
              </a:ext>
            </a:extLst>
          </p:cNvPr>
          <p:cNvSpPr>
            <a:spLocks noGrp="1"/>
          </p:cNvSpPr>
          <p:nvPr>
            <p:ph sz="half" idx="1"/>
          </p:nvPr>
        </p:nvSpPr>
        <p:spPr>
          <a:xfrm>
            <a:off x="452069" y="1803126"/>
            <a:ext cx="11287862" cy="4624868"/>
          </a:xfrm>
        </p:spPr>
        <p:txBody>
          <a:bodyPr/>
          <a:lstStyle/>
          <a:p>
            <a:pPr marL="0" indent="0">
              <a:buNone/>
            </a:pPr>
            <a:r>
              <a:rPr lang="en-US" dirty="0"/>
              <a:t>Mr. Rajesh is a quarterly return filer and trying to export GSTR-1, however, only B2B section is getting exported! What is the reason and how do we resolve it?</a:t>
            </a:r>
          </a:p>
          <a:p>
            <a:endParaRPr lang="en-IN" dirty="0"/>
          </a:p>
        </p:txBody>
      </p:sp>
      <p:graphicFrame>
        <p:nvGraphicFramePr>
          <p:cNvPr id="4" name="Diagram 3">
            <a:extLst>
              <a:ext uri="{FF2B5EF4-FFF2-40B4-BE49-F238E27FC236}">
                <a16:creationId xmlns:a16="http://schemas.microsoft.com/office/drawing/2014/main" id="{B5B007CD-7EF2-DD58-EE14-A3E697A0D9A3}"/>
              </a:ext>
            </a:extLst>
          </p:cNvPr>
          <p:cNvGraphicFramePr/>
          <p:nvPr/>
        </p:nvGraphicFramePr>
        <p:xfrm>
          <a:off x="452069" y="2787804"/>
          <a:ext cx="11379374" cy="36401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99E62CA-7074-F0AF-D12A-D7C85C59A82F}"/>
              </a:ext>
            </a:extLst>
          </p:cNvPr>
          <p:cNvSpPr txBox="1"/>
          <p:nvPr/>
        </p:nvSpPr>
        <p:spPr>
          <a:xfrm>
            <a:off x="747133" y="3540512"/>
            <a:ext cx="925550" cy="738664"/>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Possible Reason</a:t>
            </a:r>
            <a:endParaRPr lang="en-IN" sz="1400" dirty="0">
              <a:latin typeface="Segoe UI Semilight" panose="020B0402040204020203" pitchFamily="34" charset="0"/>
              <a:cs typeface="Segoe UI Semilight" panose="020B0402040204020203" pitchFamily="34" charset="0"/>
            </a:endParaRPr>
          </a:p>
          <a:p>
            <a:endParaRPr lang="en-IN" sz="1400" dirty="0"/>
          </a:p>
        </p:txBody>
      </p:sp>
      <p:sp>
        <p:nvSpPr>
          <p:cNvPr id="6" name="TextBox 5">
            <a:extLst>
              <a:ext uri="{FF2B5EF4-FFF2-40B4-BE49-F238E27FC236}">
                <a16:creationId xmlns:a16="http://schemas.microsoft.com/office/drawing/2014/main" id="{12F21B1C-C134-B857-48A5-05ABA3819ECD}"/>
              </a:ext>
            </a:extLst>
          </p:cNvPr>
          <p:cNvSpPr txBox="1"/>
          <p:nvPr/>
        </p:nvSpPr>
        <p:spPr>
          <a:xfrm>
            <a:off x="669074" y="5259327"/>
            <a:ext cx="1081668" cy="523220"/>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Resolution</a:t>
            </a:r>
          </a:p>
          <a:p>
            <a:endParaRPr lang="en-IN" sz="1400" dirty="0"/>
          </a:p>
        </p:txBody>
      </p:sp>
    </p:spTree>
    <p:extLst>
      <p:ext uri="{BB962C8B-B14F-4D97-AF65-F5344CB8AC3E}">
        <p14:creationId xmlns:p14="http://schemas.microsoft.com/office/powerpoint/2010/main" val="213000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1F9730CC-46C0-4959-83E0-37BFDFAA14D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287C1DB9-082D-4DC1-8A56-A5EA27EDF2A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97817858-0EE9-4E05-B726-CF46FBE09B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D709164-0712-49E2-A629-28CB59336FD8}"/>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B09CB4C4-2C31-46CF-8886-07A010680E9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GSTR – 2A/2B Recon</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National traders maintains all his tax invoice with decimal value and  issued Tax invoice to Mr. Ranjan for Rs. 12920 with IGST of 2325.60 (18%). However, Ranjan maintains all his invoice with rounded value. During reconciliation it showed difference in the Tax Amount for a transaction in his book vs on the portal. How to resolve and reconcile the same?</a:t>
            </a:r>
          </a:p>
          <a:p>
            <a:endParaRPr lang="en-US" dirty="0"/>
          </a:p>
        </p:txBody>
      </p:sp>
      <p:graphicFrame>
        <p:nvGraphicFramePr>
          <p:cNvPr id="4" name="Diagram 3">
            <a:extLst>
              <a:ext uri="{FF2B5EF4-FFF2-40B4-BE49-F238E27FC236}">
                <a16:creationId xmlns:a16="http://schemas.microsoft.com/office/drawing/2014/main" id="{8FDCC2CF-7C9C-5F57-EAA8-9920CA3949EF}"/>
              </a:ext>
            </a:extLst>
          </p:cNvPr>
          <p:cNvGraphicFramePr/>
          <p:nvPr>
            <p:extLst>
              <p:ext uri="{D42A27DB-BD31-4B8C-83A1-F6EECF244321}">
                <p14:modId xmlns:p14="http://schemas.microsoft.com/office/powerpoint/2010/main" val="4041357875"/>
              </p:ext>
            </p:extLst>
          </p:nvPr>
        </p:nvGraphicFramePr>
        <p:xfrm>
          <a:off x="1337518" y="3958542"/>
          <a:ext cx="9195444" cy="2469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290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018C50A3-D703-400F-9396-EBD27CF7CF5F}"/>
                                            </p:graphicEl>
                                          </p:spTgt>
                                        </p:tgtEl>
                                        <p:attrNameLst>
                                          <p:attrName>style.visibility</p:attrName>
                                        </p:attrNameLst>
                                      </p:cBhvr>
                                      <p:to>
                                        <p:strVal val="visible"/>
                                      </p:to>
                                    </p:set>
                                    <p:anim calcmode="lin" valueType="num">
                                      <p:cBhvr additive="base">
                                        <p:cTn id="13" dur="500" fill="hold"/>
                                        <p:tgtEl>
                                          <p:spTgt spid="4">
                                            <p:graphicEl>
                                              <a:dgm id="{018C50A3-D703-400F-9396-EBD27CF7CF5F}"/>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018C50A3-D703-400F-9396-EBD27CF7CF5F}"/>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78A4262D-D34B-4865-85AD-E1274742E736}"/>
                                            </p:graphicEl>
                                          </p:spTgt>
                                        </p:tgtEl>
                                        <p:attrNameLst>
                                          <p:attrName>style.visibility</p:attrName>
                                        </p:attrNameLst>
                                      </p:cBhvr>
                                      <p:to>
                                        <p:strVal val="visible"/>
                                      </p:to>
                                    </p:set>
                                    <p:anim calcmode="lin" valueType="num">
                                      <p:cBhvr additive="base">
                                        <p:cTn id="19" dur="500" fill="hold"/>
                                        <p:tgtEl>
                                          <p:spTgt spid="4">
                                            <p:graphicEl>
                                              <a:dgm id="{78A4262D-D34B-4865-85AD-E1274742E736}"/>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78A4262D-D34B-4865-85AD-E1274742E736}"/>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641087FE-8748-4F89-B2AD-7A642ACE77D7}"/>
                                            </p:graphicEl>
                                          </p:spTgt>
                                        </p:tgtEl>
                                        <p:attrNameLst>
                                          <p:attrName>style.visibility</p:attrName>
                                        </p:attrNameLst>
                                      </p:cBhvr>
                                      <p:to>
                                        <p:strVal val="visible"/>
                                      </p:to>
                                    </p:set>
                                    <p:anim calcmode="lin" valueType="num">
                                      <p:cBhvr additive="base">
                                        <p:cTn id="23" dur="500" fill="hold"/>
                                        <p:tgtEl>
                                          <p:spTgt spid="4">
                                            <p:graphicEl>
                                              <a:dgm id="{641087FE-8748-4F89-B2AD-7A642ACE77D7}"/>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641087FE-8748-4F89-B2AD-7A642ACE77D7}"/>
                                            </p:graphic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graphicEl>
                                              <a:dgm id="{87724CB2-B859-42DD-AEA9-64BDF60E0542}"/>
                                            </p:graphicEl>
                                          </p:spTgt>
                                        </p:tgtEl>
                                        <p:attrNameLst>
                                          <p:attrName>style.visibility</p:attrName>
                                        </p:attrNameLst>
                                      </p:cBhvr>
                                      <p:to>
                                        <p:strVal val="visible"/>
                                      </p:to>
                                    </p:set>
                                    <p:anim calcmode="lin" valueType="num">
                                      <p:cBhvr additive="base">
                                        <p:cTn id="29" dur="500" fill="hold"/>
                                        <p:tgtEl>
                                          <p:spTgt spid="4">
                                            <p:graphicEl>
                                              <a:dgm id="{87724CB2-B859-42DD-AEA9-64BDF60E0542}"/>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87724CB2-B859-42DD-AEA9-64BDF60E0542}"/>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graphicEl>
                                              <a:dgm id="{E6559D1A-C851-4233-921E-DAE6E4D997A1}"/>
                                            </p:graphicEl>
                                          </p:spTgt>
                                        </p:tgtEl>
                                        <p:attrNameLst>
                                          <p:attrName>style.visibility</p:attrName>
                                        </p:attrNameLst>
                                      </p:cBhvr>
                                      <p:to>
                                        <p:strVal val="visible"/>
                                      </p:to>
                                    </p:set>
                                    <p:anim calcmode="lin" valueType="num">
                                      <p:cBhvr additive="base">
                                        <p:cTn id="33" dur="500" fill="hold"/>
                                        <p:tgtEl>
                                          <p:spTgt spid="4">
                                            <p:graphicEl>
                                              <a:dgm id="{E6559D1A-C851-4233-921E-DAE6E4D997A1}"/>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graphicEl>
                                              <a:dgm id="{E6559D1A-C851-4233-921E-DAE6E4D997A1}"/>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GSTR – 2A/2B Recon</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M/s Aru International was not able to find his purchases done from National traders, as they failed in filing their GSTR-1 returns. As these transactions were not auto populated in GSTR-2B, how to reverse those entries and avail ITC for next month. </a:t>
            </a:r>
          </a:p>
        </p:txBody>
      </p:sp>
      <p:graphicFrame>
        <p:nvGraphicFramePr>
          <p:cNvPr id="4" name="Diagram 3">
            <a:extLst>
              <a:ext uri="{FF2B5EF4-FFF2-40B4-BE49-F238E27FC236}">
                <a16:creationId xmlns:a16="http://schemas.microsoft.com/office/drawing/2014/main" id="{8FDCC2CF-7C9C-5F57-EAA8-9920CA3949EF}"/>
              </a:ext>
            </a:extLst>
          </p:cNvPr>
          <p:cNvGraphicFramePr/>
          <p:nvPr>
            <p:extLst>
              <p:ext uri="{D42A27DB-BD31-4B8C-83A1-F6EECF244321}">
                <p14:modId xmlns:p14="http://schemas.microsoft.com/office/powerpoint/2010/main" val="2636616940"/>
              </p:ext>
            </p:extLst>
          </p:nvPr>
        </p:nvGraphicFramePr>
        <p:xfrm>
          <a:off x="1337518" y="3958542"/>
          <a:ext cx="9195444" cy="2469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902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62F7F5FC-3881-4E51-9CA9-A4CA2555F89B}"/>
                                            </p:graphicEl>
                                          </p:spTgt>
                                        </p:tgtEl>
                                        <p:attrNameLst>
                                          <p:attrName>style.visibility</p:attrName>
                                        </p:attrNameLst>
                                      </p:cBhvr>
                                      <p:to>
                                        <p:strVal val="visible"/>
                                      </p:to>
                                    </p:set>
                                    <p:anim calcmode="lin" valueType="num">
                                      <p:cBhvr additive="base">
                                        <p:cTn id="13" dur="500" fill="hold"/>
                                        <p:tgtEl>
                                          <p:spTgt spid="4">
                                            <p:graphicEl>
                                              <a:dgm id="{62F7F5FC-3881-4E51-9CA9-A4CA2555F89B}"/>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62F7F5FC-3881-4E51-9CA9-A4CA2555F89B}"/>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0271469D-A7FB-4A2C-8A71-29267815DAA6}"/>
                                            </p:graphicEl>
                                          </p:spTgt>
                                        </p:tgtEl>
                                        <p:attrNameLst>
                                          <p:attrName>style.visibility</p:attrName>
                                        </p:attrNameLst>
                                      </p:cBhvr>
                                      <p:to>
                                        <p:strVal val="visible"/>
                                      </p:to>
                                    </p:set>
                                    <p:anim calcmode="lin" valueType="num">
                                      <p:cBhvr additive="base">
                                        <p:cTn id="19" dur="500" fill="hold"/>
                                        <p:tgtEl>
                                          <p:spTgt spid="4">
                                            <p:graphicEl>
                                              <a:dgm id="{0271469D-A7FB-4A2C-8A71-29267815DAA6}"/>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0271469D-A7FB-4A2C-8A71-29267815DAA6}"/>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D6CABA83-7260-44E0-A6A1-AE487101065E}"/>
                                            </p:graphicEl>
                                          </p:spTgt>
                                        </p:tgtEl>
                                        <p:attrNameLst>
                                          <p:attrName>style.visibility</p:attrName>
                                        </p:attrNameLst>
                                      </p:cBhvr>
                                      <p:to>
                                        <p:strVal val="visible"/>
                                      </p:to>
                                    </p:set>
                                    <p:anim calcmode="lin" valueType="num">
                                      <p:cBhvr additive="base">
                                        <p:cTn id="25" dur="500" fill="hold"/>
                                        <p:tgtEl>
                                          <p:spTgt spid="4">
                                            <p:graphicEl>
                                              <a:dgm id="{D6CABA83-7260-44E0-A6A1-AE487101065E}"/>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D6CABA83-7260-44E0-A6A1-AE487101065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5204-F917-A6B7-BD2E-2329F9FB32B1}"/>
              </a:ext>
            </a:extLst>
          </p:cNvPr>
          <p:cNvSpPr>
            <a:spLocks noGrp="1"/>
          </p:cNvSpPr>
          <p:nvPr>
            <p:ph type="title"/>
          </p:nvPr>
        </p:nvSpPr>
        <p:spPr/>
        <p:txBody>
          <a:bodyPr/>
          <a:lstStyle/>
          <a:p>
            <a:r>
              <a:rPr lang="en-US" dirty="0"/>
              <a:t>GSTR – 2A/2B - Potential matches (Excluding Section)</a:t>
            </a:r>
            <a:endParaRPr lang="en-IN" dirty="0"/>
          </a:p>
        </p:txBody>
      </p:sp>
      <p:sp>
        <p:nvSpPr>
          <p:cNvPr id="3" name="Content Placeholder 2">
            <a:extLst>
              <a:ext uri="{FF2B5EF4-FFF2-40B4-BE49-F238E27FC236}">
                <a16:creationId xmlns:a16="http://schemas.microsoft.com/office/drawing/2014/main" id="{6FE801A2-513F-41DF-30B1-83502F524ABC}"/>
              </a:ext>
            </a:extLst>
          </p:cNvPr>
          <p:cNvSpPr>
            <a:spLocks noGrp="1"/>
          </p:cNvSpPr>
          <p:nvPr>
            <p:ph sz="half" idx="1"/>
          </p:nvPr>
        </p:nvSpPr>
        <p:spPr>
          <a:xfrm>
            <a:off x="452068" y="1803126"/>
            <a:ext cx="10995294" cy="4624868"/>
          </a:xfrm>
        </p:spPr>
        <p:txBody>
          <a:bodyPr/>
          <a:lstStyle/>
          <a:p>
            <a:r>
              <a:rPr lang="en-US" dirty="0"/>
              <a:t>M/s Suraj enterprises was not able to find his purchases done from Damayanti traders. Damayanti Traders had recorded a Credit note for reducing the purchase price and same was uploaded to portal, while M/s Suraj Enterprise has recorded purchase voucher type. How to resolve this and reconcile. </a:t>
            </a:r>
          </a:p>
        </p:txBody>
      </p:sp>
      <p:graphicFrame>
        <p:nvGraphicFramePr>
          <p:cNvPr id="4" name="Diagram 3">
            <a:extLst>
              <a:ext uri="{FF2B5EF4-FFF2-40B4-BE49-F238E27FC236}">
                <a16:creationId xmlns:a16="http://schemas.microsoft.com/office/drawing/2014/main" id="{8FDCC2CF-7C9C-5F57-EAA8-9920CA3949EF}"/>
              </a:ext>
            </a:extLst>
          </p:cNvPr>
          <p:cNvGraphicFramePr/>
          <p:nvPr>
            <p:extLst>
              <p:ext uri="{D42A27DB-BD31-4B8C-83A1-F6EECF244321}">
                <p14:modId xmlns:p14="http://schemas.microsoft.com/office/powerpoint/2010/main" val="933958042"/>
              </p:ext>
            </p:extLst>
          </p:nvPr>
        </p:nvGraphicFramePr>
        <p:xfrm>
          <a:off x="1337517" y="3958542"/>
          <a:ext cx="9693155" cy="2469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906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62F7F5FC-3881-4E51-9CA9-A4CA2555F89B}"/>
                                            </p:graphicEl>
                                          </p:spTgt>
                                        </p:tgtEl>
                                        <p:attrNameLst>
                                          <p:attrName>style.visibility</p:attrName>
                                        </p:attrNameLst>
                                      </p:cBhvr>
                                      <p:to>
                                        <p:strVal val="visible"/>
                                      </p:to>
                                    </p:set>
                                    <p:anim calcmode="lin" valueType="num">
                                      <p:cBhvr additive="base">
                                        <p:cTn id="13" dur="500" fill="hold"/>
                                        <p:tgtEl>
                                          <p:spTgt spid="4">
                                            <p:graphicEl>
                                              <a:dgm id="{62F7F5FC-3881-4E51-9CA9-A4CA2555F89B}"/>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62F7F5FC-3881-4E51-9CA9-A4CA2555F89B}"/>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D6CABA83-7260-44E0-A6A1-AE487101065E}"/>
                                            </p:graphicEl>
                                          </p:spTgt>
                                        </p:tgtEl>
                                        <p:attrNameLst>
                                          <p:attrName>style.visibility</p:attrName>
                                        </p:attrNameLst>
                                      </p:cBhvr>
                                      <p:to>
                                        <p:strVal val="visible"/>
                                      </p:to>
                                    </p:set>
                                    <p:anim calcmode="lin" valueType="num">
                                      <p:cBhvr additive="base">
                                        <p:cTn id="19" dur="500" fill="hold"/>
                                        <p:tgtEl>
                                          <p:spTgt spid="4">
                                            <p:graphicEl>
                                              <a:dgm id="{D6CABA83-7260-44E0-A6A1-AE487101065E}"/>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D6CABA83-7260-44E0-A6A1-AE487101065E}"/>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D09CE25D-6A16-4763-85F7-AF826F891708}"/>
                                            </p:graphicEl>
                                          </p:spTgt>
                                        </p:tgtEl>
                                        <p:attrNameLst>
                                          <p:attrName>style.visibility</p:attrName>
                                        </p:attrNameLst>
                                      </p:cBhvr>
                                      <p:to>
                                        <p:strVal val="visible"/>
                                      </p:to>
                                    </p:set>
                                    <p:anim calcmode="lin" valueType="num">
                                      <p:cBhvr additive="base">
                                        <p:cTn id="25" dur="500" fill="hold"/>
                                        <p:tgtEl>
                                          <p:spTgt spid="4">
                                            <p:graphicEl>
                                              <a:dgm id="{D09CE25D-6A16-4763-85F7-AF826F891708}"/>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D09CE25D-6A16-4763-85F7-AF826F891708}"/>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graphicEl>
                                              <a:dgm id="{B89F4B8D-0184-4DBE-8513-456EDB63A122}"/>
                                            </p:graphicEl>
                                          </p:spTgt>
                                        </p:tgtEl>
                                        <p:attrNameLst>
                                          <p:attrName>style.visibility</p:attrName>
                                        </p:attrNameLst>
                                      </p:cBhvr>
                                      <p:to>
                                        <p:strVal val="visible"/>
                                      </p:to>
                                    </p:set>
                                    <p:anim calcmode="lin" valueType="num">
                                      <p:cBhvr additive="base">
                                        <p:cTn id="31" dur="500" fill="hold"/>
                                        <p:tgtEl>
                                          <p:spTgt spid="4">
                                            <p:graphicEl>
                                              <a:dgm id="{B89F4B8D-0184-4DBE-8513-456EDB63A122}"/>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B89F4B8D-0184-4DBE-8513-456EDB63A122}"/>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EE515-ECBF-E7C1-8A2D-9542832481BD}"/>
              </a:ext>
            </a:extLst>
          </p:cNvPr>
          <p:cNvSpPr>
            <a:spLocks noGrp="1"/>
          </p:cNvSpPr>
          <p:nvPr>
            <p:ph type="title"/>
          </p:nvPr>
        </p:nvSpPr>
        <p:spPr/>
        <p:txBody>
          <a:bodyPr/>
          <a:lstStyle/>
          <a:p>
            <a:r>
              <a:rPr lang="en-US" dirty="0"/>
              <a:t>GST Amendments Scenario 1</a:t>
            </a:r>
            <a:endParaRPr lang="en-IN" dirty="0"/>
          </a:p>
        </p:txBody>
      </p:sp>
      <p:sp>
        <p:nvSpPr>
          <p:cNvPr id="3" name="Content Placeholder 2">
            <a:extLst>
              <a:ext uri="{FF2B5EF4-FFF2-40B4-BE49-F238E27FC236}">
                <a16:creationId xmlns:a16="http://schemas.microsoft.com/office/drawing/2014/main" id="{DD438173-717C-BAF6-6A28-53C762C680E8}"/>
              </a:ext>
            </a:extLst>
          </p:cNvPr>
          <p:cNvSpPr>
            <a:spLocks noGrp="1"/>
          </p:cNvSpPr>
          <p:nvPr>
            <p:ph sz="half" idx="1"/>
          </p:nvPr>
        </p:nvSpPr>
        <p:spPr>
          <a:xfrm>
            <a:off x="452068" y="1803126"/>
            <a:ext cx="11011385" cy="4624868"/>
          </a:xfrm>
        </p:spPr>
        <p:txBody>
          <a:bodyPr/>
          <a:lstStyle/>
          <a:p>
            <a:r>
              <a:rPr lang="en-US" dirty="0"/>
              <a:t>M/s National Traders have filed their GSTR-1 return for Feb’24 and later realized a data entry error in the Amount field. How do we rectify this entry? </a:t>
            </a:r>
            <a:endParaRPr lang="en-IN" dirty="0"/>
          </a:p>
        </p:txBody>
      </p:sp>
      <p:sp>
        <p:nvSpPr>
          <p:cNvPr id="17" name="CuadroTexto 350">
            <a:extLst>
              <a:ext uri="{FF2B5EF4-FFF2-40B4-BE49-F238E27FC236}">
                <a16:creationId xmlns:a16="http://schemas.microsoft.com/office/drawing/2014/main" id="{E59945A6-EC81-8347-68D1-CA3B5F1B76FE}"/>
              </a:ext>
            </a:extLst>
          </p:cNvPr>
          <p:cNvSpPr txBox="1"/>
          <p:nvPr/>
        </p:nvSpPr>
        <p:spPr>
          <a:xfrm>
            <a:off x="959745" y="3596497"/>
            <a:ext cx="3366173" cy="163121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217"/>
            <a:r>
              <a:rPr lang="en-US" sz="2000" b="0" i="0" dirty="0">
                <a:solidFill>
                  <a:srgbClr val="333333"/>
                </a:solidFill>
                <a:effectLst/>
                <a:latin typeface="Segoe UI Semilight" panose="020B0402040204020203" pitchFamily="34" charset="0"/>
                <a:cs typeface="Segoe UI Semilight" panose="020B0402040204020203" pitchFamily="34" charset="0"/>
              </a:rPr>
              <a:t>If there is a data entry error in the Amount field or the total amount of the invoice, then you will need to amend the invoice with.</a:t>
            </a:r>
            <a:endParaRPr lang="en-US" sz="2000" b="1" dirty="0">
              <a:solidFill>
                <a:srgbClr val="363E48"/>
              </a:solidFill>
              <a:latin typeface="Segoe UI Semilight" panose="020B0402040204020203" pitchFamily="34" charset="0"/>
              <a:ea typeface="Lato Heavy" charset="0"/>
              <a:cs typeface="Segoe UI Semilight" panose="020B0402040204020203" pitchFamily="34" charset="0"/>
            </a:endParaRPr>
          </a:p>
        </p:txBody>
      </p:sp>
      <p:grpSp>
        <p:nvGrpSpPr>
          <p:cNvPr id="19" name="Group 18">
            <a:extLst>
              <a:ext uri="{FF2B5EF4-FFF2-40B4-BE49-F238E27FC236}">
                <a16:creationId xmlns:a16="http://schemas.microsoft.com/office/drawing/2014/main" id="{4A90D233-66CC-01D9-9E12-22611B859656}"/>
              </a:ext>
            </a:extLst>
          </p:cNvPr>
          <p:cNvGrpSpPr/>
          <p:nvPr/>
        </p:nvGrpSpPr>
        <p:grpSpPr>
          <a:xfrm>
            <a:off x="5586364" y="2620768"/>
            <a:ext cx="5003097" cy="3874517"/>
            <a:chOff x="11932414" y="3067970"/>
            <a:chExt cx="8989058" cy="8320964"/>
          </a:xfrm>
        </p:grpSpPr>
        <p:sp>
          <p:nvSpPr>
            <p:cNvPr id="20" name="Teardrop 19">
              <a:extLst>
                <a:ext uri="{FF2B5EF4-FFF2-40B4-BE49-F238E27FC236}">
                  <a16:creationId xmlns:a16="http://schemas.microsoft.com/office/drawing/2014/main" id="{F20CF447-E4FF-8D13-4E0E-1F1C7DEBF0C4}"/>
                </a:ext>
              </a:extLst>
            </p:cNvPr>
            <p:cNvSpPr/>
            <p:nvPr/>
          </p:nvSpPr>
          <p:spPr>
            <a:xfrm rot="900000">
              <a:off x="11932414" y="7348445"/>
              <a:ext cx="4040489" cy="4040489"/>
            </a:xfrm>
            <a:prstGeom prst="teardrop">
              <a:avLst/>
            </a:prstGeom>
            <a:solidFill>
              <a:srgbClr val="228BB9"/>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1" name="Teardrop 20">
              <a:extLst>
                <a:ext uri="{FF2B5EF4-FFF2-40B4-BE49-F238E27FC236}">
                  <a16:creationId xmlns:a16="http://schemas.microsoft.com/office/drawing/2014/main" id="{5CA7E963-6B3A-682E-6E42-4BEF86F29D0F}"/>
                </a:ext>
              </a:extLst>
            </p:cNvPr>
            <p:cNvSpPr/>
            <p:nvPr/>
          </p:nvSpPr>
          <p:spPr>
            <a:xfrm rot="8100000">
              <a:off x="14401546" y="3067970"/>
              <a:ext cx="4040489" cy="4040489"/>
            </a:xfrm>
            <a:prstGeom prst="teardrop">
              <a:avLst/>
            </a:prstGeom>
            <a:solidFill>
              <a:srgbClr val="2BC5E0"/>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2" name="Teardrop 21">
              <a:extLst>
                <a:ext uri="{FF2B5EF4-FFF2-40B4-BE49-F238E27FC236}">
                  <a16:creationId xmlns:a16="http://schemas.microsoft.com/office/drawing/2014/main" id="{7BED6376-B100-C648-8404-9C7F5DD20467}"/>
                </a:ext>
              </a:extLst>
            </p:cNvPr>
            <p:cNvSpPr/>
            <p:nvPr/>
          </p:nvSpPr>
          <p:spPr>
            <a:xfrm rot="20700000" flipH="1">
              <a:off x="16880983" y="7348444"/>
              <a:ext cx="4040489" cy="4040489"/>
            </a:xfrm>
            <a:prstGeom prst="teardrop">
              <a:avLst/>
            </a:prstGeom>
            <a:solidFill>
              <a:srgbClr val="2299C0"/>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DDBE500F-1038-3A63-1491-2C29DDC2DC9C}"/>
              </a:ext>
            </a:extLst>
          </p:cNvPr>
          <p:cNvGrpSpPr/>
          <p:nvPr/>
        </p:nvGrpSpPr>
        <p:grpSpPr>
          <a:xfrm>
            <a:off x="7328159" y="2826266"/>
            <a:ext cx="1511352" cy="1731761"/>
            <a:chOff x="14861122" y="4104716"/>
            <a:chExt cx="3096886" cy="2772571"/>
          </a:xfrm>
        </p:grpSpPr>
        <p:sp>
          <p:nvSpPr>
            <p:cNvPr id="24" name="Rectangle 23">
              <a:extLst>
                <a:ext uri="{FF2B5EF4-FFF2-40B4-BE49-F238E27FC236}">
                  <a16:creationId xmlns:a16="http://schemas.microsoft.com/office/drawing/2014/main" id="{AB72E560-F5B8-A1B8-8459-B363EE5C8848}"/>
                </a:ext>
              </a:extLst>
            </p:cNvPr>
            <p:cNvSpPr/>
            <p:nvPr/>
          </p:nvSpPr>
          <p:spPr>
            <a:xfrm>
              <a:off x="15552008" y="5953957"/>
              <a:ext cx="1715118" cy="923330"/>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01</a:t>
              </a:r>
            </a:p>
          </p:txBody>
        </p:sp>
        <p:sp>
          <p:nvSpPr>
            <p:cNvPr id="26" name="TextBox 25">
              <a:extLst>
                <a:ext uri="{FF2B5EF4-FFF2-40B4-BE49-F238E27FC236}">
                  <a16:creationId xmlns:a16="http://schemas.microsoft.com/office/drawing/2014/main" id="{048BB4F2-71BF-B458-C450-F82BD1CA02E2}"/>
                </a:ext>
              </a:extLst>
            </p:cNvPr>
            <p:cNvSpPr txBox="1"/>
            <p:nvPr/>
          </p:nvSpPr>
          <p:spPr>
            <a:xfrm>
              <a:off x="14861122" y="4104716"/>
              <a:ext cx="3096886" cy="2199714"/>
            </a:xfrm>
            <a:prstGeom prst="rect">
              <a:avLst/>
            </a:prstGeom>
            <a:noFill/>
          </p:spPr>
          <p:txBody>
            <a:bodyPr wrap="square" rtlCol="0">
              <a:spAutoFit/>
            </a:bodyPr>
            <a:lstStyle/>
            <a:p>
              <a:pPr algn="ctr" defTabSz="914217"/>
              <a:r>
                <a:rPr lang="en-US" dirty="0">
                  <a:solidFill>
                    <a:srgbClr val="FFFFFF"/>
                  </a:solidFill>
                  <a:latin typeface="Segoe UI Semilight" panose="020B0402040204020203" pitchFamily="34" charset="0"/>
                  <a:ea typeface="Lato Light" panose="020F0502020204030203" pitchFamily="34" charset="0"/>
                  <a:cs typeface="Segoe UI Semilight" panose="020B0402040204020203" pitchFamily="34" charset="0"/>
                </a:rPr>
                <a:t>The Return Effective Date in TallyPrime</a:t>
              </a:r>
            </a:p>
          </p:txBody>
        </p:sp>
      </p:grpSp>
      <p:grpSp>
        <p:nvGrpSpPr>
          <p:cNvPr id="27" name="Group 26">
            <a:extLst>
              <a:ext uri="{FF2B5EF4-FFF2-40B4-BE49-F238E27FC236}">
                <a16:creationId xmlns:a16="http://schemas.microsoft.com/office/drawing/2014/main" id="{64D549E2-8164-B37F-276D-91AC4DCDD889}"/>
              </a:ext>
            </a:extLst>
          </p:cNvPr>
          <p:cNvGrpSpPr/>
          <p:nvPr/>
        </p:nvGrpSpPr>
        <p:grpSpPr>
          <a:xfrm>
            <a:off x="8302143" y="4922368"/>
            <a:ext cx="2287318" cy="1169551"/>
            <a:chOff x="15231292" y="7799087"/>
            <a:chExt cx="3883346" cy="3095954"/>
          </a:xfrm>
        </p:grpSpPr>
        <p:sp>
          <p:nvSpPr>
            <p:cNvPr id="29" name="TextBox 28">
              <a:extLst>
                <a:ext uri="{FF2B5EF4-FFF2-40B4-BE49-F238E27FC236}">
                  <a16:creationId xmlns:a16="http://schemas.microsoft.com/office/drawing/2014/main" id="{FA79EDE8-8E98-444E-C5E0-C1C11DC8673A}"/>
                </a:ext>
              </a:extLst>
            </p:cNvPr>
            <p:cNvSpPr txBox="1"/>
            <p:nvPr/>
          </p:nvSpPr>
          <p:spPr>
            <a:xfrm>
              <a:off x="16345904" y="7799087"/>
              <a:ext cx="2768734" cy="3095954"/>
            </a:xfrm>
            <a:prstGeom prst="rect">
              <a:avLst/>
            </a:prstGeom>
            <a:noFill/>
          </p:spPr>
          <p:txBody>
            <a:bodyPr wrap="square" rtlCol="0">
              <a:spAutoFit/>
            </a:bodyPr>
            <a:lstStyle/>
            <a:p>
              <a:pPr algn="ctr" defTabSz="914217"/>
              <a:r>
                <a:rPr lang="en-US" sz="1400" b="0" i="0" dirty="0">
                  <a:solidFill>
                    <a:schemeClr val="bg1"/>
                  </a:solidFill>
                  <a:effectLst/>
                  <a:latin typeface="Segoe UI Semilight" panose="020B0402040204020203" pitchFamily="34" charset="0"/>
                  <a:cs typeface="Segoe UI Semilight" panose="020B0402040204020203" pitchFamily="34" charset="0"/>
                </a:rPr>
                <a:t>New amount will appear against the effective date in GSTR-1 in the subsequent month</a:t>
              </a:r>
              <a:endParaRPr lang="en-US" sz="1400" dirty="0">
                <a:solidFill>
                  <a:schemeClr val="bg1"/>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3A2A1294-4522-B1C1-1482-9F6192A7B7BF}"/>
                </a:ext>
              </a:extLst>
            </p:cNvPr>
            <p:cNvSpPr/>
            <p:nvPr/>
          </p:nvSpPr>
          <p:spPr>
            <a:xfrm>
              <a:off x="15231292" y="7799087"/>
              <a:ext cx="1715119" cy="923330"/>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02</a:t>
              </a:r>
            </a:p>
          </p:txBody>
        </p:sp>
      </p:grpSp>
      <p:grpSp>
        <p:nvGrpSpPr>
          <p:cNvPr id="31" name="Group 30">
            <a:extLst>
              <a:ext uri="{FF2B5EF4-FFF2-40B4-BE49-F238E27FC236}">
                <a16:creationId xmlns:a16="http://schemas.microsoft.com/office/drawing/2014/main" id="{42E40190-341C-EF5A-C837-E4EB09AA456E}"/>
              </a:ext>
            </a:extLst>
          </p:cNvPr>
          <p:cNvGrpSpPr/>
          <p:nvPr/>
        </p:nvGrpSpPr>
        <p:grpSpPr>
          <a:xfrm>
            <a:off x="5996797" y="4922368"/>
            <a:ext cx="1668530" cy="1494066"/>
            <a:chOff x="12448628" y="7922194"/>
            <a:chExt cx="3900504" cy="3850962"/>
          </a:xfrm>
        </p:grpSpPr>
        <p:sp>
          <p:nvSpPr>
            <p:cNvPr id="33" name="TextBox 32">
              <a:extLst>
                <a:ext uri="{FF2B5EF4-FFF2-40B4-BE49-F238E27FC236}">
                  <a16:creationId xmlns:a16="http://schemas.microsoft.com/office/drawing/2014/main" id="{0E140DAF-0FBD-E170-8436-7F1FB86653F0}"/>
                </a:ext>
              </a:extLst>
            </p:cNvPr>
            <p:cNvSpPr txBox="1"/>
            <p:nvPr/>
          </p:nvSpPr>
          <p:spPr>
            <a:xfrm>
              <a:off x="12448628" y="9155280"/>
              <a:ext cx="3900504" cy="2617876"/>
            </a:xfrm>
            <a:prstGeom prst="rect">
              <a:avLst/>
            </a:prstGeom>
            <a:noFill/>
          </p:spPr>
          <p:txBody>
            <a:bodyPr wrap="square" rtlCol="0">
              <a:spAutoFit/>
            </a:bodyPr>
            <a:lstStyle/>
            <a:p>
              <a:pPr algn="ctr" defTabSz="914217"/>
              <a:r>
                <a:rPr lang="en-US" sz="1200" b="0" i="0" dirty="0">
                  <a:solidFill>
                    <a:schemeClr val="bg1"/>
                  </a:solidFill>
                  <a:effectLst/>
                  <a:latin typeface="Segoe UI Semilight" panose="020B0402040204020203" pitchFamily="34" charset="0"/>
                  <a:cs typeface="Segoe UI Semilight" panose="020B0402040204020203" pitchFamily="34" charset="0"/>
                </a:rPr>
                <a:t>In GSTR-3B, the difference between the amounts will reflect in the subsequent month.</a:t>
              </a:r>
              <a:endParaRPr lang="en-US" sz="1200" dirty="0">
                <a:solidFill>
                  <a:schemeClr val="bg1"/>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34" name="Rectangle 33">
              <a:extLst>
                <a:ext uri="{FF2B5EF4-FFF2-40B4-BE49-F238E27FC236}">
                  <a16:creationId xmlns:a16="http://schemas.microsoft.com/office/drawing/2014/main" id="{BED863C2-E55A-D900-54A8-1C06E15B07C5}"/>
                </a:ext>
              </a:extLst>
            </p:cNvPr>
            <p:cNvSpPr/>
            <p:nvPr/>
          </p:nvSpPr>
          <p:spPr>
            <a:xfrm>
              <a:off x="13139514" y="7922194"/>
              <a:ext cx="1715118" cy="923329"/>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03</a:t>
              </a:r>
            </a:p>
          </p:txBody>
        </p:sp>
      </p:grpSp>
    </p:spTree>
    <p:extLst>
      <p:ext uri="{BB962C8B-B14F-4D97-AF65-F5344CB8AC3E}">
        <p14:creationId xmlns:p14="http://schemas.microsoft.com/office/powerpoint/2010/main" val="137351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sz="2800" dirty="0"/>
              <a:t>Place of Supply for GST</a:t>
            </a:r>
            <a:endParaRPr lang="en-IN" dirty="0"/>
          </a:p>
        </p:txBody>
      </p:sp>
      <p:graphicFrame>
        <p:nvGraphicFramePr>
          <p:cNvPr id="5" name="Content Placeholder 2">
            <a:extLst>
              <a:ext uri="{FF2B5EF4-FFF2-40B4-BE49-F238E27FC236}">
                <a16:creationId xmlns:a16="http://schemas.microsoft.com/office/drawing/2014/main" id="{DBA87A83-3AA7-39F5-C53F-5B7D76495B39}"/>
              </a:ext>
            </a:extLst>
          </p:cNvPr>
          <p:cNvGraphicFramePr>
            <a:graphicFrameLocks noGrp="1"/>
          </p:cNvGraphicFramePr>
          <p:nvPr>
            <p:ph idx="1"/>
            <p:extLst>
              <p:ext uri="{D42A27DB-BD31-4B8C-83A1-F6EECF244321}">
                <p14:modId xmlns:p14="http://schemas.microsoft.com/office/powerpoint/2010/main" val="93078140"/>
              </p:ext>
            </p:extLst>
          </p:nvPr>
        </p:nvGraphicFramePr>
        <p:xfrm>
          <a:off x="452070" y="1717040"/>
          <a:ext cx="10811720" cy="4683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53215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EE010-B9CE-6FB5-61AE-987869506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3EA16-C98F-8CBD-1A72-5E8F29C37A6A}"/>
              </a:ext>
            </a:extLst>
          </p:cNvPr>
          <p:cNvSpPr>
            <a:spLocks noGrp="1"/>
          </p:cNvSpPr>
          <p:nvPr>
            <p:ph type="title"/>
          </p:nvPr>
        </p:nvSpPr>
        <p:spPr/>
        <p:txBody>
          <a:bodyPr/>
          <a:lstStyle/>
          <a:p>
            <a:r>
              <a:rPr lang="en-US" dirty="0"/>
              <a:t>GST Amendments Scenario – Inward Purchase</a:t>
            </a:r>
            <a:endParaRPr lang="en-IN" dirty="0"/>
          </a:p>
        </p:txBody>
      </p:sp>
      <p:sp>
        <p:nvSpPr>
          <p:cNvPr id="3" name="Content Placeholder 2">
            <a:extLst>
              <a:ext uri="{FF2B5EF4-FFF2-40B4-BE49-F238E27FC236}">
                <a16:creationId xmlns:a16="http://schemas.microsoft.com/office/drawing/2014/main" id="{E3B23BBE-C1EF-6F04-76CB-5884B00CB86F}"/>
              </a:ext>
            </a:extLst>
          </p:cNvPr>
          <p:cNvSpPr>
            <a:spLocks noGrp="1"/>
          </p:cNvSpPr>
          <p:nvPr>
            <p:ph sz="half" idx="1"/>
          </p:nvPr>
        </p:nvSpPr>
        <p:spPr>
          <a:xfrm>
            <a:off x="290903" y="1903150"/>
            <a:ext cx="11152980" cy="4643799"/>
          </a:xfrm>
        </p:spPr>
        <p:txBody>
          <a:bodyPr/>
          <a:lstStyle/>
          <a:p>
            <a:r>
              <a:rPr lang="en-US" dirty="0"/>
              <a:t>M/s Ratan Enterprises got an amended Invoice, wherein they had already filed their GSTR return. How do we rectify this entry? </a:t>
            </a:r>
            <a:endParaRPr lang="en-IN" dirty="0"/>
          </a:p>
        </p:txBody>
      </p:sp>
      <p:grpSp>
        <p:nvGrpSpPr>
          <p:cNvPr id="23" name="Group 22">
            <a:extLst>
              <a:ext uri="{FF2B5EF4-FFF2-40B4-BE49-F238E27FC236}">
                <a16:creationId xmlns:a16="http://schemas.microsoft.com/office/drawing/2014/main" id="{5EDC1D66-32E7-C2B4-E4A4-0DC14DC296CC}"/>
              </a:ext>
            </a:extLst>
          </p:cNvPr>
          <p:cNvGrpSpPr/>
          <p:nvPr/>
        </p:nvGrpSpPr>
        <p:grpSpPr>
          <a:xfrm>
            <a:off x="7328159" y="2826266"/>
            <a:ext cx="1511352" cy="1731761"/>
            <a:chOff x="14861122" y="4104716"/>
            <a:chExt cx="3096886" cy="2772571"/>
          </a:xfrm>
        </p:grpSpPr>
        <p:sp>
          <p:nvSpPr>
            <p:cNvPr id="24" name="Rectangle 23">
              <a:extLst>
                <a:ext uri="{FF2B5EF4-FFF2-40B4-BE49-F238E27FC236}">
                  <a16:creationId xmlns:a16="http://schemas.microsoft.com/office/drawing/2014/main" id="{B2934CD4-C237-807B-97C0-E8D05C9D449F}"/>
                </a:ext>
              </a:extLst>
            </p:cNvPr>
            <p:cNvSpPr/>
            <p:nvPr/>
          </p:nvSpPr>
          <p:spPr>
            <a:xfrm>
              <a:off x="15552008" y="5953957"/>
              <a:ext cx="1715118" cy="923330"/>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01</a:t>
              </a:r>
            </a:p>
          </p:txBody>
        </p:sp>
        <p:sp>
          <p:nvSpPr>
            <p:cNvPr id="26" name="TextBox 25">
              <a:extLst>
                <a:ext uri="{FF2B5EF4-FFF2-40B4-BE49-F238E27FC236}">
                  <a16:creationId xmlns:a16="http://schemas.microsoft.com/office/drawing/2014/main" id="{EFF26474-77F4-2FE7-01D3-55C74797C048}"/>
                </a:ext>
              </a:extLst>
            </p:cNvPr>
            <p:cNvSpPr txBox="1"/>
            <p:nvPr/>
          </p:nvSpPr>
          <p:spPr>
            <a:xfrm>
              <a:off x="14861122" y="4104716"/>
              <a:ext cx="3096886" cy="2199714"/>
            </a:xfrm>
            <a:prstGeom prst="rect">
              <a:avLst/>
            </a:prstGeom>
            <a:noFill/>
          </p:spPr>
          <p:txBody>
            <a:bodyPr wrap="square" rtlCol="0">
              <a:spAutoFit/>
            </a:bodyPr>
            <a:lstStyle/>
            <a:p>
              <a:pPr algn="ctr" defTabSz="914217"/>
              <a:r>
                <a:rPr lang="en-US" dirty="0">
                  <a:solidFill>
                    <a:srgbClr val="FFFFFF"/>
                  </a:solidFill>
                  <a:latin typeface="Segoe UI Semilight" panose="020B0402040204020203" pitchFamily="34" charset="0"/>
                  <a:ea typeface="Lato Light" panose="020F0502020204030203" pitchFamily="34" charset="0"/>
                  <a:cs typeface="Segoe UI Semilight" panose="020B0402040204020203" pitchFamily="34" charset="0"/>
                </a:rPr>
                <a:t>The Return Effective Date in TallyPrime</a:t>
              </a:r>
            </a:p>
          </p:txBody>
        </p:sp>
      </p:grpSp>
      <p:grpSp>
        <p:nvGrpSpPr>
          <p:cNvPr id="27" name="Group 26">
            <a:extLst>
              <a:ext uri="{FF2B5EF4-FFF2-40B4-BE49-F238E27FC236}">
                <a16:creationId xmlns:a16="http://schemas.microsoft.com/office/drawing/2014/main" id="{14A39AD0-CD11-106A-36D2-650B1C16B69F}"/>
              </a:ext>
            </a:extLst>
          </p:cNvPr>
          <p:cNvGrpSpPr/>
          <p:nvPr/>
        </p:nvGrpSpPr>
        <p:grpSpPr>
          <a:xfrm>
            <a:off x="8302143" y="4922368"/>
            <a:ext cx="2287318" cy="1169551"/>
            <a:chOff x="15231292" y="7799087"/>
            <a:chExt cx="3883346" cy="3095954"/>
          </a:xfrm>
        </p:grpSpPr>
        <p:sp>
          <p:nvSpPr>
            <p:cNvPr id="29" name="TextBox 28">
              <a:extLst>
                <a:ext uri="{FF2B5EF4-FFF2-40B4-BE49-F238E27FC236}">
                  <a16:creationId xmlns:a16="http://schemas.microsoft.com/office/drawing/2014/main" id="{38A58267-9436-94CE-0B8B-D1F2D76A114F}"/>
                </a:ext>
              </a:extLst>
            </p:cNvPr>
            <p:cNvSpPr txBox="1"/>
            <p:nvPr/>
          </p:nvSpPr>
          <p:spPr>
            <a:xfrm>
              <a:off x="16345904" y="7799087"/>
              <a:ext cx="2768734" cy="3095954"/>
            </a:xfrm>
            <a:prstGeom prst="rect">
              <a:avLst/>
            </a:prstGeom>
            <a:noFill/>
          </p:spPr>
          <p:txBody>
            <a:bodyPr wrap="square" rtlCol="0">
              <a:spAutoFit/>
            </a:bodyPr>
            <a:lstStyle/>
            <a:p>
              <a:pPr algn="ctr" defTabSz="914217"/>
              <a:r>
                <a:rPr lang="en-US" sz="1400" b="0" i="0" dirty="0">
                  <a:solidFill>
                    <a:schemeClr val="bg1"/>
                  </a:solidFill>
                  <a:effectLst/>
                  <a:latin typeface="Segoe UI Semilight" panose="020B0402040204020203" pitchFamily="34" charset="0"/>
                  <a:cs typeface="Segoe UI Semilight" panose="020B0402040204020203" pitchFamily="34" charset="0"/>
                </a:rPr>
                <a:t>New amount will appear against the effective date in GSTR-1 in the subsequent month</a:t>
              </a:r>
              <a:endParaRPr lang="en-US" sz="1400" dirty="0">
                <a:solidFill>
                  <a:schemeClr val="bg1"/>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30" name="Rectangle 29">
              <a:extLst>
                <a:ext uri="{FF2B5EF4-FFF2-40B4-BE49-F238E27FC236}">
                  <a16:creationId xmlns:a16="http://schemas.microsoft.com/office/drawing/2014/main" id="{E70B4686-1516-ED0E-4F16-CF591988DFBC}"/>
                </a:ext>
              </a:extLst>
            </p:cNvPr>
            <p:cNvSpPr/>
            <p:nvPr/>
          </p:nvSpPr>
          <p:spPr>
            <a:xfrm>
              <a:off x="15231292" y="7799087"/>
              <a:ext cx="1715119" cy="923330"/>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02</a:t>
              </a:r>
            </a:p>
          </p:txBody>
        </p:sp>
      </p:grpSp>
      <p:grpSp>
        <p:nvGrpSpPr>
          <p:cNvPr id="31" name="Group 30">
            <a:extLst>
              <a:ext uri="{FF2B5EF4-FFF2-40B4-BE49-F238E27FC236}">
                <a16:creationId xmlns:a16="http://schemas.microsoft.com/office/drawing/2014/main" id="{31B2A168-C77A-5600-B9E6-CB47F925D12F}"/>
              </a:ext>
            </a:extLst>
          </p:cNvPr>
          <p:cNvGrpSpPr/>
          <p:nvPr/>
        </p:nvGrpSpPr>
        <p:grpSpPr>
          <a:xfrm>
            <a:off x="5996797" y="4922368"/>
            <a:ext cx="1668530" cy="1494066"/>
            <a:chOff x="12448628" y="7922194"/>
            <a:chExt cx="3900504" cy="3850962"/>
          </a:xfrm>
        </p:grpSpPr>
        <p:sp>
          <p:nvSpPr>
            <p:cNvPr id="33" name="TextBox 32">
              <a:extLst>
                <a:ext uri="{FF2B5EF4-FFF2-40B4-BE49-F238E27FC236}">
                  <a16:creationId xmlns:a16="http://schemas.microsoft.com/office/drawing/2014/main" id="{EC8CA6BE-110D-E025-E84E-CBE681E61912}"/>
                </a:ext>
              </a:extLst>
            </p:cNvPr>
            <p:cNvSpPr txBox="1"/>
            <p:nvPr/>
          </p:nvSpPr>
          <p:spPr>
            <a:xfrm>
              <a:off x="12448628" y="9155280"/>
              <a:ext cx="3900504" cy="2617876"/>
            </a:xfrm>
            <a:prstGeom prst="rect">
              <a:avLst/>
            </a:prstGeom>
            <a:noFill/>
          </p:spPr>
          <p:txBody>
            <a:bodyPr wrap="square" rtlCol="0">
              <a:spAutoFit/>
            </a:bodyPr>
            <a:lstStyle/>
            <a:p>
              <a:pPr algn="ctr" defTabSz="914217"/>
              <a:r>
                <a:rPr lang="en-US" sz="1200" b="0" i="0" dirty="0">
                  <a:solidFill>
                    <a:schemeClr val="bg1"/>
                  </a:solidFill>
                  <a:effectLst/>
                  <a:latin typeface="Segoe UI Semilight" panose="020B0402040204020203" pitchFamily="34" charset="0"/>
                  <a:cs typeface="Segoe UI Semilight" panose="020B0402040204020203" pitchFamily="34" charset="0"/>
                </a:rPr>
                <a:t>In GSTR-3B, the difference between the amounts will reflect in the subsequent month.</a:t>
              </a:r>
              <a:endParaRPr lang="en-US" sz="1200" dirty="0">
                <a:solidFill>
                  <a:schemeClr val="bg1"/>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34" name="Rectangle 33">
              <a:extLst>
                <a:ext uri="{FF2B5EF4-FFF2-40B4-BE49-F238E27FC236}">
                  <a16:creationId xmlns:a16="http://schemas.microsoft.com/office/drawing/2014/main" id="{4EA457B5-4501-5A95-E973-98049900B76F}"/>
                </a:ext>
              </a:extLst>
            </p:cNvPr>
            <p:cNvSpPr/>
            <p:nvPr/>
          </p:nvSpPr>
          <p:spPr>
            <a:xfrm>
              <a:off x="13139514" y="7922194"/>
              <a:ext cx="1715118" cy="923329"/>
            </a:xfrm>
            <a:prstGeom prst="rect">
              <a:avLst/>
            </a:prstGeom>
          </p:spPr>
          <p:txBody>
            <a:bodyPr wrap="square">
              <a:spAutoFit/>
            </a:bodyPr>
            <a:lstStyle/>
            <a:p>
              <a:pPr algn="ctr" defTabSz="914217"/>
              <a:r>
                <a:rPr lang="en-US" sz="2400" b="1" dirty="0">
                  <a:solidFill>
                    <a:srgbClr val="FFFFFF"/>
                  </a:solidFill>
                  <a:latin typeface="Poppins SemiBold" pitchFamily="2" charset="77"/>
                  <a:ea typeface="Roboto Medium" panose="02000000000000000000" pitchFamily="2" charset="0"/>
                  <a:cs typeface="Montserrat" charset="0"/>
                </a:rPr>
                <a:t>03</a:t>
              </a:r>
            </a:p>
          </p:txBody>
        </p:sp>
      </p:grpSp>
      <p:sp>
        <p:nvSpPr>
          <p:cNvPr id="4" name="Oval 3">
            <a:extLst>
              <a:ext uri="{FF2B5EF4-FFF2-40B4-BE49-F238E27FC236}">
                <a16:creationId xmlns:a16="http://schemas.microsoft.com/office/drawing/2014/main" id="{A25E6414-8D7B-21FC-2BFA-9F6E870B7089}"/>
              </a:ext>
            </a:extLst>
          </p:cNvPr>
          <p:cNvSpPr/>
          <p:nvPr/>
        </p:nvSpPr>
        <p:spPr>
          <a:xfrm>
            <a:off x="977285" y="2810934"/>
            <a:ext cx="2048933" cy="2048933"/>
          </a:xfrm>
          <a:prstGeom prst="ellipse">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50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1FAF5152-D4CB-00EC-6C16-726DC761DC8C}"/>
              </a:ext>
            </a:extLst>
          </p:cNvPr>
          <p:cNvSpPr/>
          <p:nvPr/>
        </p:nvSpPr>
        <p:spPr>
          <a:xfrm>
            <a:off x="3688611" y="2810934"/>
            <a:ext cx="2048933" cy="2048933"/>
          </a:xfrm>
          <a:prstGeom prst="ellipse">
            <a:avLst/>
          </a:prstGeom>
          <a:solidFill>
            <a:schemeClr val="tx2">
              <a:lumMod val="40000"/>
              <a:lumOff val="60000"/>
            </a:scheme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50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3111CEE4-A91C-D23F-FFD9-ED49DD8D7DCE}"/>
              </a:ext>
            </a:extLst>
          </p:cNvPr>
          <p:cNvSpPr/>
          <p:nvPr/>
        </p:nvSpPr>
        <p:spPr>
          <a:xfrm>
            <a:off x="6364790" y="2810934"/>
            <a:ext cx="2048933" cy="2048933"/>
          </a:xfrm>
          <a:prstGeom prst="ellipse">
            <a:avLst/>
          </a:prstGeom>
          <a:solidFill>
            <a:schemeClr val="accent2">
              <a:lumMod val="40000"/>
              <a:lumOff val="60000"/>
            </a:scheme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50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64CCBDD7-C177-1851-5EAC-134E83968180}"/>
              </a:ext>
            </a:extLst>
          </p:cNvPr>
          <p:cNvSpPr/>
          <p:nvPr/>
        </p:nvSpPr>
        <p:spPr>
          <a:xfrm>
            <a:off x="9059435" y="2810934"/>
            <a:ext cx="2048933" cy="2048933"/>
          </a:xfrm>
          <a:prstGeom prst="ellipse">
            <a:avLst/>
          </a:prstGeom>
          <a:solidFill>
            <a:schemeClr val="accent4">
              <a:lumMod val="40000"/>
              <a:lumOff val="60000"/>
            </a:scheme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50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B252AC6-8EE2-8F07-8A0E-9809ECA121B3}"/>
              </a:ext>
            </a:extLst>
          </p:cNvPr>
          <p:cNvSpPr/>
          <p:nvPr/>
        </p:nvSpPr>
        <p:spPr>
          <a:xfrm>
            <a:off x="448632" y="2778670"/>
            <a:ext cx="1873855" cy="2400657"/>
          </a:xfrm>
          <a:prstGeom prst="rect">
            <a:avLst/>
          </a:prstGeom>
        </p:spPr>
        <p:txBody>
          <a:bodyPr wrap="square">
            <a:spAutoFit/>
          </a:bodyPr>
          <a:lstStyle/>
          <a:p>
            <a:pPr algn="ctr" defTabSz="914217"/>
            <a:r>
              <a:rPr lang="en-US" sz="15000" b="1" dirty="0">
                <a:solidFill>
                  <a:srgbClr val="FFFFFF"/>
                </a:solidFill>
                <a:latin typeface="Poppins SemiBold" pitchFamily="2" charset="77"/>
                <a:ea typeface="Roboto Medium" panose="02000000000000000000" pitchFamily="2" charset="0"/>
                <a:cs typeface="Montserrat" charset="0"/>
              </a:rPr>
              <a:t>1</a:t>
            </a:r>
          </a:p>
        </p:txBody>
      </p:sp>
      <p:sp>
        <p:nvSpPr>
          <p:cNvPr id="9" name="Rectangle 8">
            <a:extLst>
              <a:ext uri="{FF2B5EF4-FFF2-40B4-BE49-F238E27FC236}">
                <a16:creationId xmlns:a16="http://schemas.microsoft.com/office/drawing/2014/main" id="{8241FDD0-B22B-D30C-7781-FB85B6A6A541}"/>
              </a:ext>
            </a:extLst>
          </p:cNvPr>
          <p:cNvSpPr/>
          <p:nvPr/>
        </p:nvSpPr>
        <p:spPr>
          <a:xfrm>
            <a:off x="3145313" y="2778670"/>
            <a:ext cx="2073743" cy="2400657"/>
          </a:xfrm>
          <a:prstGeom prst="rect">
            <a:avLst/>
          </a:prstGeom>
        </p:spPr>
        <p:txBody>
          <a:bodyPr wrap="square">
            <a:spAutoFit/>
          </a:bodyPr>
          <a:lstStyle/>
          <a:p>
            <a:pPr algn="ctr" defTabSz="914217"/>
            <a:r>
              <a:rPr lang="en-US" sz="15000" b="1" dirty="0">
                <a:solidFill>
                  <a:srgbClr val="FFFFFF"/>
                </a:solidFill>
                <a:latin typeface="Poppins SemiBold" pitchFamily="2" charset="77"/>
                <a:ea typeface="Roboto Medium" panose="02000000000000000000" pitchFamily="2" charset="0"/>
                <a:cs typeface="Montserrat" charset="0"/>
              </a:rPr>
              <a:t>2</a:t>
            </a:r>
          </a:p>
        </p:txBody>
      </p:sp>
      <p:sp>
        <p:nvSpPr>
          <p:cNvPr id="10" name="Rectangle 9">
            <a:extLst>
              <a:ext uri="{FF2B5EF4-FFF2-40B4-BE49-F238E27FC236}">
                <a16:creationId xmlns:a16="http://schemas.microsoft.com/office/drawing/2014/main" id="{C2D53614-3218-54FF-ECD4-9FB0C425BF4C}"/>
              </a:ext>
            </a:extLst>
          </p:cNvPr>
          <p:cNvSpPr/>
          <p:nvPr/>
        </p:nvSpPr>
        <p:spPr>
          <a:xfrm>
            <a:off x="5867393" y="2778670"/>
            <a:ext cx="1873855" cy="2400657"/>
          </a:xfrm>
          <a:prstGeom prst="rect">
            <a:avLst/>
          </a:prstGeom>
        </p:spPr>
        <p:txBody>
          <a:bodyPr wrap="square">
            <a:spAutoFit/>
          </a:bodyPr>
          <a:lstStyle/>
          <a:p>
            <a:pPr algn="ctr" defTabSz="914217"/>
            <a:r>
              <a:rPr lang="en-US" sz="15000" b="1" dirty="0">
                <a:solidFill>
                  <a:srgbClr val="FFFFFF"/>
                </a:solidFill>
                <a:latin typeface="Poppins SemiBold" pitchFamily="2" charset="77"/>
                <a:ea typeface="Roboto Medium" panose="02000000000000000000" pitchFamily="2" charset="0"/>
                <a:cs typeface="Montserrat" charset="0"/>
              </a:rPr>
              <a:t>3</a:t>
            </a:r>
          </a:p>
        </p:txBody>
      </p:sp>
      <p:sp>
        <p:nvSpPr>
          <p:cNvPr id="11" name="Rectangle 10">
            <a:extLst>
              <a:ext uri="{FF2B5EF4-FFF2-40B4-BE49-F238E27FC236}">
                <a16:creationId xmlns:a16="http://schemas.microsoft.com/office/drawing/2014/main" id="{029F9EEF-6924-C227-B153-48036B8DE823}"/>
              </a:ext>
            </a:extLst>
          </p:cNvPr>
          <p:cNvSpPr/>
          <p:nvPr/>
        </p:nvSpPr>
        <p:spPr>
          <a:xfrm>
            <a:off x="8496745" y="2778670"/>
            <a:ext cx="1873855" cy="2400657"/>
          </a:xfrm>
          <a:prstGeom prst="rect">
            <a:avLst/>
          </a:prstGeom>
        </p:spPr>
        <p:txBody>
          <a:bodyPr wrap="square">
            <a:spAutoFit/>
          </a:bodyPr>
          <a:lstStyle/>
          <a:p>
            <a:pPr algn="ctr" defTabSz="914217"/>
            <a:r>
              <a:rPr lang="en-US" sz="15000" b="1" dirty="0">
                <a:solidFill>
                  <a:srgbClr val="FFFFFF"/>
                </a:solidFill>
                <a:latin typeface="Poppins SemiBold" pitchFamily="2" charset="77"/>
                <a:ea typeface="Roboto Medium" panose="02000000000000000000" pitchFamily="2" charset="0"/>
                <a:cs typeface="Montserrat" charset="0"/>
              </a:rPr>
              <a:t>4</a:t>
            </a:r>
          </a:p>
        </p:txBody>
      </p:sp>
      <p:sp>
        <p:nvSpPr>
          <p:cNvPr id="12" name="Rectangle 11">
            <a:extLst>
              <a:ext uri="{FF2B5EF4-FFF2-40B4-BE49-F238E27FC236}">
                <a16:creationId xmlns:a16="http://schemas.microsoft.com/office/drawing/2014/main" id="{8C607592-612A-3EF5-7BD4-ADC0FB14BD3C}"/>
              </a:ext>
            </a:extLst>
          </p:cNvPr>
          <p:cNvSpPr/>
          <p:nvPr/>
        </p:nvSpPr>
        <p:spPr>
          <a:xfrm>
            <a:off x="403527" y="4953041"/>
            <a:ext cx="2726098" cy="923330"/>
          </a:xfrm>
          <a:prstGeom prst="rect">
            <a:avLst/>
          </a:prstGeom>
        </p:spPr>
        <p:txBody>
          <a:bodyPr wrap="square">
            <a:spAutoFit/>
          </a:bodyPr>
          <a:lstStyle/>
          <a:p>
            <a:pPr algn="ctr" defTabSz="914217"/>
            <a:r>
              <a:rPr lang="en-US" b="1" i="0" dirty="0">
                <a:solidFill>
                  <a:srgbClr val="2A67B2"/>
                </a:solidFill>
                <a:effectLst/>
                <a:latin typeface="Segoe UI Semilight" panose="020B0402040204020203" pitchFamily="34" charset="0"/>
                <a:cs typeface="Segoe UI Semilight" panose="020B0402040204020203" pitchFamily="34" charset="0"/>
              </a:rPr>
              <a:t>GST Amendments for Inward Supplies with Effective Date</a:t>
            </a:r>
            <a:endParaRPr lang="en-US" sz="27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endParaRPr>
          </a:p>
        </p:txBody>
      </p:sp>
      <p:sp>
        <p:nvSpPr>
          <p:cNvPr id="14" name="Rectangle 13">
            <a:extLst>
              <a:ext uri="{FF2B5EF4-FFF2-40B4-BE49-F238E27FC236}">
                <a16:creationId xmlns:a16="http://schemas.microsoft.com/office/drawing/2014/main" id="{D500C96C-E50F-CAFE-02A7-3909EA92451F}"/>
              </a:ext>
            </a:extLst>
          </p:cNvPr>
          <p:cNvSpPr/>
          <p:nvPr/>
        </p:nvSpPr>
        <p:spPr>
          <a:xfrm>
            <a:off x="3591537" y="4953041"/>
            <a:ext cx="2323856" cy="1200329"/>
          </a:xfrm>
          <a:prstGeom prst="rect">
            <a:avLst/>
          </a:prstGeom>
        </p:spPr>
        <p:txBody>
          <a:bodyPr wrap="square">
            <a:spAutoFit/>
          </a:bodyPr>
          <a:lstStyle/>
          <a:p>
            <a:pPr algn="ctr" defTabSz="914217"/>
            <a:r>
              <a:rPr lang="en-US" b="1" dirty="0">
                <a:solidFill>
                  <a:srgbClr val="2A67B2"/>
                </a:solidFill>
                <a:latin typeface="Segoe UI Semilight" panose="020B0402040204020203" pitchFamily="34" charset="0"/>
                <a:cs typeface="Segoe UI Semilight" panose="020B0402040204020203" pitchFamily="34" charset="0"/>
              </a:rPr>
              <a:t>Mark the voucher to be amended as counterparty signed in TallyPrime.</a:t>
            </a:r>
            <a:endParaRPr lang="en-US" sz="2700" b="1" dirty="0">
              <a:solidFill>
                <a:srgbClr val="363E48"/>
              </a:solidFill>
              <a:latin typeface="Poppins SemiBold" pitchFamily="2" charset="77"/>
              <a:ea typeface="Roboto Medium" panose="02000000000000000000" pitchFamily="2" charset="0"/>
              <a:cs typeface="Montserrat" charset="0"/>
            </a:endParaRPr>
          </a:p>
        </p:txBody>
      </p:sp>
      <p:sp>
        <p:nvSpPr>
          <p:cNvPr id="16" name="Rectangle 15">
            <a:extLst>
              <a:ext uri="{FF2B5EF4-FFF2-40B4-BE49-F238E27FC236}">
                <a16:creationId xmlns:a16="http://schemas.microsoft.com/office/drawing/2014/main" id="{29772173-CF48-E3D8-6CE2-ADB3593AFDD6}"/>
              </a:ext>
            </a:extLst>
          </p:cNvPr>
          <p:cNvSpPr/>
          <p:nvPr/>
        </p:nvSpPr>
        <p:spPr>
          <a:xfrm>
            <a:off x="6571908" y="4986292"/>
            <a:ext cx="1864754" cy="1200329"/>
          </a:xfrm>
          <a:prstGeom prst="rect">
            <a:avLst/>
          </a:prstGeom>
        </p:spPr>
        <p:txBody>
          <a:bodyPr wrap="square">
            <a:spAutoFit/>
          </a:bodyPr>
          <a:lstStyle/>
          <a:p>
            <a:pPr algn="ctr" defTabSz="914217"/>
            <a:r>
              <a:rPr lang="en-US" b="1" dirty="0">
                <a:solidFill>
                  <a:srgbClr val="2A67B2"/>
                </a:solidFill>
                <a:latin typeface="Segoe UI Semilight" panose="020B0402040204020203" pitchFamily="34" charset="0"/>
                <a:cs typeface="Segoe UI Semilight" panose="020B0402040204020203" pitchFamily="34" charset="0"/>
              </a:rPr>
              <a:t>Make the required changes in the invoice</a:t>
            </a:r>
            <a:endParaRPr lang="en-US" sz="2700" b="1" dirty="0">
              <a:solidFill>
                <a:srgbClr val="363E48"/>
              </a:solidFill>
              <a:latin typeface="Poppins SemiBold" pitchFamily="2" charset="77"/>
              <a:ea typeface="Roboto Medium" panose="02000000000000000000" pitchFamily="2" charset="0"/>
              <a:cs typeface="Montserrat" charset="0"/>
            </a:endParaRPr>
          </a:p>
        </p:txBody>
      </p:sp>
      <p:sp>
        <p:nvSpPr>
          <p:cNvPr id="25" name="Rectangle 24">
            <a:extLst>
              <a:ext uri="{FF2B5EF4-FFF2-40B4-BE49-F238E27FC236}">
                <a16:creationId xmlns:a16="http://schemas.microsoft.com/office/drawing/2014/main" id="{B107D3BF-2EC5-763C-EE39-ADAB8DF1286D}"/>
              </a:ext>
            </a:extLst>
          </p:cNvPr>
          <p:cNvSpPr/>
          <p:nvPr/>
        </p:nvSpPr>
        <p:spPr>
          <a:xfrm>
            <a:off x="9075968" y="4953041"/>
            <a:ext cx="2227453" cy="1200329"/>
          </a:xfrm>
          <a:prstGeom prst="rect">
            <a:avLst/>
          </a:prstGeom>
        </p:spPr>
        <p:txBody>
          <a:bodyPr wrap="square">
            <a:spAutoFit/>
          </a:bodyPr>
          <a:lstStyle/>
          <a:p>
            <a:pPr algn="ctr" defTabSz="914217"/>
            <a:r>
              <a:rPr lang="en-US" b="1" dirty="0">
                <a:solidFill>
                  <a:srgbClr val="2A67B2"/>
                </a:solidFill>
                <a:latin typeface="Segoe UI Semilight" panose="020B0402040204020203" pitchFamily="34" charset="0"/>
                <a:cs typeface="Segoe UI Semilight" panose="020B0402040204020203" pitchFamily="34" charset="0"/>
              </a:rPr>
              <a:t>Amend the voucher by providing the Return Effective Date</a:t>
            </a:r>
            <a:endParaRPr lang="en-US" sz="2700" b="1" dirty="0">
              <a:solidFill>
                <a:srgbClr val="363E48"/>
              </a:solidFill>
              <a:latin typeface="Poppins SemiBold" pitchFamily="2" charset="77"/>
              <a:ea typeface="Roboto Medium" panose="02000000000000000000" pitchFamily="2" charset="0"/>
              <a:cs typeface="Montserrat" charset="0"/>
            </a:endParaRPr>
          </a:p>
        </p:txBody>
      </p:sp>
      <p:sp>
        <p:nvSpPr>
          <p:cNvPr id="32" name="Chevron 42">
            <a:extLst>
              <a:ext uri="{FF2B5EF4-FFF2-40B4-BE49-F238E27FC236}">
                <a16:creationId xmlns:a16="http://schemas.microsoft.com/office/drawing/2014/main" id="{8D0CB30B-3D90-0676-5945-95CAE3C221D0}"/>
              </a:ext>
            </a:extLst>
          </p:cNvPr>
          <p:cNvSpPr/>
          <p:nvPr/>
        </p:nvSpPr>
        <p:spPr>
          <a:xfrm>
            <a:off x="2571481" y="3566999"/>
            <a:ext cx="855276" cy="536802"/>
          </a:xfrm>
          <a:prstGeom prst="chevron">
            <a:avLst/>
          </a:prstGeom>
          <a:solidFill>
            <a:srgbClr val="2BC5E0">
              <a:lumMod val="75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latin typeface="Calibri" panose="020F0502020204030204"/>
              <a:ea typeface="+mn-ea"/>
              <a:cs typeface="+mn-cs"/>
            </a:endParaRPr>
          </a:p>
        </p:txBody>
      </p:sp>
      <p:sp>
        <p:nvSpPr>
          <p:cNvPr id="35" name="Chevron 45">
            <a:extLst>
              <a:ext uri="{FF2B5EF4-FFF2-40B4-BE49-F238E27FC236}">
                <a16:creationId xmlns:a16="http://schemas.microsoft.com/office/drawing/2014/main" id="{BF077190-D68B-F64F-9B4B-437ABEF76B32}"/>
              </a:ext>
            </a:extLst>
          </p:cNvPr>
          <p:cNvSpPr/>
          <p:nvPr/>
        </p:nvSpPr>
        <p:spPr>
          <a:xfrm>
            <a:off x="5292973" y="3566999"/>
            <a:ext cx="855276" cy="536802"/>
          </a:xfrm>
          <a:prstGeom prst="chevron">
            <a:avLst/>
          </a:prstGeom>
          <a:solidFill>
            <a:srgbClr val="2299C0">
              <a:lumMod val="75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latin typeface="Calibri" panose="020F0502020204030204"/>
              <a:ea typeface="+mn-ea"/>
              <a:cs typeface="+mn-cs"/>
            </a:endParaRPr>
          </a:p>
        </p:txBody>
      </p:sp>
      <p:sp>
        <p:nvSpPr>
          <p:cNvPr id="36" name="Chevron 46">
            <a:extLst>
              <a:ext uri="{FF2B5EF4-FFF2-40B4-BE49-F238E27FC236}">
                <a16:creationId xmlns:a16="http://schemas.microsoft.com/office/drawing/2014/main" id="{EAC9AF87-DF93-F776-0014-58500111B732}"/>
              </a:ext>
            </a:extLst>
          </p:cNvPr>
          <p:cNvSpPr/>
          <p:nvPr/>
        </p:nvSpPr>
        <p:spPr>
          <a:xfrm>
            <a:off x="7959430" y="3566999"/>
            <a:ext cx="855276" cy="536802"/>
          </a:xfrm>
          <a:prstGeom prst="chevron">
            <a:avLst/>
          </a:prstGeom>
          <a:solidFill>
            <a:srgbClr val="228BB9">
              <a:lumMod val="75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latin typeface="Calibri" panose="020F0502020204030204"/>
              <a:ea typeface="+mn-ea"/>
              <a:cs typeface="+mn-cs"/>
            </a:endParaRPr>
          </a:p>
        </p:txBody>
      </p:sp>
      <p:sp>
        <p:nvSpPr>
          <p:cNvPr id="37" name="Chevron 47">
            <a:extLst>
              <a:ext uri="{FF2B5EF4-FFF2-40B4-BE49-F238E27FC236}">
                <a16:creationId xmlns:a16="http://schemas.microsoft.com/office/drawing/2014/main" id="{F068962E-6E7E-EDA2-E09A-BA2AD6C0E1A7}"/>
              </a:ext>
            </a:extLst>
          </p:cNvPr>
          <p:cNvSpPr/>
          <p:nvPr/>
        </p:nvSpPr>
        <p:spPr>
          <a:xfrm>
            <a:off x="10689992" y="3566999"/>
            <a:ext cx="855276" cy="536802"/>
          </a:xfrm>
          <a:prstGeom prst="chevron">
            <a:avLst/>
          </a:prstGeom>
          <a:solidFill>
            <a:srgbClr val="0F6195">
              <a:lumMod val="75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6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additive="base">
                                        <p:cTn id="59" dur="500" fill="hold"/>
                                        <p:tgtEl>
                                          <p:spTgt spid="14"/>
                                        </p:tgtEl>
                                        <p:attrNameLst>
                                          <p:attrName>ppt_x</p:attrName>
                                        </p:attrNameLst>
                                      </p:cBhvr>
                                      <p:tavLst>
                                        <p:tav tm="0">
                                          <p:val>
                                            <p:strVal val="#ppt_x"/>
                                          </p:val>
                                        </p:tav>
                                        <p:tav tm="100000">
                                          <p:val>
                                            <p:strVal val="#ppt_x"/>
                                          </p:val>
                                        </p:tav>
                                      </p:tavLst>
                                    </p:anim>
                                    <p:anim calcmode="lin" valueType="num">
                                      <p:cBhvr additive="base">
                                        <p:cTn id="60" dur="500" fill="hold"/>
                                        <p:tgtEl>
                                          <p:spTgt spid="1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ppt_x"/>
                                          </p:val>
                                        </p:tav>
                                        <p:tav tm="100000">
                                          <p:val>
                                            <p:strVal val="#ppt_x"/>
                                          </p:val>
                                        </p:tav>
                                      </p:tavLst>
                                    </p:anim>
                                    <p:anim calcmode="lin" valueType="num">
                                      <p:cBhvr additive="base">
                                        <p:cTn id="72" dur="500" fill="hold"/>
                                        <p:tgtEl>
                                          <p:spTgt spid="3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additive="base">
                                        <p:cTn id="75" dur="500" fill="hold"/>
                                        <p:tgtEl>
                                          <p:spTgt spid="35"/>
                                        </p:tgtEl>
                                        <p:attrNameLst>
                                          <p:attrName>ppt_x</p:attrName>
                                        </p:attrNameLst>
                                      </p:cBhvr>
                                      <p:tavLst>
                                        <p:tav tm="0">
                                          <p:val>
                                            <p:strVal val="#ppt_x"/>
                                          </p:val>
                                        </p:tav>
                                        <p:tav tm="100000">
                                          <p:val>
                                            <p:strVal val="#ppt_x"/>
                                          </p:val>
                                        </p:tav>
                                      </p:tavLst>
                                    </p:anim>
                                    <p:anim calcmode="lin" valueType="num">
                                      <p:cBhvr additive="base">
                                        <p:cTn id="76" dur="500" fill="hold"/>
                                        <p:tgtEl>
                                          <p:spTgt spid="3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fill="hold"/>
                                        <p:tgtEl>
                                          <p:spTgt spid="36"/>
                                        </p:tgtEl>
                                        <p:attrNameLst>
                                          <p:attrName>ppt_x</p:attrName>
                                        </p:attrNameLst>
                                      </p:cBhvr>
                                      <p:tavLst>
                                        <p:tav tm="0">
                                          <p:val>
                                            <p:strVal val="#ppt_x"/>
                                          </p:val>
                                        </p:tav>
                                        <p:tav tm="100000">
                                          <p:val>
                                            <p:strVal val="#ppt_x"/>
                                          </p:val>
                                        </p:tav>
                                      </p:tavLst>
                                    </p:anim>
                                    <p:anim calcmode="lin" valueType="num">
                                      <p:cBhvr additive="base">
                                        <p:cTn id="80" dur="500" fill="hold"/>
                                        <p:tgtEl>
                                          <p:spTgt spid="3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ppt_x"/>
                                          </p:val>
                                        </p:tav>
                                        <p:tav tm="100000">
                                          <p:val>
                                            <p:strVal val="#ppt_x"/>
                                          </p:val>
                                        </p:tav>
                                      </p:tavLst>
                                    </p:anim>
                                    <p:anim calcmode="lin" valueType="num">
                                      <p:cBhvr additive="base">
                                        <p:cTn id="8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p:bldP spid="9" grpId="0"/>
      <p:bldP spid="10" grpId="0"/>
      <p:bldP spid="11" grpId="0"/>
      <p:bldP spid="12" grpId="0"/>
      <p:bldP spid="14" grpId="0"/>
      <p:bldP spid="16" grpId="0"/>
      <p:bldP spid="25" grpId="0"/>
      <p:bldP spid="32" grpId="0" animBg="1"/>
      <p:bldP spid="35" grpId="0" animBg="1"/>
      <p:bldP spid="36" grpId="0" animBg="1"/>
      <p:bldP spid="3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509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IN" dirty="0"/>
              <a:t>Place of Supply - Goods</a:t>
            </a:r>
          </a:p>
        </p:txBody>
      </p:sp>
      <p:sp>
        <p:nvSpPr>
          <p:cNvPr id="3" name="Rectangle 2">
            <a:extLst>
              <a:ext uri="{FF2B5EF4-FFF2-40B4-BE49-F238E27FC236}">
                <a16:creationId xmlns:a16="http://schemas.microsoft.com/office/drawing/2014/main" id="{7D79DDA1-1118-8EDA-83CD-EB56F0DBB820}"/>
              </a:ext>
            </a:extLst>
          </p:cNvPr>
          <p:cNvSpPr/>
          <p:nvPr/>
        </p:nvSpPr>
        <p:spPr>
          <a:xfrm>
            <a:off x="1979863" y="2068035"/>
            <a:ext cx="8232274" cy="25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75B9B343-85C3-F359-73B6-21C20C422FD7}"/>
              </a:ext>
            </a:extLst>
          </p:cNvPr>
          <p:cNvSpPr/>
          <p:nvPr/>
        </p:nvSpPr>
        <p:spPr>
          <a:xfrm>
            <a:off x="1249769" y="2107597"/>
            <a:ext cx="9692462" cy="338554"/>
          </a:xfrm>
          <a:prstGeom prst="rect">
            <a:avLst/>
          </a:prstGeom>
        </p:spPr>
        <p:txBody>
          <a:bodyPr wrap="none">
            <a:spAutoFit/>
          </a:bodyPr>
          <a:lstStyle/>
          <a:p>
            <a:pPr lvl="1" algn="ctr"/>
            <a:r>
              <a:rPr lang="en-IN" sz="1600" i="1" dirty="0">
                <a:latin typeface="Segoe UI Semilight" panose="020B0402040204020203" pitchFamily="34" charset="0"/>
                <a:cs typeface="Segoe UI Semilight" panose="020B0402040204020203" pitchFamily="34" charset="0"/>
              </a:rPr>
              <a:t>Place of Supply is the location at which the movement of goods terminates for delivery to the recipient </a:t>
            </a:r>
          </a:p>
        </p:txBody>
      </p:sp>
      <p:grpSp>
        <p:nvGrpSpPr>
          <p:cNvPr id="5" name="Group 4">
            <a:extLst>
              <a:ext uri="{FF2B5EF4-FFF2-40B4-BE49-F238E27FC236}">
                <a16:creationId xmlns:a16="http://schemas.microsoft.com/office/drawing/2014/main" id="{4ACBD84B-4505-CF66-387E-78BCAF0A400E}"/>
              </a:ext>
            </a:extLst>
          </p:cNvPr>
          <p:cNvGrpSpPr/>
          <p:nvPr/>
        </p:nvGrpSpPr>
        <p:grpSpPr>
          <a:xfrm>
            <a:off x="4289834" y="2470062"/>
            <a:ext cx="1584001" cy="2653334"/>
            <a:chOff x="1258760" y="3468108"/>
            <a:chExt cx="1442205" cy="2351992"/>
          </a:xfrm>
        </p:grpSpPr>
        <p:sp>
          <p:nvSpPr>
            <p:cNvPr id="6" name="Freeform 6">
              <a:extLst>
                <a:ext uri="{FF2B5EF4-FFF2-40B4-BE49-F238E27FC236}">
                  <a16:creationId xmlns:a16="http://schemas.microsoft.com/office/drawing/2014/main" id="{3AC3D12F-F933-09B9-A923-6C3446F8F5E0}"/>
                </a:ext>
              </a:extLst>
            </p:cNvPr>
            <p:cNvSpPr/>
            <p:nvPr/>
          </p:nvSpPr>
          <p:spPr>
            <a:xfrm>
              <a:off x="1258760" y="3468108"/>
              <a:ext cx="1442205" cy="2351992"/>
            </a:xfrm>
            <a:custGeom>
              <a:avLst/>
              <a:gdLst>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604837 w 783431"/>
                <a:gd name="connsiteY11" fmla="*/ 1085850 h 1090613"/>
                <a:gd name="connsiteX12" fmla="*/ 585787 w 783431"/>
                <a:gd name="connsiteY12" fmla="*/ 1035844 h 1090613"/>
                <a:gd name="connsiteX13" fmla="*/ 607219 w 783431"/>
                <a:gd name="connsiteY13" fmla="*/ 1021557 h 1090613"/>
                <a:gd name="connsiteX14" fmla="*/ 645319 w 783431"/>
                <a:gd name="connsiteY14" fmla="*/ 1016794 h 1090613"/>
                <a:gd name="connsiteX15" fmla="*/ 685800 w 783431"/>
                <a:gd name="connsiteY15" fmla="*/ 997744 h 1090613"/>
                <a:gd name="connsiteX16" fmla="*/ 716756 w 783431"/>
                <a:gd name="connsiteY16" fmla="*/ 1002507 h 1090613"/>
                <a:gd name="connsiteX17" fmla="*/ 738187 w 783431"/>
                <a:gd name="connsiteY17" fmla="*/ 969169 h 1090613"/>
                <a:gd name="connsiteX18" fmla="*/ 783431 w 783431"/>
                <a:gd name="connsiteY18" fmla="*/ 933450 h 1090613"/>
                <a:gd name="connsiteX19" fmla="*/ 776287 w 783431"/>
                <a:gd name="connsiteY19" fmla="*/ 907257 h 1090613"/>
                <a:gd name="connsiteX20" fmla="*/ 752475 w 783431"/>
                <a:gd name="connsiteY20" fmla="*/ 888207 h 1090613"/>
                <a:gd name="connsiteX21" fmla="*/ 752475 w 783431"/>
                <a:gd name="connsiteY21" fmla="*/ 864394 h 1090613"/>
                <a:gd name="connsiteX22" fmla="*/ 728662 w 783431"/>
                <a:gd name="connsiteY22" fmla="*/ 852488 h 1090613"/>
                <a:gd name="connsiteX23" fmla="*/ 711994 w 783431"/>
                <a:gd name="connsiteY23" fmla="*/ 802482 h 1090613"/>
                <a:gd name="connsiteX24" fmla="*/ 688181 w 783431"/>
                <a:gd name="connsiteY24" fmla="*/ 814388 h 1090613"/>
                <a:gd name="connsiteX25" fmla="*/ 659606 w 783431"/>
                <a:gd name="connsiteY25" fmla="*/ 814388 h 1090613"/>
                <a:gd name="connsiteX26" fmla="*/ 647700 w 783431"/>
                <a:gd name="connsiteY26" fmla="*/ 847725 h 1090613"/>
                <a:gd name="connsiteX27" fmla="*/ 623887 w 783431"/>
                <a:gd name="connsiteY27" fmla="*/ 847725 h 1090613"/>
                <a:gd name="connsiteX28" fmla="*/ 576262 w 783431"/>
                <a:gd name="connsiteY28" fmla="*/ 828675 h 1090613"/>
                <a:gd name="connsiteX29" fmla="*/ 554831 w 783431"/>
                <a:gd name="connsiteY29" fmla="*/ 816769 h 1090613"/>
                <a:gd name="connsiteX30" fmla="*/ 547687 w 783431"/>
                <a:gd name="connsiteY30" fmla="*/ 783432 h 1090613"/>
                <a:gd name="connsiteX31" fmla="*/ 561975 w 783431"/>
                <a:gd name="connsiteY31" fmla="*/ 754857 h 1090613"/>
                <a:gd name="connsiteX32" fmla="*/ 533400 w 783431"/>
                <a:gd name="connsiteY32" fmla="*/ 733425 h 1090613"/>
                <a:gd name="connsiteX33" fmla="*/ 509587 w 783431"/>
                <a:gd name="connsiteY33" fmla="*/ 711994 h 1090613"/>
                <a:gd name="connsiteX34" fmla="*/ 473869 w 783431"/>
                <a:gd name="connsiteY34" fmla="*/ 711994 h 1090613"/>
                <a:gd name="connsiteX35" fmla="*/ 435769 w 783431"/>
                <a:gd name="connsiteY35" fmla="*/ 711994 h 1090613"/>
                <a:gd name="connsiteX36" fmla="*/ 438150 w 783431"/>
                <a:gd name="connsiteY36" fmla="*/ 669132 h 1090613"/>
                <a:gd name="connsiteX37" fmla="*/ 428625 w 783431"/>
                <a:gd name="connsiteY37" fmla="*/ 642938 h 1090613"/>
                <a:gd name="connsiteX38" fmla="*/ 423862 w 783431"/>
                <a:gd name="connsiteY38" fmla="*/ 607219 h 1090613"/>
                <a:gd name="connsiteX39" fmla="*/ 426244 w 783431"/>
                <a:gd name="connsiteY39" fmla="*/ 578644 h 1090613"/>
                <a:gd name="connsiteX40" fmla="*/ 440531 w 783431"/>
                <a:gd name="connsiteY40" fmla="*/ 566738 h 1090613"/>
                <a:gd name="connsiteX41" fmla="*/ 450056 w 783431"/>
                <a:gd name="connsiteY41" fmla="*/ 535782 h 1090613"/>
                <a:gd name="connsiteX42" fmla="*/ 457200 w 783431"/>
                <a:gd name="connsiteY42" fmla="*/ 519113 h 1090613"/>
                <a:gd name="connsiteX43" fmla="*/ 481012 w 783431"/>
                <a:gd name="connsiteY43" fmla="*/ 526257 h 1090613"/>
                <a:gd name="connsiteX44" fmla="*/ 495300 w 783431"/>
                <a:gd name="connsiteY44" fmla="*/ 576263 h 1090613"/>
                <a:gd name="connsiteX45" fmla="*/ 507206 w 783431"/>
                <a:gd name="connsiteY45" fmla="*/ 581025 h 1090613"/>
                <a:gd name="connsiteX46" fmla="*/ 526256 w 783431"/>
                <a:gd name="connsiteY46" fmla="*/ 583407 h 1090613"/>
                <a:gd name="connsiteX47" fmla="*/ 554831 w 783431"/>
                <a:gd name="connsiteY47" fmla="*/ 583407 h 1090613"/>
                <a:gd name="connsiteX48" fmla="*/ 557212 w 783431"/>
                <a:gd name="connsiteY48" fmla="*/ 547688 h 1090613"/>
                <a:gd name="connsiteX49" fmla="*/ 545306 w 783431"/>
                <a:gd name="connsiteY49" fmla="*/ 502444 h 1090613"/>
                <a:gd name="connsiteX50" fmla="*/ 545306 w 783431"/>
                <a:gd name="connsiteY50" fmla="*/ 476250 h 1090613"/>
                <a:gd name="connsiteX51" fmla="*/ 581025 w 783431"/>
                <a:gd name="connsiteY51" fmla="*/ 454819 h 1090613"/>
                <a:gd name="connsiteX52" fmla="*/ 604837 w 783431"/>
                <a:gd name="connsiteY52" fmla="*/ 435769 h 1090613"/>
                <a:gd name="connsiteX53" fmla="*/ 640556 w 783431"/>
                <a:gd name="connsiteY53" fmla="*/ 414338 h 1090613"/>
                <a:gd name="connsiteX54" fmla="*/ 645319 w 783431"/>
                <a:gd name="connsiteY54" fmla="*/ 395288 h 1090613"/>
                <a:gd name="connsiteX55" fmla="*/ 633412 w 783431"/>
                <a:gd name="connsiteY55" fmla="*/ 371475 h 1090613"/>
                <a:gd name="connsiteX56" fmla="*/ 614362 w 783431"/>
                <a:gd name="connsiteY56" fmla="*/ 369094 h 1090613"/>
                <a:gd name="connsiteX57" fmla="*/ 609600 w 783431"/>
                <a:gd name="connsiteY57" fmla="*/ 366713 h 1090613"/>
                <a:gd name="connsiteX58" fmla="*/ 597694 w 783431"/>
                <a:gd name="connsiteY58" fmla="*/ 357188 h 1090613"/>
                <a:gd name="connsiteX59" fmla="*/ 611981 w 783431"/>
                <a:gd name="connsiteY59" fmla="*/ 345282 h 1090613"/>
                <a:gd name="connsiteX60" fmla="*/ 652462 w 783431"/>
                <a:gd name="connsiteY60" fmla="*/ 316707 h 1090613"/>
                <a:gd name="connsiteX61" fmla="*/ 678656 w 783431"/>
                <a:gd name="connsiteY61" fmla="*/ 264319 h 1090613"/>
                <a:gd name="connsiteX62" fmla="*/ 666750 w 783431"/>
                <a:gd name="connsiteY62" fmla="*/ 242888 h 1090613"/>
                <a:gd name="connsiteX63" fmla="*/ 638175 w 783431"/>
                <a:gd name="connsiteY63" fmla="*/ 219075 h 1090613"/>
                <a:gd name="connsiteX64" fmla="*/ 642937 w 783431"/>
                <a:gd name="connsiteY64" fmla="*/ 180975 h 1090613"/>
                <a:gd name="connsiteX65" fmla="*/ 673894 w 783431"/>
                <a:gd name="connsiteY65" fmla="*/ 171450 h 1090613"/>
                <a:gd name="connsiteX66" fmla="*/ 700087 w 783431"/>
                <a:gd name="connsiteY66" fmla="*/ 142875 h 1090613"/>
                <a:gd name="connsiteX67" fmla="*/ 700087 w 783431"/>
                <a:gd name="connsiteY67" fmla="*/ 111919 h 1090613"/>
                <a:gd name="connsiteX68" fmla="*/ 666750 w 783431"/>
                <a:gd name="connsiteY68" fmla="*/ 107157 h 1090613"/>
                <a:gd name="connsiteX69" fmla="*/ 645319 w 783431"/>
                <a:gd name="connsiteY69" fmla="*/ 102394 h 1090613"/>
                <a:gd name="connsiteX70" fmla="*/ 645319 w 783431"/>
                <a:gd name="connsiteY70" fmla="*/ 102394 h 1090613"/>
                <a:gd name="connsiteX71" fmla="*/ 678656 w 783431"/>
                <a:gd name="connsiteY71" fmla="*/ 69057 h 1090613"/>
                <a:gd name="connsiteX72" fmla="*/ 685800 w 783431"/>
                <a:gd name="connsiteY72" fmla="*/ 40482 h 1090613"/>
                <a:gd name="connsiteX73" fmla="*/ 678656 w 783431"/>
                <a:gd name="connsiteY73" fmla="*/ 21432 h 1090613"/>
                <a:gd name="connsiteX74" fmla="*/ 695325 w 783431"/>
                <a:gd name="connsiteY74" fmla="*/ 2382 h 1090613"/>
                <a:gd name="connsiteX75" fmla="*/ 628650 w 783431"/>
                <a:gd name="connsiteY75" fmla="*/ 0 h 1090613"/>
                <a:gd name="connsiteX76" fmla="*/ 552450 w 783431"/>
                <a:gd name="connsiteY76" fmla="*/ 52388 h 1090613"/>
                <a:gd name="connsiteX77" fmla="*/ 538162 w 783431"/>
                <a:gd name="connsiteY77" fmla="*/ 90488 h 1090613"/>
                <a:gd name="connsiteX78" fmla="*/ 445294 w 783431"/>
                <a:gd name="connsiteY78" fmla="*/ 126207 h 1090613"/>
                <a:gd name="connsiteX79" fmla="*/ 397669 w 783431"/>
                <a:gd name="connsiteY79" fmla="*/ 159544 h 1090613"/>
                <a:gd name="connsiteX80" fmla="*/ 376237 w 783431"/>
                <a:gd name="connsiteY80" fmla="*/ 190500 h 1090613"/>
                <a:gd name="connsiteX81" fmla="*/ 350044 w 783431"/>
                <a:gd name="connsiteY81" fmla="*/ 140494 h 1090613"/>
                <a:gd name="connsiteX82" fmla="*/ 316706 w 783431"/>
                <a:gd name="connsiteY82" fmla="*/ 140494 h 1090613"/>
                <a:gd name="connsiteX83" fmla="*/ 304800 w 783431"/>
                <a:gd name="connsiteY83" fmla="*/ 166688 h 1090613"/>
                <a:gd name="connsiteX84" fmla="*/ 280987 w 783431"/>
                <a:gd name="connsiteY84" fmla="*/ 230982 h 1090613"/>
                <a:gd name="connsiteX85" fmla="*/ 154781 w 783431"/>
                <a:gd name="connsiteY85" fmla="*/ 223838 h 1090613"/>
                <a:gd name="connsiteX86" fmla="*/ 140494 w 783431"/>
                <a:gd name="connsiteY86" fmla="*/ 245269 h 1090613"/>
                <a:gd name="connsiteX87" fmla="*/ 138112 w 783431"/>
                <a:gd name="connsiteY87" fmla="*/ 280988 h 1090613"/>
                <a:gd name="connsiteX88" fmla="*/ 66675 w 783431"/>
                <a:gd name="connsiteY88" fmla="*/ 309563 h 1090613"/>
                <a:gd name="connsiteX89" fmla="*/ 54769 w 783431"/>
                <a:gd name="connsiteY89" fmla="*/ 323850 h 1090613"/>
                <a:gd name="connsiteX90" fmla="*/ 66675 w 783431"/>
                <a:gd name="connsiteY90" fmla="*/ 381000 h 1090613"/>
                <a:gd name="connsiteX91" fmla="*/ 19050 w 783431"/>
                <a:gd name="connsiteY91" fmla="*/ 423863 h 1090613"/>
                <a:gd name="connsiteX92" fmla="*/ 26194 w 783431"/>
                <a:gd name="connsiteY92" fmla="*/ 490538 h 1090613"/>
                <a:gd name="connsiteX93" fmla="*/ 33337 w 783431"/>
                <a:gd name="connsiteY93" fmla="*/ 554832 h 1090613"/>
                <a:gd name="connsiteX94" fmla="*/ 0 w 783431"/>
                <a:gd name="connsiteY94" fmla="*/ 614363 h 1090613"/>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319087 w 783431"/>
                <a:gd name="connsiteY11" fmla="*/ 1090613 h 1090613"/>
                <a:gd name="connsiteX12" fmla="*/ 604837 w 783431"/>
                <a:gd name="connsiteY12" fmla="*/ 1085850 h 1090613"/>
                <a:gd name="connsiteX13" fmla="*/ 585787 w 783431"/>
                <a:gd name="connsiteY13" fmla="*/ 1035844 h 1090613"/>
                <a:gd name="connsiteX14" fmla="*/ 607219 w 783431"/>
                <a:gd name="connsiteY14" fmla="*/ 1021557 h 1090613"/>
                <a:gd name="connsiteX15" fmla="*/ 645319 w 783431"/>
                <a:gd name="connsiteY15" fmla="*/ 1016794 h 1090613"/>
                <a:gd name="connsiteX16" fmla="*/ 685800 w 783431"/>
                <a:gd name="connsiteY16" fmla="*/ 997744 h 1090613"/>
                <a:gd name="connsiteX17" fmla="*/ 716756 w 783431"/>
                <a:gd name="connsiteY17" fmla="*/ 1002507 h 1090613"/>
                <a:gd name="connsiteX18" fmla="*/ 738187 w 783431"/>
                <a:gd name="connsiteY18" fmla="*/ 969169 h 1090613"/>
                <a:gd name="connsiteX19" fmla="*/ 783431 w 783431"/>
                <a:gd name="connsiteY19" fmla="*/ 933450 h 1090613"/>
                <a:gd name="connsiteX20" fmla="*/ 776287 w 783431"/>
                <a:gd name="connsiteY20" fmla="*/ 907257 h 1090613"/>
                <a:gd name="connsiteX21" fmla="*/ 752475 w 783431"/>
                <a:gd name="connsiteY21" fmla="*/ 888207 h 1090613"/>
                <a:gd name="connsiteX22" fmla="*/ 752475 w 783431"/>
                <a:gd name="connsiteY22" fmla="*/ 864394 h 1090613"/>
                <a:gd name="connsiteX23" fmla="*/ 728662 w 783431"/>
                <a:gd name="connsiteY23" fmla="*/ 852488 h 1090613"/>
                <a:gd name="connsiteX24" fmla="*/ 711994 w 783431"/>
                <a:gd name="connsiteY24" fmla="*/ 802482 h 1090613"/>
                <a:gd name="connsiteX25" fmla="*/ 688181 w 783431"/>
                <a:gd name="connsiteY25" fmla="*/ 814388 h 1090613"/>
                <a:gd name="connsiteX26" fmla="*/ 659606 w 783431"/>
                <a:gd name="connsiteY26" fmla="*/ 814388 h 1090613"/>
                <a:gd name="connsiteX27" fmla="*/ 647700 w 783431"/>
                <a:gd name="connsiteY27" fmla="*/ 847725 h 1090613"/>
                <a:gd name="connsiteX28" fmla="*/ 623887 w 783431"/>
                <a:gd name="connsiteY28" fmla="*/ 847725 h 1090613"/>
                <a:gd name="connsiteX29" fmla="*/ 576262 w 783431"/>
                <a:gd name="connsiteY29" fmla="*/ 828675 h 1090613"/>
                <a:gd name="connsiteX30" fmla="*/ 554831 w 783431"/>
                <a:gd name="connsiteY30" fmla="*/ 816769 h 1090613"/>
                <a:gd name="connsiteX31" fmla="*/ 547687 w 783431"/>
                <a:gd name="connsiteY31" fmla="*/ 783432 h 1090613"/>
                <a:gd name="connsiteX32" fmla="*/ 561975 w 783431"/>
                <a:gd name="connsiteY32" fmla="*/ 754857 h 1090613"/>
                <a:gd name="connsiteX33" fmla="*/ 533400 w 783431"/>
                <a:gd name="connsiteY33" fmla="*/ 733425 h 1090613"/>
                <a:gd name="connsiteX34" fmla="*/ 509587 w 783431"/>
                <a:gd name="connsiteY34" fmla="*/ 711994 h 1090613"/>
                <a:gd name="connsiteX35" fmla="*/ 473869 w 783431"/>
                <a:gd name="connsiteY35" fmla="*/ 711994 h 1090613"/>
                <a:gd name="connsiteX36" fmla="*/ 435769 w 783431"/>
                <a:gd name="connsiteY36" fmla="*/ 711994 h 1090613"/>
                <a:gd name="connsiteX37" fmla="*/ 438150 w 783431"/>
                <a:gd name="connsiteY37" fmla="*/ 669132 h 1090613"/>
                <a:gd name="connsiteX38" fmla="*/ 428625 w 783431"/>
                <a:gd name="connsiteY38" fmla="*/ 642938 h 1090613"/>
                <a:gd name="connsiteX39" fmla="*/ 423862 w 783431"/>
                <a:gd name="connsiteY39" fmla="*/ 607219 h 1090613"/>
                <a:gd name="connsiteX40" fmla="*/ 426244 w 783431"/>
                <a:gd name="connsiteY40" fmla="*/ 578644 h 1090613"/>
                <a:gd name="connsiteX41" fmla="*/ 440531 w 783431"/>
                <a:gd name="connsiteY41" fmla="*/ 566738 h 1090613"/>
                <a:gd name="connsiteX42" fmla="*/ 450056 w 783431"/>
                <a:gd name="connsiteY42" fmla="*/ 535782 h 1090613"/>
                <a:gd name="connsiteX43" fmla="*/ 457200 w 783431"/>
                <a:gd name="connsiteY43" fmla="*/ 519113 h 1090613"/>
                <a:gd name="connsiteX44" fmla="*/ 481012 w 783431"/>
                <a:gd name="connsiteY44" fmla="*/ 526257 h 1090613"/>
                <a:gd name="connsiteX45" fmla="*/ 495300 w 783431"/>
                <a:gd name="connsiteY45" fmla="*/ 576263 h 1090613"/>
                <a:gd name="connsiteX46" fmla="*/ 507206 w 783431"/>
                <a:gd name="connsiteY46" fmla="*/ 581025 h 1090613"/>
                <a:gd name="connsiteX47" fmla="*/ 526256 w 783431"/>
                <a:gd name="connsiteY47" fmla="*/ 583407 h 1090613"/>
                <a:gd name="connsiteX48" fmla="*/ 554831 w 783431"/>
                <a:gd name="connsiteY48" fmla="*/ 583407 h 1090613"/>
                <a:gd name="connsiteX49" fmla="*/ 557212 w 783431"/>
                <a:gd name="connsiteY49" fmla="*/ 547688 h 1090613"/>
                <a:gd name="connsiteX50" fmla="*/ 545306 w 783431"/>
                <a:gd name="connsiteY50" fmla="*/ 502444 h 1090613"/>
                <a:gd name="connsiteX51" fmla="*/ 545306 w 783431"/>
                <a:gd name="connsiteY51" fmla="*/ 476250 h 1090613"/>
                <a:gd name="connsiteX52" fmla="*/ 581025 w 783431"/>
                <a:gd name="connsiteY52" fmla="*/ 454819 h 1090613"/>
                <a:gd name="connsiteX53" fmla="*/ 604837 w 783431"/>
                <a:gd name="connsiteY53" fmla="*/ 435769 h 1090613"/>
                <a:gd name="connsiteX54" fmla="*/ 640556 w 783431"/>
                <a:gd name="connsiteY54" fmla="*/ 414338 h 1090613"/>
                <a:gd name="connsiteX55" fmla="*/ 645319 w 783431"/>
                <a:gd name="connsiteY55" fmla="*/ 395288 h 1090613"/>
                <a:gd name="connsiteX56" fmla="*/ 633412 w 783431"/>
                <a:gd name="connsiteY56" fmla="*/ 371475 h 1090613"/>
                <a:gd name="connsiteX57" fmla="*/ 614362 w 783431"/>
                <a:gd name="connsiteY57" fmla="*/ 369094 h 1090613"/>
                <a:gd name="connsiteX58" fmla="*/ 609600 w 783431"/>
                <a:gd name="connsiteY58" fmla="*/ 366713 h 1090613"/>
                <a:gd name="connsiteX59" fmla="*/ 597694 w 783431"/>
                <a:gd name="connsiteY59" fmla="*/ 357188 h 1090613"/>
                <a:gd name="connsiteX60" fmla="*/ 611981 w 783431"/>
                <a:gd name="connsiteY60" fmla="*/ 345282 h 1090613"/>
                <a:gd name="connsiteX61" fmla="*/ 652462 w 783431"/>
                <a:gd name="connsiteY61" fmla="*/ 316707 h 1090613"/>
                <a:gd name="connsiteX62" fmla="*/ 678656 w 783431"/>
                <a:gd name="connsiteY62" fmla="*/ 264319 h 1090613"/>
                <a:gd name="connsiteX63" fmla="*/ 666750 w 783431"/>
                <a:gd name="connsiteY63" fmla="*/ 242888 h 1090613"/>
                <a:gd name="connsiteX64" fmla="*/ 638175 w 783431"/>
                <a:gd name="connsiteY64" fmla="*/ 219075 h 1090613"/>
                <a:gd name="connsiteX65" fmla="*/ 642937 w 783431"/>
                <a:gd name="connsiteY65" fmla="*/ 180975 h 1090613"/>
                <a:gd name="connsiteX66" fmla="*/ 673894 w 783431"/>
                <a:gd name="connsiteY66" fmla="*/ 171450 h 1090613"/>
                <a:gd name="connsiteX67" fmla="*/ 700087 w 783431"/>
                <a:gd name="connsiteY67" fmla="*/ 142875 h 1090613"/>
                <a:gd name="connsiteX68" fmla="*/ 700087 w 783431"/>
                <a:gd name="connsiteY68" fmla="*/ 111919 h 1090613"/>
                <a:gd name="connsiteX69" fmla="*/ 666750 w 783431"/>
                <a:gd name="connsiteY69" fmla="*/ 107157 h 1090613"/>
                <a:gd name="connsiteX70" fmla="*/ 645319 w 783431"/>
                <a:gd name="connsiteY70" fmla="*/ 102394 h 1090613"/>
                <a:gd name="connsiteX71" fmla="*/ 645319 w 783431"/>
                <a:gd name="connsiteY71" fmla="*/ 102394 h 1090613"/>
                <a:gd name="connsiteX72" fmla="*/ 678656 w 783431"/>
                <a:gd name="connsiteY72" fmla="*/ 69057 h 1090613"/>
                <a:gd name="connsiteX73" fmla="*/ 685800 w 783431"/>
                <a:gd name="connsiteY73" fmla="*/ 40482 h 1090613"/>
                <a:gd name="connsiteX74" fmla="*/ 678656 w 783431"/>
                <a:gd name="connsiteY74" fmla="*/ 21432 h 1090613"/>
                <a:gd name="connsiteX75" fmla="*/ 695325 w 783431"/>
                <a:gd name="connsiteY75" fmla="*/ 2382 h 1090613"/>
                <a:gd name="connsiteX76" fmla="*/ 628650 w 783431"/>
                <a:gd name="connsiteY76" fmla="*/ 0 h 1090613"/>
                <a:gd name="connsiteX77" fmla="*/ 552450 w 783431"/>
                <a:gd name="connsiteY77" fmla="*/ 52388 h 1090613"/>
                <a:gd name="connsiteX78" fmla="*/ 538162 w 783431"/>
                <a:gd name="connsiteY78" fmla="*/ 90488 h 1090613"/>
                <a:gd name="connsiteX79" fmla="*/ 445294 w 783431"/>
                <a:gd name="connsiteY79" fmla="*/ 126207 h 1090613"/>
                <a:gd name="connsiteX80" fmla="*/ 397669 w 783431"/>
                <a:gd name="connsiteY80" fmla="*/ 159544 h 1090613"/>
                <a:gd name="connsiteX81" fmla="*/ 376237 w 783431"/>
                <a:gd name="connsiteY81" fmla="*/ 190500 h 1090613"/>
                <a:gd name="connsiteX82" fmla="*/ 350044 w 783431"/>
                <a:gd name="connsiteY82" fmla="*/ 140494 h 1090613"/>
                <a:gd name="connsiteX83" fmla="*/ 316706 w 783431"/>
                <a:gd name="connsiteY83" fmla="*/ 140494 h 1090613"/>
                <a:gd name="connsiteX84" fmla="*/ 304800 w 783431"/>
                <a:gd name="connsiteY84" fmla="*/ 166688 h 1090613"/>
                <a:gd name="connsiteX85" fmla="*/ 280987 w 783431"/>
                <a:gd name="connsiteY85" fmla="*/ 230982 h 1090613"/>
                <a:gd name="connsiteX86" fmla="*/ 154781 w 783431"/>
                <a:gd name="connsiteY86" fmla="*/ 223838 h 1090613"/>
                <a:gd name="connsiteX87" fmla="*/ 140494 w 783431"/>
                <a:gd name="connsiteY87" fmla="*/ 245269 h 1090613"/>
                <a:gd name="connsiteX88" fmla="*/ 138112 w 783431"/>
                <a:gd name="connsiteY88" fmla="*/ 280988 h 1090613"/>
                <a:gd name="connsiteX89" fmla="*/ 66675 w 783431"/>
                <a:gd name="connsiteY89" fmla="*/ 309563 h 1090613"/>
                <a:gd name="connsiteX90" fmla="*/ 54769 w 783431"/>
                <a:gd name="connsiteY90" fmla="*/ 323850 h 1090613"/>
                <a:gd name="connsiteX91" fmla="*/ 66675 w 783431"/>
                <a:gd name="connsiteY91" fmla="*/ 381000 h 1090613"/>
                <a:gd name="connsiteX92" fmla="*/ 19050 w 783431"/>
                <a:gd name="connsiteY92" fmla="*/ 423863 h 1090613"/>
                <a:gd name="connsiteX93" fmla="*/ 26194 w 783431"/>
                <a:gd name="connsiteY93" fmla="*/ 490538 h 1090613"/>
                <a:gd name="connsiteX94" fmla="*/ 33337 w 783431"/>
                <a:gd name="connsiteY94" fmla="*/ 554832 h 1090613"/>
                <a:gd name="connsiteX95" fmla="*/ 0 w 783431"/>
                <a:gd name="connsiteY95" fmla="*/ 614363 h 1090613"/>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604837 w 783431"/>
                <a:gd name="connsiteY12" fmla="*/ 1085850 h 1131094"/>
                <a:gd name="connsiteX13" fmla="*/ 585787 w 783431"/>
                <a:gd name="connsiteY13" fmla="*/ 1035844 h 1131094"/>
                <a:gd name="connsiteX14" fmla="*/ 607219 w 783431"/>
                <a:gd name="connsiteY14" fmla="*/ 1021557 h 1131094"/>
                <a:gd name="connsiteX15" fmla="*/ 645319 w 783431"/>
                <a:gd name="connsiteY15" fmla="*/ 1016794 h 1131094"/>
                <a:gd name="connsiteX16" fmla="*/ 685800 w 783431"/>
                <a:gd name="connsiteY16" fmla="*/ 997744 h 1131094"/>
                <a:gd name="connsiteX17" fmla="*/ 716756 w 783431"/>
                <a:gd name="connsiteY17" fmla="*/ 1002507 h 1131094"/>
                <a:gd name="connsiteX18" fmla="*/ 738187 w 783431"/>
                <a:gd name="connsiteY18" fmla="*/ 969169 h 1131094"/>
                <a:gd name="connsiteX19" fmla="*/ 783431 w 783431"/>
                <a:gd name="connsiteY19" fmla="*/ 933450 h 1131094"/>
                <a:gd name="connsiteX20" fmla="*/ 776287 w 783431"/>
                <a:gd name="connsiteY20" fmla="*/ 907257 h 1131094"/>
                <a:gd name="connsiteX21" fmla="*/ 752475 w 783431"/>
                <a:gd name="connsiteY21" fmla="*/ 888207 h 1131094"/>
                <a:gd name="connsiteX22" fmla="*/ 752475 w 783431"/>
                <a:gd name="connsiteY22" fmla="*/ 864394 h 1131094"/>
                <a:gd name="connsiteX23" fmla="*/ 728662 w 783431"/>
                <a:gd name="connsiteY23" fmla="*/ 852488 h 1131094"/>
                <a:gd name="connsiteX24" fmla="*/ 711994 w 783431"/>
                <a:gd name="connsiteY24" fmla="*/ 802482 h 1131094"/>
                <a:gd name="connsiteX25" fmla="*/ 688181 w 783431"/>
                <a:gd name="connsiteY25" fmla="*/ 814388 h 1131094"/>
                <a:gd name="connsiteX26" fmla="*/ 659606 w 783431"/>
                <a:gd name="connsiteY26" fmla="*/ 814388 h 1131094"/>
                <a:gd name="connsiteX27" fmla="*/ 647700 w 783431"/>
                <a:gd name="connsiteY27" fmla="*/ 847725 h 1131094"/>
                <a:gd name="connsiteX28" fmla="*/ 623887 w 783431"/>
                <a:gd name="connsiteY28" fmla="*/ 847725 h 1131094"/>
                <a:gd name="connsiteX29" fmla="*/ 576262 w 783431"/>
                <a:gd name="connsiteY29" fmla="*/ 828675 h 1131094"/>
                <a:gd name="connsiteX30" fmla="*/ 554831 w 783431"/>
                <a:gd name="connsiteY30" fmla="*/ 816769 h 1131094"/>
                <a:gd name="connsiteX31" fmla="*/ 547687 w 783431"/>
                <a:gd name="connsiteY31" fmla="*/ 783432 h 1131094"/>
                <a:gd name="connsiteX32" fmla="*/ 561975 w 783431"/>
                <a:gd name="connsiteY32" fmla="*/ 754857 h 1131094"/>
                <a:gd name="connsiteX33" fmla="*/ 533400 w 783431"/>
                <a:gd name="connsiteY33" fmla="*/ 733425 h 1131094"/>
                <a:gd name="connsiteX34" fmla="*/ 509587 w 783431"/>
                <a:gd name="connsiteY34" fmla="*/ 711994 h 1131094"/>
                <a:gd name="connsiteX35" fmla="*/ 473869 w 783431"/>
                <a:gd name="connsiteY35" fmla="*/ 711994 h 1131094"/>
                <a:gd name="connsiteX36" fmla="*/ 435769 w 783431"/>
                <a:gd name="connsiteY36" fmla="*/ 711994 h 1131094"/>
                <a:gd name="connsiteX37" fmla="*/ 438150 w 783431"/>
                <a:gd name="connsiteY37" fmla="*/ 669132 h 1131094"/>
                <a:gd name="connsiteX38" fmla="*/ 428625 w 783431"/>
                <a:gd name="connsiteY38" fmla="*/ 642938 h 1131094"/>
                <a:gd name="connsiteX39" fmla="*/ 423862 w 783431"/>
                <a:gd name="connsiteY39" fmla="*/ 607219 h 1131094"/>
                <a:gd name="connsiteX40" fmla="*/ 426244 w 783431"/>
                <a:gd name="connsiteY40" fmla="*/ 578644 h 1131094"/>
                <a:gd name="connsiteX41" fmla="*/ 440531 w 783431"/>
                <a:gd name="connsiteY41" fmla="*/ 566738 h 1131094"/>
                <a:gd name="connsiteX42" fmla="*/ 450056 w 783431"/>
                <a:gd name="connsiteY42" fmla="*/ 535782 h 1131094"/>
                <a:gd name="connsiteX43" fmla="*/ 457200 w 783431"/>
                <a:gd name="connsiteY43" fmla="*/ 519113 h 1131094"/>
                <a:gd name="connsiteX44" fmla="*/ 481012 w 783431"/>
                <a:gd name="connsiteY44" fmla="*/ 526257 h 1131094"/>
                <a:gd name="connsiteX45" fmla="*/ 495300 w 783431"/>
                <a:gd name="connsiteY45" fmla="*/ 576263 h 1131094"/>
                <a:gd name="connsiteX46" fmla="*/ 507206 w 783431"/>
                <a:gd name="connsiteY46" fmla="*/ 581025 h 1131094"/>
                <a:gd name="connsiteX47" fmla="*/ 526256 w 783431"/>
                <a:gd name="connsiteY47" fmla="*/ 583407 h 1131094"/>
                <a:gd name="connsiteX48" fmla="*/ 554831 w 783431"/>
                <a:gd name="connsiteY48" fmla="*/ 583407 h 1131094"/>
                <a:gd name="connsiteX49" fmla="*/ 557212 w 783431"/>
                <a:gd name="connsiteY49" fmla="*/ 547688 h 1131094"/>
                <a:gd name="connsiteX50" fmla="*/ 545306 w 783431"/>
                <a:gd name="connsiteY50" fmla="*/ 502444 h 1131094"/>
                <a:gd name="connsiteX51" fmla="*/ 545306 w 783431"/>
                <a:gd name="connsiteY51" fmla="*/ 476250 h 1131094"/>
                <a:gd name="connsiteX52" fmla="*/ 581025 w 783431"/>
                <a:gd name="connsiteY52" fmla="*/ 454819 h 1131094"/>
                <a:gd name="connsiteX53" fmla="*/ 604837 w 783431"/>
                <a:gd name="connsiteY53" fmla="*/ 435769 h 1131094"/>
                <a:gd name="connsiteX54" fmla="*/ 640556 w 783431"/>
                <a:gd name="connsiteY54" fmla="*/ 414338 h 1131094"/>
                <a:gd name="connsiteX55" fmla="*/ 645319 w 783431"/>
                <a:gd name="connsiteY55" fmla="*/ 395288 h 1131094"/>
                <a:gd name="connsiteX56" fmla="*/ 633412 w 783431"/>
                <a:gd name="connsiteY56" fmla="*/ 371475 h 1131094"/>
                <a:gd name="connsiteX57" fmla="*/ 614362 w 783431"/>
                <a:gd name="connsiteY57" fmla="*/ 369094 h 1131094"/>
                <a:gd name="connsiteX58" fmla="*/ 609600 w 783431"/>
                <a:gd name="connsiteY58" fmla="*/ 366713 h 1131094"/>
                <a:gd name="connsiteX59" fmla="*/ 597694 w 783431"/>
                <a:gd name="connsiteY59" fmla="*/ 357188 h 1131094"/>
                <a:gd name="connsiteX60" fmla="*/ 611981 w 783431"/>
                <a:gd name="connsiteY60" fmla="*/ 345282 h 1131094"/>
                <a:gd name="connsiteX61" fmla="*/ 652462 w 783431"/>
                <a:gd name="connsiteY61" fmla="*/ 316707 h 1131094"/>
                <a:gd name="connsiteX62" fmla="*/ 678656 w 783431"/>
                <a:gd name="connsiteY62" fmla="*/ 264319 h 1131094"/>
                <a:gd name="connsiteX63" fmla="*/ 666750 w 783431"/>
                <a:gd name="connsiteY63" fmla="*/ 242888 h 1131094"/>
                <a:gd name="connsiteX64" fmla="*/ 638175 w 783431"/>
                <a:gd name="connsiteY64" fmla="*/ 219075 h 1131094"/>
                <a:gd name="connsiteX65" fmla="*/ 642937 w 783431"/>
                <a:gd name="connsiteY65" fmla="*/ 180975 h 1131094"/>
                <a:gd name="connsiteX66" fmla="*/ 673894 w 783431"/>
                <a:gd name="connsiteY66" fmla="*/ 171450 h 1131094"/>
                <a:gd name="connsiteX67" fmla="*/ 700087 w 783431"/>
                <a:gd name="connsiteY67" fmla="*/ 142875 h 1131094"/>
                <a:gd name="connsiteX68" fmla="*/ 700087 w 783431"/>
                <a:gd name="connsiteY68" fmla="*/ 111919 h 1131094"/>
                <a:gd name="connsiteX69" fmla="*/ 666750 w 783431"/>
                <a:gd name="connsiteY69" fmla="*/ 107157 h 1131094"/>
                <a:gd name="connsiteX70" fmla="*/ 645319 w 783431"/>
                <a:gd name="connsiteY70" fmla="*/ 102394 h 1131094"/>
                <a:gd name="connsiteX71" fmla="*/ 645319 w 783431"/>
                <a:gd name="connsiteY71" fmla="*/ 102394 h 1131094"/>
                <a:gd name="connsiteX72" fmla="*/ 678656 w 783431"/>
                <a:gd name="connsiteY72" fmla="*/ 69057 h 1131094"/>
                <a:gd name="connsiteX73" fmla="*/ 685800 w 783431"/>
                <a:gd name="connsiteY73" fmla="*/ 40482 h 1131094"/>
                <a:gd name="connsiteX74" fmla="*/ 678656 w 783431"/>
                <a:gd name="connsiteY74" fmla="*/ 21432 h 1131094"/>
                <a:gd name="connsiteX75" fmla="*/ 695325 w 783431"/>
                <a:gd name="connsiteY75" fmla="*/ 2382 h 1131094"/>
                <a:gd name="connsiteX76" fmla="*/ 628650 w 783431"/>
                <a:gd name="connsiteY76" fmla="*/ 0 h 1131094"/>
                <a:gd name="connsiteX77" fmla="*/ 552450 w 783431"/>
                <a:gd name="connsiteY77" fmla="*/ 52388 h 1131094"/>
                <a:gd name="connsiteX78" fmla="*/ 538162 w 783431"/>
                <a:gd name="connsiteY78" fmla="*/ 90488 h 1131094"/>
                <a:gd name="connsiteX79" fmla="*/ 445294 w 783431"/>
                <a:gd name="connsiteY79" fmla="*/ 126207 h 1131094"/>
                <a:gd name="connsiteX80" fmla="*/ 397669 w 783431"/>
                <a:gd name="connsiteY80" fmla="*/ 159544 h 1131094"/>
                <a:gd name="connsiteX81" fmla="*/ 376237 w 783431"/>
                <a:gd name="connsiteY81" fmla="*/ 190500 h 1131094"/>
                <a:gd name="connsiteX82" fmla="*/ 350044 w 783431"/>
                <a:gd name="connsiteY82" fmla="*/ 140494 h 1131094"/>
                <a:gd name="connsiteX83" fmla="*/ 316706 w 783431"/>
                <a:gd name="connsiteY83" fmla="*/ 140494 h 1131094"/>
                <a:gd name="connsiteX84" fmla="*/ 304800 w 783431"/>
                <a:gd name="connsiteY84" fmla="*/ 166688 h 1131094"/>
                <a:gd name="connsiteX85" fmla="*/ 280987 w 783431"/>
                <a:gd name="connsiteY85" fmla="*/ 230982 h 1131094"/>
                <a:gd name="connsiteX86" fmla="*/ 154781 w 783431"/>
                <a:gd name="connsiteY86" fmla="*/ 223838 h 1131094"/>
                <a:gd name="connsiteX87" fmla="*/ 140494 w 783431"/>
                <a:gd name="connsiteY87" fmla="*/ 245269 h 1131094"/>
                <a:gd name="connsiteX88" fmla="*/ 138112 w 783431"/>
                <a:gd name="connsiteY88" fmla="*/ 280988 h 1131094"/>
                <a:gd name="connsiteX89" fmla="*/ 66675 w 783431"/>
                <a:gd name="connsiteY89" fmla="*/ 309563 h 1131094"/>
                <a:gd name="connsiteX90" fmla="*/ 54769 w 783431"/>
                <a:gd name="connsiteY90" fmla="*/ 323850 h 1131094"/>
                <a:gd name="connsiteX91" fmla="*/ 66675 w 783431"/>
                <a:gd name="connsiteY91" fmla="*/ 381000 h 1131094"/>
                <a:gd name="connsiteX92" fmla="*/ 19050 w 783431"/>
                <a:gd name="connsiteY92" fmla="*/ 423863 h 1131094"/>
                <a:gd name="connsiteX93" fmla="*/ 26194 w 783431"/>
                <a:gd name="connsiteY93" fmla="*/ 490538 h 1131094"/>
                <a:gd name="connsiteX94" fmla="*/ 33337 w 783431"/>
                <a:gd name="connsiteY94" fmla="*/ 554832 h 1131094"/>
                <a:gd name="connsiteX95" fmla="*/ 0 w 783431"/>
                <a:gd name="connsiteY95" fmla="*/ 614363 h 1131094"/>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323850 w 783431"/>
                <a:gd name="connsiteY12" fmla="*/ 1123949 h 1131094"/>
                <a:gd name="connsiteX13" fmla="*/ 604837 w 783431"/>
                <a:gd name="connsiteY13" fmla="*/ 1085850 h 1131094"/>
                <a:gd name="connsiteX14" fmla="*/ 585787 w 783431"/>
                <a:gd name="connsiteY14" fmla="*/ 1035844 h 1131094"/>
                <a:gd name="connsiteX15" fmla="*/ 607219 w 783431"/>
                <a:gd name="connsiteY15" fmla="*/ 1021557 h 1131094"/>
                <a:gd name="connsiteX16" fmla="*/ 645319 w 783431"/>
                <a:gd name="connsiteY16" fmla="*/ 1016794 h 1131094"/>
                <a:gd name="connsiteX17" fmla="*/ 685800 w 783431"/>
                <a:gd name="connsiteY17" fmla="*/ 997744 h 1131094"/>
                <a:gd name="connsiteX18" fmla="*/ 716756 w 783431"/>
                <a:gd name="connsiteY18" fmla="*/ 1002507 h 1131094"/>
                <a:gd name="connsiteX19" fmla="*/ 738187 w 783431"/>
                <a:gd name="connsiteY19" fmla="*/ 969169 h 1131094"/>
                <a:gd name="connsiteX20" fmla="*/ 783431 w 783431"/>
                <a:gd name="connsiteY20" fmla="*/ 933450 h 1131094"/>
                <a:gd name="connsiteX21" fmla="*/ 776287 w 783431"/>
                <a:gd name="connsiteY21" fmla="*/ 907257 h 1131094"/>
                <a:gd name="connsiteX22" fmla="*/ 752475 w 783431"/>
                <a:gd name="connsiteY22" fmla="*/ 888207 h 1131094"/>
                <a:gd name="connsiteX23" fmla="*/ 752475 w 783431"/>
                <a:gd name="connsiteY23" fmla="*/ 864394 h 1131094"/>
                <a:gd name="connsiteX24" fmla="*/ 728662 w 783431"/>
                <a:gd name="connsiteY24" fmla="*/ 852488 h 1131094"/>
                <a:gd name="connsiteX25" fmla="*/ 711994 w 783431"/>
                <a:gd name="connsiteY25" fmla="*/ 802482 h 1131094"/>
                <a:gd name="connsiteX26" fmla="*/ 688181 w 783431"/>
                <a:gd name="connsiteY26" fmla="*/ 814388 h 1131094"/>
                <a:gd name="connsiteX27" fmla="*/ 659606 w 783431"/>
                <a:gd name="connsiteY27" fmla="*/ 814388 h 1131094"/>
                <a:gd name="connsiteX28" fmla="*/ 647700 w 783431"/>
                <a:gd name="connsiteY28" fmla="*/ 847725 h 1131094"/>
                <a:gd name="connsiteX29" fmla="*/ 623887 w 783431"/>
                <a:gd name="connsiteY29" fmla="*/ 847725 h 1131094"/>
                <a:gd name="connsiteX30" fmla="*/ 576262 w 783431"/>
                <a:gd name="connsiteY30" fmla="*/ 828675 h 1131094"/>
                <a:gd name="connsiteX31" fmla="*/ 554831 w 783431"/>
                <a:gd name="connsiteY31" fmla="*/ 816769 h 1131094"/>
                <a:gd name="connsiteX32" fmla="*/ 547687 w 783431"/>
                <a:gd name="connsiteY32" fmla="*/ 783432 h 1131094"/>
                <a:gd name="connsiteX33" fmla="*/ 561975 w 783431"/>
                <a:gd name="connsiteY33" fmla="*/ 754857 h 1131094"/>
                <a:gd name="connsiteX34" fmla="*/ 533400 w 783431"/>
                <a:gd name="connsiteY34" fmla="*/ 733425 h 1131094"/>
                <a:gd name="connsiteX35" fmla="*/ 509587 w 783431"/>
                <a:gd name="connsiteY35" fmla="*/ 711994 h 1131094"/>
                <a:gd name="connsiteX36" fmla="*/ 473869 w 783431"/>
                <a:gd name="connsiteY36" fmla="*/ 711994 h 1131094"/>
                <a:gd name="connsiteX37" fmla="*/ 435769 w 783431"/>
                <a:gd name="connsiteY37" fmla="*/ 711994 h 1131094"/>
                <a:gd name="connsiteX38" fmla="*/ 438150 w 783431"/>
                <a:gd name="connsiteY38" fmla="*/ 669132 h 1131094"/>
                <a:gd name="connsiteX39" fmla="*/ 428625 w 783431"/>
                <a:gd name="connsiteY39" fmla="*/ 642938 h 1131094"/>
                <a:gd name="connsiteX40" fmla="*/ 423862 w 783431"/>
                <a:gd name="connsiteY40" fmla="*/ 607219 h 1131094"/>
                <a:gd name="connsiteX41" fmla="*/ 426244 w 783431"/>
                <a:gd name="connsiteY41" fmla="*/ 578644 h 1131094"/>
                <a:gd name="connsiteX42" fmla="*/ 440531 w 783431"/>
                <a:gd name="connsiteY42" fmla="*/ 566738 h 1131094"/>
                <a:gd name="connsiteX43" fmla="*/ 450056 w 783431"/>
                <a:gd name="connsiteY43" fmla="*/ 535782 h 1131094"/>
                <a:gd name="connsiteX44" fmla="*/ 457200 w 783431"/>
                <a:gd name="connsiteY44" fmla="*/ 519113 h 1131094"/>
                <a:gd name="connsiteX45" fmla="*/ 481012 w 783431"/>
                <a:gd name="connsiteY45" fmla="*/ 526257 h 1131094"/>
                <a:gd name="connsiteX46" fmla="*/ 495300 w 783431"/>
                <a:gd name="connsiteY46" fmla="*/ 576263 h 1131094"/>
                <a:gd name="connsiteX47" fmla="*/ 507206 w 783431"/>
                <a:gd name="connsiteY47" fmla="*/ 581025 h 1131094"/>
                <a:gd name="connsiteX48" fmla="*/ 526256 w 783431"/>
                <a:gd name="connsiteY48" fmla="*/ 583407 h 1131094"/>
                <a:gd name="connsiteX49" fmla="*/ 554831 w 783431"/>
                <a:gd name="connsiteY49" fmla="*/ 583407 h 1131094"/>
                <a:gd name="connsiteX50" fmla="*/ 557212 w 783431"/>
                <a:gd name="connsiteY50" fmla="*/ 547688 h 1131094"/>
                <a:gd name="connsiteX51" fmla="*/ 545306 w 783431"/>
                <a:gd name="connsiteY51" fmla="*/ 502444 h 1131094"/>
                <a:gd name="connsiteX52" fmla="*/ 545306 w 783431"/>
                <a:gd name="connsiteY52" fmla="*/ 476250 h 1131094"/>
                <a:gd name="connsiteX53" fmla="*/ 581025 w 783431"/>
                <a:gd name="connsiteY53" fmla="*/ 454819 h 1131094"/>
                <a:gd name="connsiteX54" fmla="*/ 604837 w 783431"/>
                <a:gd name="connsiteY54" fmla="*/ 435769 h 1131094"/>
                <a:gd name="connsiteX55" fmla="*/ 640556 w 783431"/>
                <a:gd name="connsiteY55" fmla="*/ 414338 h 1131094"/>
                <a:gd name="connsiteX56" fmla="*/ 645319 w 783431"/>
                <a:gd name="connsiteY56" fmla="*/ 395288 h 1131094"/>
                <a:gd name="connsiteX57" fmla="*/ 633412 w 783431"/>
                <a:gd name="connsiteY57" fmla="*/ 371475 h 1131094"/>
                <a:gd name="connsiteX58" fmla="*/ 614362 w 783431"/>
                <a:gd name="connsiteY58" fmla="*/ 369094 h 1131094"/>
                <a:gd name="connsiteX59" fmla="*/ 609600 w 783431"/>
                <a:gd name="connsiteY59" fmla="*/ 366713 h 1131094"/>
                <a:gd name="connsiteX60" fmla="*/ 597694 w 783431"/>
                <a:gd name="connsiteY60" fmla="*/ 357188 h 1131094"/>
                <a:gd name="connsiteX61" fmla="*/ 611981 w 783431"/>
                <a:gd name="connsiteY61" fmla="*/ 345282 h 1131094"/>
                <a:gd name="connsiteX62" fmla="*/ 652462 w 783431"/>
                <a:gd name="connsiteY62" fmla="*/ 316707 h 1131094"/>
                <a:gd name="connsiteX63" fmla="*/ 678656 w 783431"/>
                <a:gd name="connsiteY63" fmla="*/ 264319 h 1131094"/>
                <a:gd name="connsiteX64" fmla="*/ 666750 w 783431"/>
                <a:gd name="connsiteY64" fmla="*/ 242888 h 1131094"/>
                <a:gd name="connsiteX65" fmla="*/ 638175 w 783431"/>
                <a:gd name="connsiteY65" fmla="*/ 219075 h 1131094"/>
                <a:gd name="connsiteX66" fmla="*/ 642937 w 783431"/>
                <a:gd name="connsiteY66" fmla="*/ 180975 h 1131094"/>
                <a:gd name="connsiteX67" fmla="*/ 673894 w 783431"/>
                <a:gd name="connsiteY67" fmla="*/ 171450 h 1131094"/>
                <a:gd name="connsiteX68" fmla="*/ 700087 w 783431"/>
                <a:gd name="connsiteY68" fmla="*/ 142875 h 1131094"/>
                <a:gd name="connsiteX69" fmla="*/ 700087 w 783431"/>
                <a:gd name="connsiteY69" fmla="*/ 111919 h 1131094"/>
                <a:gd name="connsiteX70" fmla="*/ 666750 w 783431"/>
                <a:gd name="connsiteY70" fmla="*/ 107157 h 1131094"/>
                <a:gd name="connsiteX71" fmla="*/ 645319 w 783431"/>
                <a:gd name="connsiteY71" fmla="*/ 102394 h 1131094"/>
                <a:gd name="connsiteX72" fmla="*/ 645319 w 783431"/>
                <a:gd name="connsiteY72" fmla="*/ 102394 h 1131094"/>
                <a:gd name="connsiteX73" fmla="*/ 678656 w 783431"/>
                <a:gd name="connsiteY73" fmla="*/ 69057 h 1131094"/>
                <a:gd name="connsiteX74" fmla="*/ 685800 w 783431"/>
                <a:gd name="connsiteY74" fmla="*/ 40482 h 1131094"/>
                <a:gd name="connsiteX75" fmla="*/ 678656 w 783431"/>
                <a:gd name="connsiteY75" fmla="*/ 21432 h 1131094"/>
                <a:gd name="connsiteX76" fmla="*/ 695325 w 783431"/>
                <a:gd name="connsiteY76" fmla="*/ 2382 h 1131094"/>
                <a:gd name="connsiteX77" fmla="*/ 628650 w 783431"/>
                <a:gd name="connsiteY77" fmla="*/ 0 h 1131094"/>
                <a:gd name="connsiteX78" fmla="*/ 552450 w 783431"/>
                <a:gd name="connsiteY78" fmla="*/ 52388 h 1131094"/>
                <a:gd name="connsiteX79" fmla="*/ 538162 w 783431"/>
                <a:gd name="connsiteY79" fmla="*/ 90488 h 1131094"/>
                <a:gd name="connsiteX80" fmla="*/ 445294 w 783431"/>
                <a:gd name="connsiteY80" fmla="*/ 126207 h 1131094"/>
                <a:gd name="connsiteX81" fmla="*/ 397669 w 783431"/>
                <a:gd name="connsiteY81" fmla="*/ 159544 h 1131094"/>
                <a:gd name="connsiteX82" fmla="*/ 376237 w 783431"/>
                <a:gd name="connsiteY82" fmla="*/ 190500 h 1131094"/>
                <a:gd name="connsiteX83" fmla="*/ 350044 w 783431"/>
                <a:gd name="connsiteY83" fmla="*/ 140494 h 1131094"/>
                <a:gd name="connsiteX84" fmla="*/ 316706 w 783431"/>
                <a:gd name="connsiteY84" fmla="*/ 140494 h 1131094"/>
                <a:gd name="connsiteX85" fmla="*/ 304800 w 783431"/>
                <a:gd name="connsiteY85" fmla="*/ 166688 h 1131094"/>
                <a:gd name="connsiteX86" fmla="*/ 280987 w 783431"/>
                <a:gd name="connsiteY86" fmla="*/ 230982 h 1131094"/>
                <a:gd name="connsiteX87" fmla="*/ 154781 w 783431"/>
                <a:gd name="connsiteY87" fmla="*/ 223838 h 1131094"/>
                <a:gd name="connsiteX88" fmla="*/ 140494 w 783431"/>
                <a:gd name="connsiteY88" fmla="*/ 245269 h 1131094"/>
                <a:gd name="connsiteX89" fmla="*/ 138112 w 783431"/>
                <a:gd name="connsiteY89" fmla="*/ 280988 h 1131094"/>
                <a:gd name="connsiteX90" fmla="*/ 66675 w 783431"/>
                <a:gd name="connsiteY90" fmla="*/ 309563 h 1131094"/>
                <a:gd name="connsiteX91" fmla="*/ 54769 w 783431"/>
                <a:gd name="connsiteY91" fmla="*/ 323850 h 1131094"/>
                <a:gd name="connsiteX92" fmla="*/ 66675 w 783431"/>
                <a:gd name="connsiteY92" fmla="*/ 381000 h 1131094"/>
                <a:gd name="connsiteX93" fmla="*/ 19050 w 783431"/>
                <a:gd name="connsiteY93" fmla="*/ 423863 h 1131094"/>
                <a:gd name="connsiteX94" fmla="*/ 26194 w 783431"/>
                <a:gd name="connsiteY94" fmla="*/ 490538 h 1131094"/>
                <a:gd name="connsiteX95" fmla="*/ 33337 w 783431"/>
                <a:gd name="connsiteY95" fmla="*/ 554832 h 1131094"/>
                <a:gd name="connsiteX96" fmla="*/ 0 w 783431"/>
                <a:gd name="connsiteY96" fmla="*/ 614363 h 1131094"/>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604837 w 783431"/>
                <a:gd name="connsiteY13" fmla="*/ 1085850 h 1164431"/>
                <a:gd name="connsiteX14" fmla="*/ 585787 w 783431"/>
                <a:gd name="connsiteY14" fmla="*/ 1035844 h 1164431"/>
                <a:gd name="connsiteX15" fmla="*/ 607219 w 783431"/>
                <a:gd name="connsiteY15" fmla="*/ 1021557 h 1164431"/>
                <a:gd name="connsiteX16" fmla="*/ 645319 w 783431"/>
                <a:gd name="connsiteY16" fmla="*/ 1016794 h 1164431"/>
                <a:gd name="connsiteX17" fmla="*/ 685800 w 783431"/>
                <a:gd name="connsiteY17" fmla="*/ 997744 h 1164431"/>
                <a:gd name="connsiteX18" fmla="*/ 716756 w 783431"/>
                <a:gd name="connsiteY18" fmla="*/ 1002507 h 1164431"/>
                <a:gd name="connsiteX19" fmla="*/ 738187 w 783431"/>
                <a:gd name="connsiteY19" fmla="*/ 969169 h 1164431"/>
                <a:gd name="connsiteX20" fmla="*/ 783431 w 783431"/>
                <a:gd name="connsiteY20" fmla="*/ 933450 h 1164431"/>
                <a:gd name="connsiteX21" fmla="*/ 776287 w 783431"/>
                <a:gd name="connsiteY21" fmla="*/ 907257 h 1164431"/>
                <a:gd name="connsiteX22" fmla="*/ 752475 w 783431"/>
                <a:gd name="connsiteY22" fmla="*/ 888207 h 1164431"/>
                <a:gd name="connsiteX23" fmla="*/ 752475 w 783431"/>
                <a:gd name="connsiteY23" fmla="*/ 864394 h 1164431"/>
                <a:gd name="connsiteX24" fmla="*/ 728662 w 783431"/>
                <a:gd name="connsiteY24" fmla="*/ 852488 h 1164431"/>
                <a:gd name="connsiteX25" fmla="*/ 711994 w 783431"/>
                <a:gd name="connsiteY25" fmla="*/ 802482 h 1164431"/>
                <a:gd name="connsiteX26" fmla="*/ 688181 w 783431"/>
                <a:gd name="connsiteY26" fmla="*/ 814388 h 1164431"/>
                <a:gd name="connsiteX27" fmla="*/ 659606 w 783431"/>
                <a:gd name="connsiteY27" fmla="*/ 814388 h 1164431"/>
                <a:gd name="connsiteX28" fmla="*/ 647700 w 783431"/>
                <a:gd name="connsiteY28" fmla="*/ 847725 h 1164431"/>
                <a:gd name="connsiteX29" fmla="*/ 623887 w 783431"/>
                <a:gd name="connsiteY29" fmla="*/ 847725 h 1164431"/>
                <a:gd name="connsiteX30" fmla="*/ 576262 w 783431"/>
                <a:gd name="connsiteY30" fmla="*/ 828675 h 1164431"/>
                <a:gd name="connsiteX31" fmla="*/ 554831 w 783431"/>
                <a:gd name="connsiteY31" fmla="*/ 816769 h 1164431"/>
                <a:gd name="connsiteX32" fmla="*/ 547687 w 783431"/>
                <a:gd name="connsiteY32" fmla="*/ 783432 h 1164431"/>
                <a:gd name="connsiteX33" fmla="*/ 561975 w 783431"/>
                <a:gd name="connsiteY33" fmla="*/ 754857 h 1164431"/>
                <a:gd name="connsiteX34" fmla="*/ 533400 w 783431"/>
                <a:gd name="connsiteY34" fmla="*/ 733425 h 1164431"/>
                <a:gd name="connsiteX35" fmla="*/ 509587 w 783431"/>
                <a:gd name="connsiteY35" fmla="*/ 711994 h 1164431"/>
                <a:gd name="connsiteX36" fmla="*/ 473869 w 783431"/>
                <a:gd name="connsiteY36" fmla="*/ 711994 h 1164431"/>
                <a:gd name="connsiteX37" fmla="*/ 435769 w 783431"/>
                <a:gd name="connsiteY37" fmla="*/ 711994 h 1164431"/>
                <a:gd name="connsiteX38" fmla="*/ 438150 w 783431"/>
                <a:gd name="connsiteY38" fmla="*/ 669132 h 1164431"/>
                <a:gd name="connsiteX39" fmla="*/ 428625 w 783431"/>
                <a:gd name="connsiteY39" fmla="*/ 642938 h 1164431"/>
                <a:gd name="connsiteX40" fmla="*/ 423862 w 783431"/>
                <a:gd name="connsiteY40" fmla="*/ 607219 h 1164431"/>
                <a:gd name="connsiteX41" fmla="*/ 426244 w 783431"/>
                <a:gd name="connsiteY41" fmla="*/ 578644 h 1164431"/>
                <a:gd name="connsiteX42" fmla="*/ 440531 w 783431"/>
                <a:gd name="connsiteY42" fmla="*/ 566738 h 1164431"/>
                <a:gd name="connsiteX43" fmla="*/ 450056 w 783431"/>
                <a:gd name="connsiteY43" fmla="*/ 535782 h 1164431"/>
                <a:gd name="connsiteX44" fmla="*/ 457200 w 783431"/>
                <a:gd name="connsiteY44" fmla="*/ 519113 h 1164431"/>
                <a:gd name="connsiteX45" fmla="*/ 481012 w 783431"/>
                <a:gd name="connsiteY45" fmla="*/ 526257 h 1164431"/>
                <a:gd name="connsiteX46" fmla="*/ 495300 w 783431"/>
                <a:gd name="connsiteY46" fmla="*/ 576263 h 1164431"/>
                <a:gd name="connsiteX47" fmla="*/ 507206 w 783431"/>
                <a:gd name="connsiteY47" fmla="*/ 581025 h 1164431"/>
                <a:gd name="connsiteX48" fmla="*/ 526256 w 783431"/>
                <a:gd name="connsiteY48" fmla="*/ 583407 h 1164431"/>
                <a:gd name="connsiteX49" fmla="*/ 554831 w 783431"/>
                <a:gd name="connsiteY49" fmla="*/ 583407 h 1164431"/>
                <a:gd name="connsiteX50" fmla="*/ 557212 w 783431"/>
                <a:gd name="connsiteY50" fmla="*/ 547688 h 1164431"/>
                <a:gd name="connsiteX51" fmla="*/ 545306 w 783431"/>
                <a:gd name="connsiteY51" fmla="*/ 502444 h 1164431"/>
                <a:gd name="connsiteX52" fmla="*/ 545306 w 783431"/>
                <a:gd name="connsiteY52" fmla="*/ 476250 h 1164431"/>
                <a:gd name="connsiteX53" fmla="*/ 581025 w 783431"/>
                <a:gd name="connsiteY53" fmla="*/ 454819 h 1164431"/>
                <a:gd name="connsiteX54" fmla="*/ 604837 w 783431"/>
                <a:gd name="connsiteY54" fmla="*/ 435769 h 1164431"/>
                <a:gd name="connsiteX55" fmla="*/ 640556 w 783431"/>
                <a:gd name="connsiteY55" fmla="*/ 414338 h 1164431"/>
                <a:gd name="connsiteX56" fmla="*/ 645319 w 783431"/>
                <a:gd name="connsiteY56" fmla="*/ 395288 h 1164431"/>
                <a:gd name="connsiteX57" fmla="*/ 633412 w 783431"/>
                <a:gd name="connsiteY57" fmla="*/ 371475 h 1164431"/>
                <a:gd name="connsiteX58" fmla="*/ 614362 w 783431"/>
                <a:gd name="connsiteY58" fmla="*/ 369094 h 1164431"/>
                <a:gd name="connsiteX59" fmla="*/ 609600 w 783431"/>
                <a:gd name="connsiteY59" fmla="*/ 366713 h 1164431"/>
                <a:gd name="connsiteX60" fmla="*/ 597694 w 783431"/>
                <a:gd name="connsiteY60" fmla="*/ 357188 h 1164431"/>
                <a:gd name="connsiteX61" fmla="*/ 611981 w 783431"/>
                <a:gd name="connsiteY61" fmla="*/ 345282 h 1164431"/>
                <a:gd name="connsiteX62" fmla="*/ 652462 w 783431"/>
                <a:gd name="connsiteY62" fmla="*/ 316707 h 1164431"/>
                <a:gd name="connsiteX63" fmla="*/ 678656 w 783431"/>
                <a:gd name="connsiteY63" fmla="*/ 264319 h 1164431"/>
                <a:gd name="connsiteX64" fmla="*/ 666750 w 783431"/>
                <a:gd name="connsiteY64" fmla="*/ 242888 h 1164431"/>
                <a:gd name="connsiteX65" fmla="*/ 638175 w 783431"/>
                <a:gd name="connsiteY65" fmla="*/ 219075 h 1164431"/>
                <a:gd name="connsiteX66" fmla="*/ 642937 w 783431"/>
                <a:gd name="connsiteY66" fmla="*/ 180975 h 1164431"/>
                <a:gd name="connsiteX67" fmla="*/ 673894 w 783431"/>
                <a:gd name="connsiteY67" fmla="*/ 171450 h 1164431"/>
                <a:gd name="connsiteX68" fmla="*/ 700087 w 783431"/>
                <a:gd name="connsiteY68" fmla="*/ 142875 h 1164431"/>
                <a:gd name="connsiteX69" fmla="*/ 700087 w 783431"/>
                <a:gd name="connsiteY69" fmla="*/ 111919 h 1164431"/>
                <a:gd name="connsiteX70" fmla="*/ 666750 w 783431"/>
                <a:gd name="connsiteY70" fmla="*/ 107157 h 1164431"/>
                <a:gd name="connsiteX71" fmla="*/ 645319 w 783431"/>
                <a:gd name="connsiteY71" fmla="*/ 102394 h 1164431"/>
                <a:gd name="connsiteX72" fmla="*/ 645319 w 783431"/>
                <a:gd name="connsiteY72" fmla="*/ 102394 h 1164431"/>
                <a:gd name="connsiteX73" fmla="*/ 678656 w 783431"/>
                <a:gd name="connsiteY73" fmla="*/ 69057 h 1164431"/>
                <a:gd name="connsiteX74" fmla="*/ 685800 w 783431"/>
                <a:gd name="connsiteY74" fmla="*/ 40482 h 1164431"/>
                <a:gd name="connsiteX75" fmla="*/ 678656 w 783431"/>
                <a:gd name="connsiteY75" fmla="*/ 21432 h 1164431"/>
                <a:gd name="connsiteX76" fmla="*/ 695325 w 783431"/>
                <a:gd name="connsiteY76" fmla="*/ 2382 h 1164431"/>
                <a:gd name="connsiteX77" fmla="*/ 628650 w 783431"/>
                <a:gd name="connsiteY77" fmla="*/ 0 h 1164431"/>
                <a:gd name="connsiteX78" fmla="*/ 552450 w 783431"/>
                <a:gd name="connsiteY78" fmla="*/ 52388 h 1164431"/>
                <a:gd name="connsiteX79" fmla="*/ 538162 w 783431"/>
                <a:gd name="connsiteY79" fmla="*/ 90488 h 1164431"/>
                <a:gd name="connsiteX80" fmla="*/ 445294 w 783431"/>
                <a:gd name="connsiteY80" fmla="*/ 126207 h 1164431"/>
                <a:gd name="connsiteX81" fmla="*/ 397669 w 783431"/>
                <a:gd name="connsiteY81" fmla="*/ 159544 h 1164431"/>
                <a:gd name="connsiteX82" fmla="*/ 376237 w 783431"/>
                <a:gd name="connsiteY82" fmla="*/ 190500 h 1164431"/>
                <a:gd name="connsiteX83" fmla="*/ 350044 w 783431"/>
                <a:gd name="connsiteY83" fmla="*/ 140494 h 1164431"/>
                <a:gd name="connsiteX84" fmla="*/ 316706 w 783431"/>
                <a:gd name="connsiteY84" fmla="*/ 140494 h 1164431"/>
                <a:gd name="connsiteX85" fmla="*/ 304800 w 783431"/>
                <a:gd name="connsiteY85" fmla="*/ 166688 h 1164431"/>
                <a:gd name="connsiteX86" fmla="*/ 280987 w 783431"/>
                <a:gd name="connsiteY86" fmla="*/ 230982 h 1164431"/>
                <a:gd name="connsiteX87" fmla="*/ 154781 w 783431"/>
                <a:gd name="connsiteY87" fmla="*/ 223838 h 1164431"/>
                <a:gd name="connsiteX88" fmla="*/ 140494 w 783431"/>
                <a:gd name="connsiteY88" fmla="*/ 245269 h 1164431"/>
                <a:gd name="connsiteX89" fmla="*/ 138112 w 783431"/>
                <a:gd name="connsiteY89" fmla="*/ 280988 h 1164431"/>
                <a:gd name="connsiteX90" fmla="*/ 66675 w 783431"/>
                <a:gd name="connsiteY90" fmla="*/ 309563 h 1164431"/>
                <a:gd name="connsiteX91" fmla="*/ 54769 w 783431"/>
                <a:gd name="connsiteY91" fmla="*/ 323850 h 1164431"/>
                <a:gd name="connsiteX92" fmla="*/ 66675 w 783431"/>
                <a:gd name="connsiteY92" fmla="*/ 381000 h 1164431"/>
                <a:gd name="connsiteX93" fmla="*/ 19050 w 783431"/>
                <a:gd name="connsiteY93" fmla="*/ 423863 h 1164431"/>
                <a:gd name="connsiteX94" fmla="*/ 26194 w 783431"/>
                <a:gd name="connsiteY94" fmla="*/ 490538 h 1164431"/>
                <a:gd name="connsiteX95" fmla="*/ 33337 w 783431"/>
                <a:gd name="connsiteY95" fmla="*/ 554832 h 1164431"/>
                <a:gd name="connsiteX96" fmla="*/ 0 w 783431"/>
                <a:gd name="connsiteY96" fmla="*/ 614363 h 1164431"/>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354806 w 783431"/>
                <a:gd name="connsiteY13" fmla="*/ 1152524 h 1164431"/>
                <a:gd name="connsiteX14" fmla="*/ 604837 w 783431"/>
                <a:gd name="connsiteY14" fmla="*/ 1085850 h 1164431"/>
                <a:gd name="connsiteX15" fmla="*/ 585787 w 783431"/>
                <a:gd name="connsiteY15" fmla="*/ 1035844 h 1164431"/>
                <a:gd name="connsiteX16" fmla="*/ 607219 w 783431"/>
                <a:gd name="connsiteY16" fmla="*/ 1021557 h 1164431"/>
                <a:gd name="connsiteX17" fmla="*/ 645319 w 783431"/>
                <a:gd name="connsiteY17" fmla="*/ 1016794 h 1164431"/>
                <a:gd name="connsiteX18" fmla="*/ 685800 w 783431"/>
                <a:gd name="connsiteY18" fmla="*/ 997744 h 1164431"/>
                <a:gd name="connsiteX19" fmla="*/ 716756 w 783431"/>
                <a:gd name="connsiteY19" fmla="*/ 1002507 h 1164431"/>
                <a:gd name="connsiteX20" fmla="*/ 738187 w 783431"/>
                <a:gd name="connsiteY20" fmla="*/ 969169 h 1164431"/>
                <a:gd name="connsiteX21" fmla="*/ 783431 w 783431"/>
                <a:gd name="connsiteY21" fmla="*/ 933450 h 1164431"/>
                <a:gd name="connsiteX22" fmla="*/ 776287 w 783431"/>
                <a:gd name="connsiteY22" fmla="*/ 907257 h 1164431"/>
                <a:gd name="connsiteX23" fmla="*/ 752475 w 783431"/>
                <a:gd name="connsiteY23" fmla="*/ 888207 h 1164431"/>
                <a:gd name="connsiteX24" fmla="*/ 752475 w 783431"/>
                <a:gd name="connsiteY24" fmla="*/ 864394 h 1164431"/>
                <a:gd name="connsiteX25" fmla="*/ 728662 w 783431"/>
                <a:gd name="connsiteY25" fmla="*/ 852488 h 1164431"/>
                <a:gd name="connsiteX26" fmla="*/ 711994 w 783431"/>
                <a:gd name="connsiteY26" fmla="*/ 802482 h 1164431"/>
                <a:gd name="connsiteX27" fmla="*/ 688181 w 783431"/>
                <a:gd name="connsiteY27" fmla="*/ 814388 h 1164431"/>
                <a:gd name="connsiteX28" fmla="*/ 659606 w 783431"/>
                <a:gd name="connsiteY28" fmla="*/ 814388 h 1164431"/>
                <a:gd name="connsiteX29" fmla="*/ 647700 w 783431"/>
                <a:gd name="connsiteY29" fmla="*/ 847725 h 1164431"/>
                <a:gd name="connsiteX30" fmla="*/ 623887 w 783431"/>
                <a:gd name="connsiteY30" fmla="*/ 847725 h 1164431"/>
                <a:gd name="connsiteX31" fmla="*/ 576262 w 783431"/>
                <a:gd name="connsiteY31" fmla="*/ 828675 h 1164431"/>
                <a:gd name="connsiteX32" fmla="*/ 554831 w 783431"/>
                <a:gd name="connsiteY32" fmla="*/ 816769 h 1164431"/>
                <a:gd name="connsiteX33" fmla="*/ 547687 w 783431"/>
                <a:gd name="connsiteY33" fmla="*/ 783432 h 1164431"/>
                <a:gd name="connsiteX34" fmla="*/ 561975 w 783431"/>
                <a:gd name="connsiteY34" fmla="*/ 754857 h 1164431"/>
                <a:gd name="connsiteX35" fmla="*/ 533400 w 783431"/>
                <a:gd name="connsiteY35" fmla="*/ 733425 h 1164431"/>
                <a:gd name="connsiteX36" fmla="*/ 509587 w 783431"/>
                <a:gd name="connsiteY36" fmla="*/ 711994 h 1164431"/>
                <a:gd name="connsiteX37" fmla="*/ 473869 w 783431"/>
                <a:gd name="connsiteY37" fmla="*/ 711994 h 1164431"/>
                <a:gd name="connsiteX38" fmla="*/ 435769 w 783431"/>
                <a:gd name="connsiteY38" fmla="*/ 711994 h 1164431"/>
                <a:gd name="connsiteX39" fmla="*/ 438150 w 783431"/>
                <a:gd name="connsiteY39" fmla="*/ 669132 h 1164431"/>
                <a:gd name="connsiteX40" fmla="*/ 428625 w 783431"/>
                <a:gd name="connsiteY40" fmla="*/ 642938 h 1164431"/>
                <a:gd name="connsiteX41" fmla="*/ 423862 w 783431"/>
                <a:gd name="connsiteY41" fmla="*/ 607219 h 1164431"/>
                <a:gd name="connsiteX42" fmla="*/ 426244 w 783431"/>
                <a:gd name="connsiteY42" fmla="*/ 578644 h 1164431"/>
                <a:gd name="connsiteX43" fmla="*/ 440531 w 783431"/>
                <a:gd name="connsiteY43" fmla="*/ 566738 h 1164431"/>
                <a:gd name="connsiteX44" fmla="*/ 450056 w 783431"/>
                <a:gd name="connsiteY44" fmla="*/ 535782 h 1164431"/>
                <a:gd name="connsiteX45" fmla="*/ 457200 w 783431"/>
                <a:gd name="connsiteY45" fmla="*/ 519113 h 1164431"/>
                <a:gd name="connsiteX46" fmla="*/ 481012 w 783431"/>
                <a:gd name="connsiteY46" fmla="*/ 526257 h 1164431"/>
                <a:gd name="connsiteX47" fmla="*/ 495300 w 783431"/>
                <a:gd name="connsiteY47" fmla="*/ 576263 h 1164431"/>
                <a:gd name="connsiteX48" fmla="*/ 507206 w 783431"/>
                <a:gd name="connsiteY48" fmla="*/ 581025 h 1164431"/>
                <a:gd name="connsiteX49" fmla="*/ 526256 w 783431"/>
                <a:gd name="connsiteY49" fmla="*/ 583407 h 1164431"/>
                <a:gd name="connsiteX50" fmla="*/ 554831 w 783431"/>
                <a:gd name="connsiteY50" fmla="*/ 583407 h 1164431"/>
                <a:gd name="connsiteX51" fmla="*/ 557212 w 783431"/>
                <a:gd name="connsiteY51" fmla="*/ 547688 h 1164431"/>
                <a:gd name="connsiteX52" fmla="*/ 545306 w 783431"/>
                <a:gd name="connsiteY52" fmla="*/ 502444 h 1164431"/>
                <a:gd name="connsiteX53" fmla="*/ 545306 w 783431"/>
                <a:gd name="connsiteY53" fmla="*/ 476250 h 1164431"/>
                <a:gd name="connsiteX54" fmla="*/ 581025 w 783431"/>
                <a:gd name="connsiteY54" fmla="*/ 454819 h 1164431"/>
                <a:gd name="connsiteX55" fmla="*/ 604837 w 783431"/>
                <a:gd name="connsiteY55" fmla="*/ 435769 h 1164431"/>
                <a:gd name="connsiteX56" fmla="*/ 640556 w 783431"/>
                <a:gd name="connsiteY56" fmla="*/ 414338 h 1164431"/>
                <a:gd name="connsiteX57" fmla="*/ 645319 w 783431"/>
                <a:gd name="connsiteY57" fmla="*/ 395288 h 1164431"/>
                <a:gd name="connsiteX58" fmla="*/ 633412 w 783431"/>
                <a:gd name="connsiteY58" fmla="*/ 371475 h 1164431"/>
                <a:gd name="connsiteX59" fmla="*/ 614362 w 783431"/>
                <a:gd name="connsiteY59" fmla="*/ 369094 h 1164431"/>
                <a:gd name="connsiteX60" fmla="*/ 609600 w 783431"/>
                <a:gd name="connsiteY60" fmla="*/ 366713 h 1164431"/>
                <a:gd name="connsiteX61" fmla="*/ 597694 w 783431"/>
                <a:gd name="connsiteY61" fmla="*/ 357188 h 1164431"/>
                <a:gd name="connsiteX62" fmla="*/ 611981 w 783431"/>
                <a:gd name="connsiteY62" fmla="*/ 345282 h 1164431"/>
                <a:gd name="connsiteX63" fmla="*/ 652462 w 783431"/>
                <a:gd name="connsiteY63" fmla="*/ 316707 h 1164431"/>
                <a:gd name="connsiteX64" fmla="*/ 678656 w 783431"/>
                <a:gd name="connsiteY64" fmla="*/ 264319 h 1164431"/>
                <a:gd name="connsiteX65" fmla="*/ 666750 w 783431"/>
                <a:gd name="connsiteY65" fmla="*/ 242888 h 1164431"/>
                <a:gd name="connsiteX66" fmla="*/ 638175 w 783431"/>
                <a:gd name="connsiteY66" fmla="*/ 219075 h 1164431"/>
                <a:gd name="connsiteX67" fmla="*/ 642937 w 783431"/>
                <a:gd name="connsiteY67" fmla="*/ 180975 h 1164431"/>
                <a:gd name="connsiteX68" fmla="*/ 673894 w 783431"/>
                <a:gd name="connsiteY68" fmla="*/ 171450 h 1164431"/>
                <a:gd name="connsiteX69" fmla="*/ 700087 w 783431"/>
                <a:gd name="connsiteY69" fmla="*/ 142875 h 1164431"/>
                <a:gd name="connsiteX70" fmla="*/ 700087 w 783431"/>
                <a:gd name="connsiteY70" fmla="*/ 111919 h 1164431"/>
                <a:gd name="connsiteX71" fmla="*/ 666750 w 783431"/>
                <a:gd name="connsiteY71" fmla="*/ 107157 h 1164431"/>
                <a:gd name="connsiteX72" fmla="*/ 645319 w 783431"/>
                <a:gd name="connsiteY72" fmla="*/ 102394 h 1164431"/>
                <a:gd name="connsiteX73" fmla="*/ 645319 w 783431"/>
                <a:gd name="connsiteY73" fmla="*/ 102394 h 1164431"/>
                <a:gd name="connsiteX74" fmla="*/ 678656 w 783431"/>
                <a:gd name="connsiteY74" fmla="*/ 69057 h 1164431"/>
                <a:gd name="connsiteX75" fmla="*/ 685800 w 783431"/>
                <a:gd name="connsiteY75" fmla="*/ 40482 h 1164431"/>
                <a:gd name="connsiteX76" fmla="*/ 678656 w 783431"/>
                <a:gd name="connsiteY76" fmla="*/ 21432 h 1164431"/>
                <a:gd name="connsiteX77" fmla="*/ 695325 w 783431"/>
                <a:gd name="connsiteY77" fmla="*/ 2382 h 1164431"/>
                <a:gd name="connsiteX78" fmla="*/ 628650 w 783431"/>
                <a:gd name="connsiteY78" fmla="*/ 0 h 1164431"/>
                <a:gd name="connsiteX79" fmla="*/ 552450 w 783431"/>
                <a:gd name="connsiteY79" fmla="*/ 52388 h 1164431"/>
                <a:gd name="connsiteX80" fmla="*/ 538162 w 783431"/>
                <a:gd name="connsiteY80" fmla="*/ 90488 h 1164431"/>
                <a:gd name="connsiteX81" fmla="*/ 445294 w 783431"/>
                <a:gd name="connsiteY81" fmla="*/ 126207 h 1164431"/>
                <a:gd name="connsiteX82" fmla="*/ 397669 w 783431"/>
                <a:gd name="connsiteY82" fmla="*/ 159544 h 1164431"/>
                <a:gd name="connsiteX83" fmla="*/ 376237 w 783431"/>
                <a:gd name="connsiteY83" fmla="*/ 190500 h 1164431"/>
                <a:gd name="connsiteX84" fmla="*/ 350044 w 783431"/>
                <a:gd name="connsiteY84" fmla="*/ 140494 h 1164431"/>
                <a:gd name="connsiteX85" fmla="*/ 316706 w 783431"/>
                <a:gd name="connsiteY85" fmla="*/ 140494 h 1164431"/>
                <a:gd name="connsiteX86" fmla="*/ 304800 w 783431"/>
                <a:gd name="connsiteY86" fmla="*/ 166688 h 1164431"/>
                <a:gd name="connsiteX87" fmla="*/ 280987 w 783431"/>
                <a:gd name="connsiteY87" fmla="*/ 230982 h 1164431"/>
                <a:gd name="connsiteX88" fmla="*/ 154781 w 783431"/>
                <a:gd name="connsiteY88" fmla="*/ 223838 h 1164431"/>
                <a:gd name="connsiteX89" fmla="*/ 140494 w 783431"/>
                <a:gd name="connsiteY89" fmla="*/ 245269 h 1164431"/>
                <a:gd name="connsiteX90" fmla="*/ 138112 w 783431"/>
                <a:gd name="connsiteY90" fmla="*/ 280988 h 1164431"/>
                <a:gd name="connsiteX91" fmla="*/ 66675 w 783431"/>
                <a:gd name="connsiteY91" fmla="*/ 309563 h 1164431"/>
                <a:gd name="connsiteX92" fmla="*/ 54769 w 783431"/>
                <a:gd name="connsiteY92" fmla="*/ 323850 h 1164431"/>
                <a:gd name="connsiteX93" fmla="*/ 66675 w 783431"/>
                <a:gd name="connsiteY93" fmla="*/ 381000 h 1164431"/>
                <a:gd name="connsiteX94" fmla="*/ 19050 w 783431"/>
                <a:gd name="connsiteY94" fmla="*/ 423863 h 1164431"/>
                <a:gd name="connsiteX95" fmla="*/ 26194 w 783431"/>
                <a:gd name="connsiteY95" fmla="*/ 490538 h 1164431"/>
                <a:gd name="connsiteX96" fmla="*/ 33337 w 783431"/>
                <a:gd name="connsiteY96" fmla="*/ 554832 h 1164431"/>
                <a:gd name="connsiteX97" fmla="*/ 0 w 783431"/>
                <a:gd name="connsiteY97" fmla="*/ 614363 h 1164431"/>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604837 w 783431"/>
                <a:gd name="connsiteY14" fmla="*/ 1085850 h 1200149"/>
                <a:gd name="connsiteX15" fmla="*/ 585787 w 783431"/>
                <a:gd name="connsiteY15" fmla="*/ 1035844 h 1200149"/>
                <a:gd name="connsiteX16" fmla="*/ 607219 w 783431"/>
                <a:gd name="connsiteY16" fmla="*/ 1021557 h 1200149"/>
                <a:gd name="connsiteX17" fmla="*/ 645319 w 783431"/>
                <a:gd name="connsiteY17" fmla="*/ 1016794 h 1200149"/>
                <a:gd name="connsiteX18" fmla="*/ 685800 w 783431"/>
                <a:gd name="connsiteY18" fmla="*/ 997744 h 1200149"/>
                <a:gd name="connsiteX19" fmla="*/ 716756 w 783431"/>
                <a:gd name="connsiteY19" fmla="*/ 1002507 h 1200149"/>
                <a:gd name="connsiteX20" fmla="*/ 738187 w 783431"/>
                <a:gd name="connsiteY20" fmla="*/ 969169 h 1200149"/>
                <a:gd name="connsiteX21" fmla="*/ 783431 w 783431"/>
                <a:gd name="connsiteY21" fmla="*/ 933450 h 1200149"/>
                <a:gd name="connsiteX22" fmla="*/ 776287 w 783431"/>
                <a:gd name="connsiteY22" fmla="*/ 907257 h 1200149"/>
                <a:gd name="connsiteX23" fmla="*/ 752475 w 783431"/>
                <a:gd name="connsiteY23" fmla="*/ 888207 h 1200149"/>
                <a:gd name="connsiteX24" fmla="*/ 752475 w 783431"/>
                <a:gd name="connsiteY24" fmla="*/ 864394 h 1200149"/>
                <a:gd name="connsiteX25" fmla="*/ 728662 w 783431"/>
                <a:gd name="connsiteY25" fmla="*/ 852488 h 1200149"/>
                <a:gd name="connsiteX26" fmla="*/ 711994 w 783431"/>
                <a:gd name="connsiteY26" fmla="*/ 802482 h 1200149"/>
                <a:gd name="connsiteX27" fmla="*/ 688181 w 783431"/>
                <a:gd name="connsiteY27" fmla="*/ 814388 h 1200149"/>
                <a:gd name="connsiteX28" fmla="*/ 659606 w 783431"/>
                <a:gd name="connsiteY28" fmla="*/ 814388 h 1200149"/>
                <a:gd name="connsiteX29" fmla="*/ 647700 w 783431"/>
                <a:gd name="connsiteY29" fmla="*/ 847725 h 1200149"/>
                <a:gd name="connsiteX30" fmla="*/ 623887 w 783431"/>
                <a:gd name="connsiteY30" fmla="*/ 847725 h 1200149"/>
                <a:gd name="connsiteX31" fmla="*/ 576262 w 783431"/>
                <a:gd name="connsiteY31" fmla="*/ 828675 h 1200149"/>
                <a:gd name="connsiteX32" fmla="*/ 554831 w 783431"/>
                <a:gd name="connsiteY32" fmla="*/ 816769 h 1200149"/>
                <a:gd name="connsiteX33" fmla="*/ 547687 w 783431"/>
                <a:gd name="connsiteY33" fmla="*/ 783432 h 1200149"/>
                <a:gd name="connsiteX34" fmla="*/ 561975 w 783431"/>
                <a:gd name="connsiteY34" fmla="*/ 754857 h 1200149"/>
                <a:gd name="connsiteX35" fmla="*/ 533400 w 783431"/>
                <a:gd name="connsiteY35" fmla="*/ 733425 h 1200149"/>
                <a:gd name="connsiteX36" fmla="*/ 509587 w 783431"/>
                <a:gd name="connsiteY36" fmla="*/ 711994 h 1200149"/>
                <a:gd name="connsiteX37" fmla="*/ 473869 w 783431"/>
                <a:gd name="connsiteY37" fmla="*/ 711994 h 1200149"/>
                <a:gd name="connsiteX38" fmla="*/ 435769 w 783431"/>
                <a:gd name="connsiteY38" fmla="*/ 711994 h 1200149"/>
                <a:gd name="connsiteX39" fmla="*/ 438150 w 783431"/>
                <a:gd name="connsiteY39" fmla="*/ 669132 h 1200149"/>
                <a:gd name="connsiteX40" fmla="*/ 428625 w 783431"/>
                <a:gd name="connsiteY40" fmla="*/ 642938 h 1200149"/>
                <a:gd name="connsiteX41" fmla="*/ 423862 w 783431"/>
                <a:gd name="connsiteY41" fmla="*/ 607219 h 1200149"/>
                <a:gd name="connsiteX42" fmla="*/ 426244 w 783431"/>
                <a:gd name="connsiteY42" fmla="*/ 578644 h 1200149"/>
                <a:gd name="connsiteX43" fmla="*/ 440531 w 783431"/>
                <a:gd name="connsiteY43" fmla="*/ 566738 h 1200149"/>
                <a:gd name="connsiteX44" fmla="*/ 450056 w 783431"/>
                <a:gd name="connsiteY44" fmla="*/ 535782 h 1200149"/>
                <a:gd name="connsiteX45" fmla="*/ 457200 w 783431"/>
                <a:gd name="connsiteY45" fmla="*/ 519113 h 1200149"/>
                <a:gd name="connsiteX46" fmla="*/ 481012 w 783431"/>
                <a:gd name="connsiteY46" fmla="*/ 526257 h 1200149"/>
                <a:gd name="connsiteX47" fmla="*/ 495300 w 783431"/>
                <a:gd name="connsiteY47" fmla="*/ 576263 h 1200149"/>
                <a:gd name="connsiteX48" fmla="*/ 507206 w 783431"/>
                <a:gd name="connsiteY48" fmla="*/ 581025 h 1200149"/>
                <a:gd name="connsiteX49" fmla="*/ 526256 w 783431"/>
                <a:gd name="connsiteY49" fmla="*/ 583407 h 1200149"/>
                <a:gd name="connsiteX50" fmla="*/ 554831 w 783431"/>
                <a:gd name="connsiteY50" fmla="*/ 583407 h 1200149"/>
                <a:gd name="connsiteX51" fmla="*/ 557212 w 783431"/>
                <a:gd name="connsiteY51" fmla="*/ 547688 h 1200149"/>
                <a:gd name="connsiteX52" fmla="*/ 545306 w 783431"/>
                <a:gd name="connsiteY52" fmla="*/ 502444 h 1200149"/>
                <a:gd name="connsiteX53" fmla="*/ 545306 w 783431"/>
                <a:gd name="connsiteY53" fmla="*/ 476250 h 1200149"/>
                <a:gd name="connsiteX54" fmla="*/ 581025 w 783431"/>
                <a:gd name="connsiteY54" fmla="*/ 454819 h 1200149"/>
                <a:gd name="connsiteX55" fmla="*/ 604837 w 783431"/>
                <a:gd name="connsiteY55" fmla="*/ 435769 h 1200149"/>
                <a:gd name="connsiteX56" fmla="*/ 640556 w 783431"/>
                <a:gd name="connsiteY56" fmla="*/ 414338 h 1200149"/>
                <a:gd name="connsiteX57" fmla="*/ 645319 w 783431"/>
                <a:gd name="connsiteY57" fmla="*/ 395288 h 1200149"/>
                <a:gd name="connsiteX58" fmla="*/ 633412 w 783431"/>
                <a:gd name="connsiteY58" fmla="*/ 371475 h 1200149"/>
                <a:gd name="connsiteX59" fmla="*/ 614362 w 783431"/>
                <a:gd name="connsiteY59" fmla="*/ 369094 h 1200149"/>
                <a:gd name="connsiteX60" fmla="*/ 609600 w 783431"/>
                <a:gd name="connsiteY60" fmla="*/ 366713 h 1200149"/>
                <a:gd name="connsiteX61" fmla="*/ 597694 w 783431"/>
                <a:gd name="connsiteY61" fmla="*/ 357188 h 1200149"/>
                <a:gd name="connsiteX62" fmla="*/ 611981 w 783431"/>
                <a:gd name="connsiteY62" fmla="*/ 345282 h 1200149"/>
                <a:gd name="connsiteX63" fmla="*/ 652462 w 783431"/>
                <a:gd name="connsiteY63" fmla="*/ 316707 h 1200149"/>
                <a:gd name="connsiteX64" fmla="*/ 678656 w 783431"/>
                <a:gd name="connsiteY64" fmla="*/ 264319 h 1200149"/>
                <a:gd name="connsiteX65" fmla="*/ 666750 w 783431"/>
                <a:gd name="connsiteY65" fmla="*/ 242888 h 1200149"/>
                <a:gd name="connsiteX66" fmla="*/ 638175 w 783431"/>
                <a:gd name="connsiteY66" fmla="*/ 219075 h 1200149"/>
                <a:gd name="connsiteX67" fmla="*/ 642937 w 783431"/>
                <a:gd name="connsiteY67" fmla="*/ 180975 h 1200149"/>
                <a:gd name="connsiteX68" fmla="*/ 673894 w 783431"/>
                <a:gd name="connsiteY68" fmla="*/ 171450 h 1200149"/>
                <a:gd name="connsiteX69" fmla="*/ 700087 w 783431"/>
                <a:gd name="connsiteY69" fmla="*/ 142875 h 1200149"/>
                <a:gd name="connsiteX70" fmla="*/ 700087 w 783431"/>
                <a:gd name="connsiteY70" fmla="*/ 111919 h 1200149"/>
                <a:gd name="connsiteX71" fmla="*/ 666750 w 783431"/>
                <a:gd name="connsiteY71" fmla="*/ 107157 h 1200149"/>
                <a:gd name="connsiteX72" fmla="*/ 645319 w 783431"/>
                <a:gd name="connsiteY72" fmla="*/ 102394 h 1200149"/>
                <a:gd name="connsiteX73" fmla="*/ 645319 w 783431"/>
                <a:gd name="connsiteY73" fmla="*/ 102394 h 1200149"/>
                <a:gd name="connsiteX74" fmla="*/ 678656 w 783431"/>
                <a:gd name="connsiteY74" fmla="*/ 69057 h 1200149"/>
                <a:gd name="connsiteX75" fmla="*/ 685800 w 783431"/>
                <a:gd name="connsiteY75" fmla="*/ 40482 h 1200149"/>
                <a:gd name="connsiteX76" fmla="*/ 678656 w 783431"/>
                <a:gd name="connsiteY76" fmla="*/ 21432 h 1200149"/>
                <a:gd name="connsiteX77" fmla="*/ 695325 w 783431"/>
                <a:gd name="connsiteY77" fmla="*/ 2382 h 1200149"/>
                <a:gd name="connsiteX78" fmla="*/ 628650 w 783431"/>
                <a:gd name="connsiteY78" fmla="*/ 0 h 1200149"/>
                <a:gd name="connsiteX79" fmla="*/ 552450 w 783431"/>
                <a:gd name="connsiteY79" fmla="*/ 52388 h 1200149"/>
                <a:gd name="connsiteX80" fmla="*/ 538162 w 783431"/>
                <a:gd name="connsiteY80" fmla="*/ 90488 h 1200149"/>
                <a:gd name="connsiteX81" fmla="*/ 445294 w 783431"/>
                <a:gd name="connsiteY81" fmla="*/ 126207 h 1200149"/>
                <a:gd name="connsiteX82" fmla="*/ 397669 w 783431"/>
                <a:gd name="connsiteY82" fmla="*/ 159544 h 1200149"/>
                <a:gd name="connsiteX83" fmla="*/ 376237 w 783431"/>
                <a:gd name="connsiteY83" fmla="*/ 190500 h 1200149"/>
                <a:gd name="connsiteX84" fmla="*/ 350044 w 783431"/>
                <a:gd name="connsiteY84" fmla="*/ 140494 h 1200149"/>
                <a:gd name="connsiteX85" fmla="*/ 316706 w 783431"/>
                <a:gd name="connsiteY85" fmla="*/ 140494 h 1200149"/>
                <a:gd name="connsiteX86" fmla="*/ 304800 w 783431"/>
                <a:gd name="connsiteY86" fmla="*/ 166688 h 1200149"/>
                <a:gd name="connsiteX87" fmla="*/ 280987 w 783431"/>
                <a:gd name="connsiteY87" fmla="*/ 230982 h 1200149"/>
                <a:gd name="connsiteX88" fmla="*/ 154781 w 783431"/>
                <a:gd name="connsiteY88" fmla="*/ 223838 h 1200149"/>
                <a:gd name="connsiteX89" fmla="*/ 140494 w 783431"/>
                <a:gd name="connsiteY89" fmla="*/ 245269 h 1200149"/>
                <a:gd name="connsiteX90" fmla="*/ 138112 w 783431"/>
                <a:gd name="connsiteY90" fmla="*/ 280988 h 1200149"/>
                <a:gd name="connsiteX91" fmla="*/ 66675 w 783431"/>
                <a:gd name="connsiteY91" fmla="*/ 309563 h 1200149"/>
                <a:gd name="connsiteX92" fmla="*/ 54769 w 783431"/>
                <a:gd name="connsiteY92" fmla="*/ 323850 h 1200149"/>
                <a:gd name="connsiteX93" fmla="*/ 66675 w 783431"/>
                <a:gd name="connsiteY93" fmla="*/ 381000 h 1200149"/>
                <a:gd name="connsiteX94" fmla="*/ 19050 w 783431"/>
                <a:gd name="connsiteY94" fmla="*/ 423863 h 1200149"/>
                <a:gd name="connsiteX95" fmla="*/ 26194 w 783431"/>
                <a:gd name="connsiteY95" fmla="*/ 490538 h 1200149"/>
                <a:gd name="connsiteX96" fmla="*/ 33337 w 783431"/>
                <a:gd name="connsiteY96" fmla="*/ 554832 h 1200149"/>
                <a:gd name="connsiteX97" fmla="*/ 0 w 783431"/>
                <a:gd name="connsiteY97"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57212 w 783431"/>
                <a:gd name="connsiteY14" fmla="*/ 1109662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92931 w 783431"/>
                <a:gd name="connsiteY14" fmla="*/ 1126331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45306 w 783431"/>
                <a:gd name="connsiteY14" fmla="*/ 1145381 h 1200149"/>
                <a:gd name="connsiteX15" fmla="*/ 592931 w 783431"/>
                <a:gd name="connsiteY15" fmla="*/ 1126331 h 1200149"/>
                <a:gd name="connsiteX16" fmla="*/ 604837 w 783431"/>
                <a:gd name="connsiteY16" fmla="*/ 1085850 h 1200149"/>
                <a:gd name="connsiteX17" fmla="*/ 585787 w 783431"/>
                <a:gd name="connsiteY17" fmla="*/ 1035844 h 1200149"/>
                <a:gd name="connsiteX18" fmla="*/ 607219 w 783431"/>
                <a:gd name="connsiteY18" fmla="*/ 1021557 h 1200149"/>
                <a:gd name="connsiteX19" fmla="*/ 645319 w 783431"/>
                <a:gd name="connsiteY19" fmla="*/ 1016794 h 1200149"/>
                <a:gd name="connsiteX20" fmla="*/ 685800 w 783431"/>
                <a:gd name="connsiteY20" fmla="*/ 997744 h 1200149"/>
                <a:gd name="connsiteX21" fmla="*/ 716756 w 783431"/>
                <a:gd name="connsiteY21" fmla="*/ 1002507 h 1200149"/>
                <a:gd name="connsiteX22" fmla="*/ 738187 w 783431"/>
                <a:gd name="connsiteY22" fmla="*/ 969169 h 1200149"/>
                <a:gd name="connsiteX23" fmla="*/ 783431 w 783431"/>
                <a:gd name="connsiteY23" fmla="*/ 933450 h 1200149"/>
                <a:gd name="connsiteX24" fmla="*/ 776287 w 783431"/>
                <a:gd name="connsiteY24" fmla="*/ 907257 h 1200149"/>
                <a:gd name="connsiteX25" fmla="*/ 752475 w 783431"/>
                <a:gd name="connsiteY25" fmla="*/ 888207 h 1200149"/>
                <a:gd name="connsiteX26" fmla="*/ 752475 w 783431"/>
                <a:gd name="connsiteY26" fmla="*/ 864394 h 1200149"/>
                <a:gd name="connsiteX27" fmla="*/ 728662 w 783431"/>
                <a:gd name="connsiteY27" fmla="*/ 852488 h 1200149"/>
                <a:gd name="connsiteX28" fmla="*/ 711994 w 783431"/>
                <a:gd name="connsiteY28" fmla="*/ 802482 h 1200149"/>
                <a:gd name="connsiteX29" fmla="*/ 688181 w 783431"/>
                <a:gd name="connsiteY29" fmla="*/ 814388 h 1200149"/>
                <a:gd name="connsiteX30" fmla="*/ 659606 w 783431"/>
                <a:gd name="connsiteY30" fmla="*/ 814388 h 1200149"/>
                <a:gd name="connsiteX31" fmla="*/ 647700 w 783431"/>
                <a:gd name="connsiteY31" fmla="*/ 847725 h 1200149"/>
                <a:gd name="connsiteX32" fmla="*/ 623887 w 783431"/>
                <a:gd name="connsiteY32" fmla="*/ 847725 h 1200149"/>
                <a:gd name="connsiteX33" fmla="*/ 576262 w 783431"/>
                <a:gd name="connsiteY33" fmla="*/ 828675 h 1200149"/>
                <a:gd name="connsiteX34" fmla="*/ 554831 w 783431"/>
                <a:gd name="connsiteY34" fmla="*/ 816769 h 1200149"/>
                <a:gd name="connsiteX35" fmla="*/ 547687 w 783431"/>
                <a:gd name="connsiteY35" fmla="*/ 783432 h 1200149"/>
                <a:gd name="connsiteX36" fmla="*/ 561975 w 783431"/>
                <a:gd name="connsiteY36" fmla="*/ 754857 h 1200149"/>
                <a:gd name="connsiteX37" fmla="*/ 533400 w 783431"/>
                <a:gd name="connsiteY37" fmla="*/ 733425 h 1200149"/>
                <a:gd name="connsiteX38" fmla="*/ 509587 w 783431"/>
                <a:gd name="connsiteY38" fmla="*/ 711994 h 1200149"/>
                <a:gd name="connsiteX39" fmla="*/ 473869 w 783431"/>
                <a:gd name="connsiteY39" fmla="*/ 711994 h 1200149"/>
                <a:gd name="connsiteX40" fmla="*/ 435769 w 783431"/>
                <a:gd name="connsiteY40" fmla="*/ 711994 h 1200149"/>
                <a:gd name="connsiteX41" fmla="*/ 438150 w 783431"/>
                <a:gd name="connsiteY41" fmla="*/ 669132 h 1200149"/>
                <a:gd name="connsiteX42" fmla="*/ 428625 w 783431"/>
                <a:gd name="connsiteY42" fmla="*/ 642938 h 1200149"/>
                <a:gd name="connsiteX43" fmla="*/ 423862 w 783431"/>
                <a:gd name="connsiteY43" fmla="*/ 607219 h 1200149"/>
                <a:gd name="connsiteX44" fmla="*/ 426244 w 783431"/>
                <a:gd name="connsiteY44" fmla="*/ 578644 h 1200149"/>
                <a:gd name="connsiteX45" fmla="*/ 440531 w 783431"/>
                <a:gd name="connsiteY45" fmla="*/ 566738 h 1200149"/>
                <a:gd name="connsiteX46" fmla="*/ 450056 w 783431"/>
                <a:gd name="connsiteY46" fmla="*/ 535782 h 1200149"/>
                <a:gd name="connsiteX47" fmla="*/ 457200 w 783431"/>
                <a:gd name="connsiteY47" fmla="*/ 519113 h 1200149"/>
                <a:gd name="connsiteX48" fmla="*/ 481012 w 783431"/>
                <a:gd name="connsiteY48" fmla="*/ 526257 h 1200149"/>
                <a:gd name="connsiteX49" fmla="*/ 495300 w 783431"/>
                <a:gd name="connsiteY49" fmla="*/ 576263 h 1200149"/>
                <a:gd name="connsiteX50" fmla="*/ 507206 w 783431"/>
                <a:gd name="connsiteY50" fmla="*/ 581025 h 1200149"/>
                <a:gd name="connsiteX51" fmla="*/ 526256 w 783431"/>
                <a:gd name="connsiteY51" fmla="*/ 583407 h 1200149"/>
                <a:gd name="connsiteX52" fmla="*/ 554831 w 783431"/>
                <a:gd name="connsiteY52" fmla="*/ 583407 h 1200149"/>
                <a:gd name="connsiteX53" fmla="*/ 557212 w 783431"/>
                <a:gd name="connsiteY53" fmla="*/ 547688 h 1200149"/>
                <a:gd name="connsiteX54" fmla="*/ 545306 w 783431"/>
                <a:gd name="connsiteY54" fmla="*/ 502444 h 1200149"/>
                <a:gd name="connsiteX55" fmla="*/ 545306 w 783431"/>
                <a:gd name="connsiteY55" fmla="*/ 476250 h 1200149"/>
                <a:gd name="connsiteX56" fmla="*/ 581025 w 783431"/>
                <a:gd name="connsiteY56" fmla="*/ 454819 h 1200149"/>
                <a:gd name="connsiteX57" fmla="*/ 604837 w 783431"/>
                <a:gd name="connsiteY57" fmla="*/ 435769 h 1200149"/>
                <a:gd name="connsiteX58" fmla="*/ 640556 w 783431"/>
                <a:gd name="connsiteY58" fmla="*/ 414338 h 1200149"/>
                <a:gd name="connsiteX59" fmla="*/ 645319 w 783431"/>
                <a:gd name="connsiteY59" fmla="*/ 395288 h 1200149"/>
                <a:gd name="connsiteX60" fmla="*/ 633412 w 783431"/>
                <a:gd name="connsiteY60" fmla="*/ 371475 h 1200149"/>
                <a:gd name="connsiteX61" fmla="*/ 614362 w 783431"/>
                <a:gd name="connsiteY61" fmla="*/ 369094 h 1200149"/>
                <a:gd name="connsiteX62" fmla="*/ 609600 w 783431"/>
                <a:gd name="connsiteY62" fmla="*/ 366713 h 1200149"/>
                <a:gd name="connsiteX63" fmla="*/ 597694 w 783431"/>
                <a:gd name="connsiteY63" fmla="*/ 357188 h 1200149"/>
                <a:gd name="connsiteX64" fmla="*/ 611981 w 783431"/>
                <a:gd name="connsiteY64" fmla="*/ 345282 h 1200149"/>
                <a:gd name="connsiteX65" fmla="*/ 652462 w 783431"/>
                <a:gd name="connsiteY65" fmla="*/ 316707 h 1200149"/>
                <a:gd name="connsiteX66" fmla="*/ 678656 w 783431"/>
                <a:gd name="connsiteY66" fmla="*/ 264319 h 1200149"/>
                <a:gd name="connsiteX67" fmla="*/ 666750 w 783431"/>
                <a:gd name="connsiteY67" fmla="*/ 242888 h 1200149"/>
                <a:gd name="connsiteX68" fmla="*/ 638175 w 783431"/>
                <a:gd name="connsiteY68" fmla="*/ 219075 h 1200149"/>
                <a:gd name="connsiteX69" fmla="*/ 642937 w 783431"/>
                <a:gd name="connsiteY69" fmla="*/ 180975 h 1200149"/>
                <a:gd name="connsiteX70" fmla="*/ 673894 w 783431"/>
                <a:gd name="connsiteY70" fmla="*/ 171450 h 1200149"/>
                <a:gd name="connsiteX71" fmla="*/ 700087 w 783431"/>
                <a:gd name="connsiteY71" fmla="*/ 142875 h 1200149"/>
                <a:gd name="connsiteX72" fmla="*/ 700087 w 783431"/>
                <a:gd name="connsiteY72" fmla="*/ 111919 h 1200149"/>
                <a:gd name="connsiteX73" fmla="*/ 666750 w 783431"/>
                <a:gd name="connsiteY73" fmla="*/ 107157 h 1200149"/>
                <a:gd name="connsiteX74" fmla="*/ 645319 w 783431"/>
                <a:gd name="connsiteY74" fmla="*/ 102394 h 1200149"/>
                <a:gd name="connsiteX75" fmla="*/ 645319 w 783431"/>
                <a:gd name="connsiteY75" fmla="*/ 102394 h 1200149"/>
                <a:gd name="connsiteX76" fmla="*/ 678656 w 783431"/>
                <a:gd name="connsiteY76" fmla="*/ 69057 h 1200149"/>
                <a:gd name="connsiteX77" fmla="*/ 685800 w 783431"/>
                <a:gd name="connsiteY77" fmla="*/ 40482 h 1200149"/>
                <a:gd name="connsiteX78" fmla="*/ 678656 w 783431"/>
                <a:gd name="connsiteY78" fmla="*/ 21432 h 1200149"/>
                <a:gd name="connsiteX79" fmla="*/ 695325 w 783431"/>
                <a:gd name="connsiteY79" fmla="*/ 2382 h 1200149"/>
                <a:gd name="connsiteX80" fmla="*/ 628650 w 783431"/>
                <a:gd name="connsiteY80" fmla="*/ 0 h 1200149"/>
                <a:gd name="connsiteX81" fmla="*/ 552450 w 783431"/>
                <a:gd name="connsiteY81" fmla="*/ 52388 h 1200149"/>
                <a:gd name="connsiteX82" fmla="*/ 538162 w 783431"/>
                <a:gd name="connsiteY82" fmla="*/ 90488 h 1200149"/>
                <a:gd name="connsiteX83" fmla="*/ 445294 w 783431"/>
                <a:gd name="connsiteY83" fmla="*/ 126207 h 1200149"/>
                <a:gd name="connsiteX84" fmla="*/ 397669 w 783431"/>
                <a:gd name="connsiteY84" fmla="*/ 159544 h 1200149"/>
                <a:gd name="connsiteX85" fmla="*/ 376237 w 783431"/>
                <a:gd name="connsiteY85" fmla="*/ 190500 h 1200149"/>
                <a:gd name="connsiteX86" fmla="*/ 350044 w 783431"/>
                <a:gd name="connsiteY86" fmla="*/ 140494 h 1200149"/>
                <a:gd name="connsiteX87" fmla="*/ 316706 w 783431"/>
                <a:gd name="connsiteY87" fmla="*/ 140494 h 1200149"/>
                <a:gd name="connsiteX88" fmla="*/ 304800 w 783431"/>
                <a:gd name="connsiteY88" fmla="*/ 166688 h 1200149"/>
                <a:gd name="connsiteX89" fmla="*/ 280987 w 783431"/>
                <a:gd name="connsiteY89" fmla="*/ 230982 h 1200149"/>
                <a:gd name="connsiteX90" fmla="*/ 154781 w 783431"/>
                <a:gd name="connsiteY90" fmla="*/ 223838 h 1200149"/>
                <a:gd name="connsiteX91" fmla="*/ 140494 w 783431"/>
                <a:gd name="connsiteY91" fmla="*/ 245269 h 1200149"/>
                <a:gd name="connsiteX92" fmla="*/ 138112 w 783431"/>
                <a:gd name="connsiteY92" fmla="*/ 280988 h 1200149"/>
                <a:gd name="connsiteX93" fmla="*/ 66675 w 783431"/>
                <a:gd name="connsiteY93" fmla="*/ 309563 h 1200149"/>
                <a:gd name="connsiteX94" fmla="*/ 54769 w 783431"/>
                <a:gd name="connsiteY94" fmla="*/ 323850 h 1200149"/>
                <a:gd name="connsiteX95" fmla="*/ 66675 w 783431"/>
                <a:gd name="connsiteY95" fmla="*/ 381000 h 1200149"/>
                <a:gd name="connsiteX96" fmla="*/ 19050 w 783431"/>
                <a:gd name="connsiteY96" fmla="*/ 423863 h 1200149"/>
                <a:gd name="connsiteX97" fmla="*/ 26194 w 783431"/>
                <a:gd name="connsiteY97" fmla="*/ 490538 h 1200149"/>
                <a:gd name="connsiteX98" fmla="*/ 33337 w 783431"/>
                <a:gd name="connsiteY98" fmla="*/ 554832 h 1200149"/>
                <a:gd name="connsiteX99" fmla="*/ 0 w 783431"/>
                <a:gd name="connsiteY99" fmla="*/ 614363 h 1200149"/>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554831 w 783431"/>
                <a:gd name="connsiteY14" fmla="*/ 1202531 h 1202531"/>
                <a:gd name="connsiteX15" fmla="*/ 592931 w 783431"/>
                <a:gd name="connsiteY15" fmla="*/ 1126331 h 1202531"/>
                <a:gd name="connsiteX16" fmla="*/ 604837 w 783431"/>
                <a:gd name="connsiteY16" fmla="*/ 1085850 h 1202531"/>
                <a:gd name="connsiteX17" fmla="*/ 585787 w 783431"/>
                <a:gd name="connsiteY17" fmla="*/ 1035844 h 1202531"/>
                <a:gd name="connsiteX18" fmla="*/ 607219 w 783431"/>
                <a:gd name="connsiteY18" fmla="*/ 1021557 h 1202531"/>
                <a:gd name="connsiteX19" fmla="*/ 645319 w 783431"/>
                <a:gd name="connsiteY19" fmla="*/ 1016794 h 1202531"/>
                <a:gd name="connsiteX20" fmla="*/ 685800 w 783431"/>
                <a:gd name="connsiteY20" fmla="*/ 997744 h 1202531"/>
                <a:gd name="connsiteX21" fmla="*/ 716756 w 783431"/>
                <a:gd name="connsiteY21" fmla="*/ 1002507 h 1202531"/>
                <a:gd name="connsiteX22" fmla="*/ 738187 w 783431"/>
                <a:gd name="connsiteY22" fmla="*/ 969169 h 1202531"/>
                <a:gd name="connsiteX23" fmla="*/ 783431 w 783431"/>
                <a:gd name="connsiteY23" fmla="*/ 933450 h 1202531"/>
                <a:gd name="connsiteX24" fmla="*/ 776287 w 783431"/>
                <a:gd name="connsiteY24" fmla="*/ 907257 h 1202531"/>
                <a:gd name="connsiteX25" fmla="*/ 752475 w 783431"/>
                <a:gd name="connsiteY25" fmla="*/ 888207 h 1202531"/>
                <a:gd name="connsiteX26" fmla="*/ 752475 w 783431"/>
                <a:gd name="connsiteY26" fmla="*/ 864394 h 1202531"/>
                <a:gd name="connsiteX27" fmla="*/ 728662 w 783431"/>
                <a:gd name="connsiteY27" fmla="*/ 852488 h 1202531"/>
                <a:gd name="connsiteX28" fmla="*/ 711994 w 783431"/>
                <a:gd name="connsiteY28" fmla="*/ 802482 h 1202531"/>
                <a:gd name="connsiteX29" fmla="*/ 688181 w 783431"/>
                <a:gd name="connsiteY29" fmla="*/ 814388 h 1202531"/>
                <a:gd name="connsiteX30" fmla="*/ 659606 w 783431"/>
                <a:gd name="connsiteY30" fmla="*/ 814388 h 1202531"/>
                <a:gd name="connsiteX31" fmla="*/ 647700 w 783431"/>
                <a:gd name="connsiteY31" fmla="*/ 847725 h 1202531"/>
                <a:gd name="connsiteX32" fmla="*/ 623887 w 783431"/>
                <a:gd name="connsiteY32" fmla="*/ 847725 h 1202531"/>
                <a:gd name="connsiteX33" fmla="*/ 576262 w 783431"/>
                <a:gd name="connsiteY33" fmla="*/ 828675 h 1202531"/>
                <a:gd name="connsiteX34" fmla="*/ 554831 w 783431"/>
                <a:gd name="connsiteY34" fmla="*/ 816769 h 1202531"/>
                <a:gd name="connsiteX35" fmla="*/ 547687 w 783431"/>
                <a:gd name="connsiteY35" fmla="*/ 783432 h 1202531"/>
                <a:gd name="connsiteX36" fmla="*/ 561975 w 783431"/>
                <a:gd name="connsiteY36" fmla="*/ 754857 h 1202531"/>
                <a:gd name="connsiteX37" fmla="*/ 533400 w 783431"/>
                <a:gd name="connsiteY37" fmla="*/ 733425 h 1202531"/>
                <a:gd name="connsiteX38" fmla="*/ 509587 w 783431"/>
                <a:gd name="connsiteY38" fmla="*/ 711994 h 1202531"/>
                <a:gd name="connsiteX39" fmla="*/ 473869 w 783431"/>
                <a:gd name="connsiteY39" fmla="*/ 711994 h 1202531"/>
                <a:gd name="connsiteX40" fmla="*/ 435769 w 783431"/>
                <a:gd name="connsiteY40" fmla="*/ 711994 h 1202531"/>
                <a:gd name="connsiteX41" fmla="*/ 438150 w 783431"/>
                <a:gd name="connsiteY41" fmla="*/ 669132 h 1202531"/>
                <a:gd name="connsiteX42" fmla="*/ 428625 w 783431"/>
                <a:gd name="connsiteY42" fmla="*/ 642938 h 1202531"/>
                <a:gd name="connsiteX43" fmla="*/ 423862 w 783431"/>
                <a:gd name="connsiteY43" fmla="*/ 607219 h 1202531"/>
                <a:gd name="connsiteX44" fmla="*/ 426244 w 783431"/>
                <a:gd name="connsiteY44" fmla="*/ 578644 h 1202531"/>
                <a:gd name="connsiteX45" fmla="*/ 440531 w 783431"/>
                <a:gd name="connsiteY45" fmla="*/ 566738 h 1202531"/>
                <a:gd name="connsiteX46" fmla="*/ 450056 w 783431"/>
                <a:gd name="connsiteY46" fmla="*/ 535782 h 1202531"/>
                <a:gd name="connsiteX47" fmla="*/ 457200 w 783431"/>
                <a:gd name="connsiteY47" fmla="*/ 519113 h 1202531"/>
                <a:gd name="connsiteX48" fmla="*/ 481012 w 783431"/>
                <a:gd name="connsiteY48" fmla="*/ 526257 h 1202531"/>
                <a:gd name="connsiteX49" fmla="*/ 495300 w 783431"/>
                <a:gd name="connsiteY49" fmla="*/ 576263 h 1202531"/>
                <a:gd name="connsiteX50" fmla="*/ 507206 w 783431"/>
                <a:gd name="connsiteY50" fmla="*/ 581025 h 1202531"/>
                <a:gd name="connsiteX51" fmla="*/ 526256 w 783431"/>
                <a:gd name="connsiteY51" fmla="*/ 583407 h 1202531"/>
                <a:gd name="connsiteX52" fmla="*/ 554831 w 783431"/>
                <a:gd name="connsiteY52" fmla="*/ 583407 h 1202531"/>
                <a:gd name="connsiteX53" fmla="*/ 557212 w 783431"/>
                <a:gd name="connsiteY53" fmla="*/ 547688 h 1202531"/>
                <a:gd name="connsiteX54" fmla="*/ 545306 w 783431"/>
                <a:gd name="connsiteY54" fmla="*/ 502444 h 1202531"/>
                <a:gd name="connsiteX55" fmla="*/ 545306 w 783431"/>
                <a:gd name="connsiteY55" fmla="*/ 476250 h 1202531"/>
                <a:gd name="connsiteX56" fmla="*/ 581025 w 783431"/>
                <a:gd name="connsiteY56" fmla="*/ 454819 h 1202531"/>
                <a:gd name="connsiteX57" fmla="*/ 604837 w 783431"/>
                <a:gd name="connsiteY57" fmla="*/ 435769 h 1202531"/>
                <a:gd name="connsiteX58" fmla="*/ 640556 w 783431"/>
                <a:gd name="connsiteY58" fmla="*/ 414338 h 1202531"/>
                <a:gd name="connsiteX59" fmla="*/ 645319 w 783431"/>
                <a:gd name="connsiteY59" fmla="*/ 395288 h 1202531"/>
                <a:gd name="connsiteX60" fmla="*/ 633412 w 783431"/>
                <a:gd name="connsiteY60" fmla="*/ 371475 h 1202531"/>
                <a:gd name="connsiteX61" fmla="*/ 614362 w 783431"/>
                <a:gd name="connsiteY61" fmla="*/ 369094 h 1202531"/>
                <a:gd name="connsiteX62" fmla="*/ 609600 w 783431"/>
                <a:gd name="connsiteY62" fmla="*/ 366713 h 1202531"/>
                <a:gd name="connsiteX63" fmla="*/ 597694 w 783431"/>
                <a:gd name="connsiteY63" fmla="*/ 357188 h 1202531"/>
                <a:gd name="connsiteX64" fmla="*/ 611981 w 783431"/>
                <a:gd name="connsiteY64" fmla="*/ 345282 h 1202531"/>
                <a:gd name="connsiteX65" fmla="*/ 652462 w 783431"/>
                <a:gd name="connsiteY65" fmla="*/ 316707 h 1202531"/>
                <a:gd name="connsiteX66" fmla="*/ 678656 w 783431"/>
                <a:gd name="connsiteY66" fmla="*/ 264319 h 1202531"/>
                <a:gd name="connsiteX67" fmla="*/ 666750 w 783431"/>
                <a:gd name="connsiteY67" fmla="*/ 242888 h 1202531"/>
                <a:gd name="connsiteX68" fmla="*/ 638175 w 783431"/>
                <a:gd name="connsiteY68" fmla="*/ 219075 h 1202531"/>
                <a:gd name="connsiteX69" fmla="*/ 642937 w 783431"/>
                <a:gd name="connsiteY69" fmla="*/ 180975 h 1202531"/>
                <a:gd name="connsiteX70" fmla="*/ 673894 w 783431"/>
                <a:gd name="connsiteY70" fmla="*/ 171450 h 1202531"/>
                <a:gd name="connsiteX71" fmla="*/ 700087 w 783431"/>
                <a:gd name="connsiteY71" fmla="*/ 142875 h 1202531"/>
                <a:gd name="connsiteX72" fmla="*/ 700087 w 783431"/>
                <a:gd name="connsiteY72" fmla="*/ 111919 h 1202531"/>
                <a:gd name="connsiteX73" fmla="*/ 666750 w 783431"/>
                <a:gd name="connsiteY73" fmla="*/ 107157 h 1202531"/>
                <a:gd name="connsiteX74" fmla="*/ 645319 w 783431"/>
                <a:gd name="connsiteY74" fmla="*/ 102394 h 1202531"/>
                <a:gd name="connsiteX75" fmla="*/ 645319 w 783431"/>
                <a:gd name="connsiteY75" fmla="*/ 102394 h 1202531"/>
                <a:gd name="connsiteX76" fmla="*/ 678656 w 783431"/>
                <a:gd name="connsiteY76" fmla="*/ 69057 h 1202531"/>
                <a:gd name="connsiteX77" fmla="*/ 685800 w 783431"/>
                <a:gd name="connsiteY77" fmla="*/ 40482 h 1202531"/>
                <a:gd name="connsiteX78" fmla="*/ 678656 w 783431"/>
                <a:gd name="connsiteY78" fmla="*/ 21432 h 1202531"/>
                <a:gd name="connsiteX79" fmla="*/ 695325 w 783431"/>
                <a:gd name="connsiteY79" fmla="*/ 2382 h 1202531"/>
                <a:gd name="connsiteX80" fmla="*/ 628650 w 783431"/>
                <a:gd name="connsiteY80" fmla="*/ 0 h 1202531"/>
                <a:gd name="connsiteX81" fmla="*/ 552450 w 783431"/>
                <a:gd name="connsiteY81" fmla="*/ 52388 h 1202531"/>
                <a:gd name="connsiteX82" fmla="*/ 538162 w 783431"/>
                <a:gd name="connsiteY82" fmla="*/ 90488 h 1202531"/>
                <a:gd name="connsiteX83" fmla="*/ 445294 w 783431"/>
                <a:gd name="connsiteY83" fmla="*/ 126207 h 1202531"/>
                <a:gd name="connsiteX84" fmla="*/ 397669 w 783431"/>
                <a:gd name="connsiteY84" fmla="*/ 159544 h 1202531"/>
                <a:gd name="connsiteX85" fmla="*/ 376237 w 783431"/>
                <a:gd name="connsiteY85" fmla="*/ 190500 h 1202531"/>
                <a:gd name="connsiteX86" fmla="*/ 350044 w 783431"/>
                <a:gd name="connsiteY86" fmla="*/ 140494 h 1202531"/>
                <a:gd name="connsiteX87" fmla="*/ 316706 w 783431"/>
                <a:gd name="connsiteY87" fmla="*/ 140494 h 1202531"/>
                <a:gd name="connsiteX88" fmla="*/ 304800 w 783431"/>
                <a:gd name="connsiteY88" fmla="*/ 166688 h 1202531"/>
                <a:gd name="connsiteX89" fmla="*/ 280987 w 783431"/>
                <a:gd name="connsiteY89" fmla="*/ 230982 h 1202531"/>
                <a:gd name="connsiteX90" fmla="*/ 154781 w 783431"/>
                <a:gd name="connsiteY90" fmla="*/ 223838 h 1202531"/>
                <a:gd name="connsiteX91" fmla="*/ 140494 w 783431"/>
                <a:gd name="connsiteY91" fmla="*/ 245269 h 1202531"/>
                <a:gd name="connsiteX92" fmla="*/ 138112 w 783431"/>
                <a:gd name="connsiteY92" fmla="*/ 280988 h 1202531"/>
                <a:gd name="connsiteX93" fmla="*/ 66675 w 783431"/>
                <a:gd name="connsiteY93" fmla="*/ 309563 h 1202531"/>
                <a:gd name="connsiteX94" fmla="*/ 54769 w 783431"/>
                <a:gd name="connsiteY94" fmla="*/ 323850 h 1202531"/>
                <a:gd name="connsiteX95" fmla="*/ 66675 w 783431"/>
                <a:gd name="connsiteY95" fmla="*/ 381000 h 1202531"/>
                <a:gd name="connsiteX96" fmla="*/ 19050 w 783431"/>
                <a:gd name="connsiteY96" fmla="*/ 423863 h 1202531"/>
                <a:gd name="connsiteX97" fmla="*/ 26194 w 783431"/>
                <a:gd name="connsiteY97" fmla="*/ 490538 h 1202531"/>
                <a:gd name="connsiteX98" fmla="*/ 33337 w 783431"/>
                <a:gd name="connsiteY98" fmla="*/ 554832 h 1202531"/>
                <a:gd name="connsiteX99" fmla="*/ 0 w 783431"/>
                <a:gd name="connsiteY99"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1962 w 783431"/>
                <a:gd name="connsiteY14" fmla="*/ 1197768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9106 w 783431"/>
                <a:gd name="connsiteY14" fmla="*/ 1181100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19100 w 783431"/>
                <a:gd name="connsiteY14" fmla="*/ 1190624 h 1202531"/>
                <a:gd name="connsiteX15" fmla="*/ 469106 w 783431"/>
                <a:gd name="connsiteY15" fmla="*/ 1181100 h 1202531"/>
                <a:gd name="connsiteX16" fmla="*/ 554831 w 783431"/>
                <a:gd name="connsiteY16" fmla="*/ 1202531 h 1202531"/>
                <a:gd name="connsiteX17" fmla="*/ 592931 w 783431"/>
                <a:gd name="connsiteY17" fmla="*/ 1126331 h 1202531"/>
                <a:gd name="connsiteX18" fmla="*/ 604837 w 783431"/>
                <a:gd name="connsiteY18" fmla="*/ 1085850 h 1202531"/>
                <a:gd name="connsiteX19" fmla="*/ 585787 w 783431"/>
                <a:gd name="connsiteY19" fmla="*/ 1035844 h 1202531"/>
                <a:gd name="connsiteX20" fmla="*/ 607219 w 783431"/>
                <a:gd name="connsiteY20" fmla="*/ 1021557 h 1202531"/>
                <a:gd name="connsiteX21" fmla="*/ 645319 w 783431"/>
                <a:gd name="connsiteY21" fmla="*/ 1016794 h 1202531"/>
                <a:gd name="connsiteX22" fmla="*/ 685800 w 783431"/>
                <a:gd name="connsiteY22" fmla="*/ 997744 h 1202531"/>
                <a:gd name="connsiteX23" fmla="*/ 716756 w 783431"/>
                <a:gd name="connsiteY23" fmla="*/ 1002507 h 1202531"/>
                <a:gd name="connsiteX24" fmla="*/ 738187 w 783431"/>
                <a:gd name="connsiteY24" fmla="*/ 969169 h 1202531"/>
                <a:gd name="connsiteX25" fmla="*/ 783431 w 783431"/>
                <a:gd name="connsiteY25" fmla="*/ 933450 h 1202531"/>
                <a:gd name="connsiteX26" fmla="*/ 776287 w 783431"/>
                <a:gd name="connsiteY26" fmla="*/ 907257 h 1202531"/>
                <a:gd name="connsiteX27" fmla="*/ 752475 w 783431"/>
                <a:gd name="connsiteY27" fmla="*/ 888207 h 1202531"/>
                <a:gd name="connsiteX28" fmla="*/ 752475 w 783431"/>
                <a:gd name="connsiteY28" fmla="*/ 864394 h 1202531"/>
                <a:gd name="connsiteX29" fmla="*/ 728662 w 783431"/>
                <a:gd name="connsiteY29" fmla="*/ 852488 h 1202531"/>
                <a:gd name="connsiteX30" fmla="*/ 711994 w 783431"/>
                <a:gd name="connsiteY30" fmla="*/ 802482 h 1202531"/>
                <a:gd name="connsiteX31" fmla="*/ 688181 w 783431"/>
                <a:gd name="connsiteY31" fmla="*/ 814388 h 1202531"/>
                <a:gd name="connsiteX32" fmla="*/ 659606 w 783431"/>
                <a:gd name="connsiteY32" fmla="*/ 814388 h 1202531"/>
                <a:gd name="connsiteX33" fmla="*/ 647700 w 783431"/>
                <a:gd name="connsiteY33" fmla="*/ 847725 h 1202531"/>
                <a:gd name="connsiteX34" fmla="*/ 623887 w 783431"/>
                <a:gd name="connsiteY34" fmla="*/ 847725 h 1202531"/>
                <a:gd name="connsiteX35" fmla="*/ 576262 w 783431"/>
                <a:gd name="connsiteY35" fmla="*/ 828675 h 1202531"/>
                <a:gd name="connsiteX36" fmla="*/ 554831 w 783431"/>
                <a:gd name="connsiteY36" fmla="*/ 816769 h 1202531"/>
                <a:gd name="connsiteX37" fmla="*/ 547687 w 783431"/>
                <a:gd name="connsiteY37" fmla="*/ 783432 h 1202531"/>
                <a:gd name="connsiteX38" fmla="*/ 561975 w 783431"/>
                <a:gd name="connsiteY38" fmla="*/ 754857 h 1202531"/>
                <a:gd name="connsiteX39" fmla="*/ 533400 w 783431"/>
                <a:gd name="connsiteY39" fmla="*/ 733425 h 1202531"/>
                <a:gd name="connsiteX40" fmla="*/ 509587 w 783431"/>
                <a:gd name="connsiteY40" fmla="*/ 711994 h 1202531"/>
                <a:gd name="connsiteX41" fmla="*/ 473869 w 783431"/>
                <a:gd name="connsiteY41" fmla="*/ 711994 h 1202531"/>
                <a:gd name="connsiteX42" fmla="*/ 435769 w 783431"/>
                <a:gd name="connsiteY42" fmla="*/ 711994 h 1202531"/>
                <a:gd name="connsiteX43" fmla="*/ 438150 w 783431"/>
                <a:gd name="connsiteY43" fmla="*/ 669132 h 1202531"/>
                <a:gd name="connsiteX44" fmla="*/ 428625 w 783431"/>
                <a:gd name="connsiteY44" fmla="*/ 642938 h 1202531"/>
                <a:gd name="connsiteX45" fmla="*/ 423862 w 783431"/>
                <a:gd name="connsiteY45" fmla="*/ 607219 h 1202531"/>
                <a:gd name="connsiteX46" fmla="*/ 426244 w 783431"/>
                <a:gd name="connsiteY46" fmla="*/ 578644 h 1202531"/>
                <a:gd name="connsiteX47" fmla="*/ 440531 w 783431"/>
                <a:gd name="connsiteY47" fmla="*/ 566738 h 1202531"/>
                <a:gd name="connsiteX48" fmla="*/ 450056 w 783431"/>
                <a:gd name="connsiteY48" fmla="*/ 535782 h 1202531"/>
                <a:gd name="connsiteX49" fmla="*/ 457200 w 783431"/>
                <a:gd name="connsiteY49" fmla="*/ 519113 h 1202531"/>
                <a:gd name="connsiteX50" fmla="*/ 481012 w 783431"/>
                <a:gd name="connsiteY50" fmla="*/ 526257 h 1202531"/>
                <a:gd name="connsiteX51" fmla="*/ 495300 w 783431"/>
                <a:gd name="connsiteY51" fmla="*/ 576263 h 1202531"/>
                <a:gd name="connsiteX52" fmla="*/ 507206 w 783431"/>
                <a:gd name="connsiteY52" fmla="*/ 581025 h 1202531"/>
                <a:gd name="connsiteX53" fmla="*/ 526256 w 783431"/>
                <a:gd name="connsiteY53" fmla="*/ 583407 h 1202531"/>
                <a:gd name="connsiteX54" fmla="*/ 554831 w 783431"/>
                <a:gd name="connsiteY54" fmla="*/ 583407 h 1202531"/>
                <a:gd name="connsiteX55" fmla="*/ 557212 w 783431"/>
                <a:gd name="connsiteY55" fmla="*/ 547688 h 1202531"/>
                <a:gd name="connsiteX56" fmla="*/ 545306 w 783431"/>
                <a:gd name="connsiteY56" fmla="*/ 502444 h 1202531"/>
                <a:gd name="connsiteX57" fmla="*/ 545306 w 783431"/>
                <a:gd name="connsiteY57" fmla="*/ 476250 h 1202531"/>
                <a:gd name="connsiteX58" fmla="*/ 581025 w 783431"/>
                <a:gd name="connsiteY58" fmla="*/ 454819 h 1202531"/>
                <a:gd name="connsiteX59" fmla="*/ 604837 w 783431"/>
                <a:gd name="connsiteY59" fmla="*/ 435769 h 1202531"/>
                <a:gd name="connsiteX60" fmla="*/ 640556 w 783431"/>
                <a:gd name="connsiteY60" fmla="*/ 414338 h 1202531"/>
                <a:gd name="connsiteX61" fmla="*/ 645319 w 783431"/>
                <a:gd name="connsiteY61" fmla="*/ 395288 h 1202531"/>
                <a:gd name="connsiteX62" fmla="*/ 633412 w 783431"/>
                <a:gd name="connsiteY62" fmla="*/ 371475 h 1202531"/>
                <a:gd name="connsiteX63" fmla="*/ 614362 w 783431"/>
                <a:gd name="connsiteY63" fmla="*/ 369094 h 1202531"/>
                <a:gd name="connsiteX64" fmla="*/ 609600 w 783431"/>
                <a:gd name="connsiteY64" fmla="*/ 366713 h 1202531"/>
                <a:gd name="connsiteX65" fmla="*/ 597694 w 783431"/>
                <a:gd name="connsiteY65" fmla="*/ 357188 h 1202531"/>
                <a:gd name="connsiteX66" fmla="*/ 611981 w 783431"/>
                <a:gd name="connsiteY66" fmla="*/ 345282 h 1202531"/>
                <a:gd name="connsiteX67" fmla="*/ 652462 w 783431"/>
                <a:gd name="connsiteY67" fmla="*/ 316707 h 1202531"/>
                <a:gd name="connsiteX68" fmla="*/ 678656 w 783431"/>
                <a:gd name="connsiteY68" fmla="*/ 264319 h 1202531"/>
                <a:gd name="connsiteX69" fmla="*/ 666750 w 783431"/>
                <a:gd name="connsiteY69" fmla="*/ 242888 h 1202531"/>
                <a:gd name="connsiteX70" fmla="*/ 638175 w 783431"/>
                <a:gd name="connsiteY70" fmla="*/ 219075 h 1202531"/>
                <a:gd name="connsiteX71" fmla="*/ 642937 w 783431"/>
                <a:gd name="connsiteY71" fmla="*/ 180975 h 1202531"/>
                <a:gd name="connsiteX72" fmla="*/ 673894 w 783431"/>
                <a:gd name="connsiteY72" fmla="*/ 171450 h 1202531"/>
                <a:gd name="connsiteX73" fmla="*/ 700087 w 783431"/>
                <a:gd name="connsiteY73" fmla="*/ 142875 h 1202531"/>
                <a:gd name="connsiteX74" fmla="*/ 700087 w 783431"/>
                <a:gd name="connsiteY74" fmla="*/ 111919 h 1202531"/>
                <a:gd name="connsiteX75" fmla="*/ 666750 w 783431"/>
                <a:gd name="connsiteY75" fmla="*/ 107157 h 1202531"/>
                <a:gd name="connsiteX76" fmla="*/ 645319 w 783431"/>
                <a:gd name="connsiteY76" fmla="*/ 102394 h 1202531"/>
                <a:gd name="connsiteX77" fmla="*/ 645319 w 783431"/>
                <a:gd name="connsiteY77" fmla="*/ 102394 h 1202531"/>
                <a:gd name="connsiteX78" fmla="*/ 678656 w 783431"/>
                <a:gd name="connsiteY78" fmla="*/ 69057 h 1202531"/>
                <a:gd name="connsiteX79" fmla="*/ 685800 w 783431"/>
                <a:gd name="connsiteY79" fmla="*/ 40482 h 1202531"/>
                <a:gd name="connsiteX80" fmla="*/ 678656 w 783431"/>
                <a:gd name="connsiteY80" fmla="*/ 21432 h 1202531"/>
                <a:gd name="connsiteX81" fmla="*/ 695325 w 783431"/>
                <a:gd name="connsiteY81" fmla="*/ 2382 h 1202531"/>
                <a:gd name="connsiteX82" fmla="*/ 628650 w 783431"/>
                <a:gd name="connsiteY82" fmla="*/ 0 h 1202531"/>
                <a:gd name="connsiteX83" fmla="*/ 552450 w 783431"/>
                <a:gd name="connsiteY83" fmla="*/ 52388 h 1202531"/>
                <a:gd name="connsiteX84" fmla="*/ 538162 w 783431"/>
                <a:gd name="connsiteY84" fmla="*/ 90488 h 1202531"/>
                <a:gd name="connsiteX85" fmla="*/ 445294 w 783431"/>
                <a:gd name="connsiteY85" fmla="*/ 126207 h 1202531"/>
                <a:gd name="connsiteX86" fmla="*/ 397669 w 783431"/>
                <a:gd name="connsiteY86" fmla="*/ 159544 h 1202531"/>
                <a:gd name="connsiteX87" fmla="*/ 376237 w 783431"/>
                <a:gd name="connsiteY87" fmla="*/ 190500 h 1202531"/>
                <a:gd name="connsiteX88" fmla="*/ 350044 w 783431"/>
                <a:gd name="connsiteY88" fmla="*/ 140494 h 1202531"/>
                <a:gd name="connsiteX89" fmla="*/ 316706 w 783431"/>
                <a:gd name="connsiteY89" fmla="*/ 140494 h 1202531"/>
                <a:gd name="connsiteX90" fmla="*/ 304800 w 783431"/>
                <a:gd name="connsiteY90" fmla="*/ 166688 h 1202531"/>
                <a:gd name="connsiteX91" fmla="*/ 280987 w 783431"/>
                <a:gd name="connsiteY91" fmla="*/ 230982 h 1202531"/>
                <a:gd name="connsiteX92" fmla="*/ 154781 w 783431"/>
                <a:gd name="connsiteY92" fmla="*/ 223838 h 1202531"/>
                <a:gd name="connsiteX93" fmla="*/ 140494 w 783431"/>
                <a:gd name="connsiteY93" fmla="*/ 245269 h 1202531"/>
                <a:gd name="connsiteX94" fmla="*/ 138112 w 783431"/>
                <a:gd name="connsiteY94" fmla="*/ 280988 h 1202531"/>
                <a:gd name="connsiteX95" fmla="*/ 66675 w 783431"/>
                <a:gd name="connsiteY95" fmla="*/ 309563 h 1202531"/>
                <a:gd name="connsiteX96" fmla="*/ 54769 w 783431"/>
                <a:gd name="connsiteY96" fmla="*/ 323850 h 1202531"/>
                <a:gd name="connsiteX97" fmla="*/ 66675 w 783431"/>
                <a:gd name="connsiteY97" fmla="*/ 381000 h 1202531"/>
                <a:gd name="connsiteX98" fmla="*/ 19050 w 783431"/>
                <a:gd name="connsiteY98" fmla="*/ 423863 h 1202531"/>
                <a:gd name="connsiteX99" fmla="*/ 26194 w 783431"/>
                <a:gd name="connsiteY99" fmla="*/ 490538 h 1202531"/>
                <a:gd name="connsiteX100" fmla="*/ 33337 w 783431"/>
                <a:gd name="connsiteY100" fmla="*/ 554832 h 1202531"/>
                <a:gd name="connsiteX101" fmla="*/ 0 w 783431"/>
                <a:gd name="connsiteY101" fmla="*/ 614363 h 1202531"/>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69106 w 783431"/>
                <a:gd name="connsiteY15" fmla="*/ 1181100 h 1276349"/>
                <a:gd name="connsiteX16" fmla="*/ 554831 w 783431"/>
                <a:gd name="connsiteY16" fmla="*/ 1202531 h 1276349"/>
                <a:gd name="connsiteX17" fmla="*/ 592931 w 783431"/>
                <a:gd name="connsiteY17" fmla="*/ 1126331 h 1276349"/>
                <a:gd name="connsiteX18" fmla="*/ 604837 w 783431"/>
                <a:gd name="connsiteY18" fmla="*/ 1085850 h 1276349"/>
                <a:gd name="connsiteX19" fmla="*/ 585787 w 783431"/>
                <a:gd name="connsiteY19" fmla="*/ 1035844 h 1276349"/>
                <a:gd name="connsiteX20" fmla="*/ 607219 w 783431"/>
                <a:gd name="connsiteY20" fmla="*/ 1021557 h 1276349"/>
                <a:gd name="connsiteX21" fmla="*/ 645319 w 783431"/>
                <a:gd name="connsiteY21" fmla="*/ 1016794 h 1276349"/>
                <a:gd name="connsiteX22" fmla="*/ 685800 w 783431"/>
                <a:gd name="connsiteY22" fmla="*/ 997744 h 1276349"/>
                <a:gd name="connsiteX23" fmla="*/ 716756 w 783431"/>
                <a:gd name="connsiteY23" fmla="*/ 1002507 h 1276349"/>
                <a:gd name="connsiteX24" fmla="*/ 738187 w 783431"/>
                <a:gd name="connsiteY24" fmla="*/ 969169 h 1276349"/>
                <a:gd name="connsiteX25" fmla="*/ 783431 w 783431"/>
                <a:gd name="connsiteY25" fmla="*/ 933450 h 1276349"/>
                <a:gd name="connsiteX26" fmla="*/ 776287 w 783431"/>
                <a:gd name="connsiteY26" fmla="*/ 907257 h 1276349"/>
                <a:gd name="connsiteX27" fmla="*/ 752475 w 783431"/>
                <a:gd name="connsiteY27" fmla="*/ 888207 h 1276349"/>
                <a:gd name="connsiteX28" fmla="*/ 752475 w 783431"/>
                <a:gd name="connsiteY28" fmla="*/ 864394 h 1276349"/>
                <a:gd name="connsiteX29" fmla="*/ 728662 w 783431"/>
                <a:gd name="connsiteY29" fmla="*/ 852488 h 1276349"/>
                <a:gd name="connsiteX30" fmla="*/ 711994 w 783431"/>
                <a:gd name="connsiteY30" fmla="*/ 802482 h 1276349"/>
                <a:gd name="connsiteX31" fmla="*/ 688181 w 783431"/>
                <a:gd name="connsiteY31" fmla="*/ 814388 h 1276349"/>
                <a:gd name="connsiteX32" fmla="*/ 659606 w 783431"/>
                <a:gd name="connsiteY32" fmla="*/ 814388 h 1276349"/>
                <a:gd name="connsiteX33" fmla="*/ 647700 w 783431"/>
                <a:gd name="connsiteY33" fmla="*/ 847725 h 1276349"/>
                <a:gd name="connsiteX34" fmla="*/ 623887 w 783431"/>
                <a:gd name="connsiteY34" fmla="*/ 847725 h 1276349"/>
                <a:gd name="connsiteX35" fmla="*/ 576262 w 783431"/>
                <a:gd name="connsiteY35" fmla="*/ 828675 h 1276349"/>
                <a:gd name="connsiteX36" fmla="*/ 554831 w 783431"/>
                <a:gd name="connsiteY36" fmla="*/ 816769 h 1276349"/>
                <a:gd name="connsiteX37" fmla="*/ 547687 w 783431"/>
                <a:gd name="connsiteY37" fmla="*/ 783432 h 1276349"/>
                <a:gd name="connsiteX38" fmla="*/ 561975 w 783431"/>
                <a:gd name="connsiteY38" fmla="*/ 754857 h 1276349"/>
                <a:gd name="connsiteX39" fmla="*/ 533400 w 783431"/>
                <a:gd name="connsiteY39" fmla="*/ 733425 h 1276349"/>
                <a:gd name="connsiteX40" fmla="*/ 509587 w 783431"/>
                <a:gd name="connsiteY40" fmla="*/ 711994 h 1276349"/>
                <a:gd name="connsiteX41" fmla="*/ 473869 w 783431"/>
                <a:gd name="connsiteY41" fmla="*/ 711994 h 1276349"/>
                <a:gd name="connsiteX42" fmla="*/ 435769 w 783431"/>
                <a:gd name="connsiteY42" fmla="*/ 711994 h 1276349"/>
                <a:gd name="connsiteX43" fmla="*/ 438150 w 783431"/>
                <a:gd name="connsiteY43" fmla="*/ 669132 h 1276349"/>
                <a:gd name="connsiteX44" fmla="*/ 428625 w 783431"/>
                <a:gd name="connsiteY44" fmla="*/ 642938 h 1276349"/>
                <a:gd name="connsiteX45" fmla="*/ 423862 w 783431"/>
                <a:gd name="connsiteY45" fmla="*/ 607219 h 1276349"/>
                <a:gd name="connsiteX46" fmla="*/ 426244 w 783431"/>
                <a:gd name="connsiteY46" fmla="*/ 578644 h 1276349"/>
                <a:gd name="connsiteX47" fmla="*/ 440531 w 783431"/>
                <a:gd name="connsiteY47" fmla="*/ 566738 h 1276349"/>
                <a:gd name="connsiteX48" fmla="*/ 450056 w 783431"/>
                <a:gd name="connsiteY48" fmla="*/ 535782 h 1276349"/>
                <a:gd name="connsiteX49" fmla="*/ 457200 w 783431"/>
                <a:gd name="connsiteY49" fmla="*/ 519113 h 1276349"/>
                <a:gd name="connsiteX50" fmla="*/ 481012 w 783431"/>
                <a:gd name="connsiteY50" fmla="*/ 526257 h 1276349"/>
                <a:gd name="connsiteX51" fmla="*/ 495300 w 783431"/>
                <a:gd name="connsiteY51" fmla="*/ 576263 h 1276349"/>
                <a:gd name="connsiteX52" fmla="*/ 507206 w 783431"/>
                <a:gd name="connsiteY52" fmla="*/ 581025 h 1276349"/>
                <a:gd name="connsiteX53" fmla="*/ 526256 w 783431"/>
                <a:gd name="connsiteY53" fmla="*/ 583407 h 1276349"/>
                <a:gd name="connsiteX54" fmla="*/ 554831 w 783431"/>
                <a:gd name="connsiteY54" fmla="*/ 583407 h 1276349"/>
                <a:gd name="connsiteX55" fmla="*/ 557212 w 783431"/>
                <a:gd name="connsiteY55" fmla="*/ 547688 h 1276349"/>
                <a:gd name="connsiteX56" fmla="*/ 545306 w 783431"/>
                <a:gd name="connsiteY56" fmla="*/ 502444 h 1276349"/>
                <a:gd name="connsiteX57" fmla="*/ 545306 w 783431"/>
                <a:gd name="connsiteY57" fmla="*/ 476250 h 1276349"/>
                <a:gd name="connsiteX58" fmla="*/ 581025 w 783431"/>
                <a:gd name="connsiteY58" fmla="*/ 454819 h 1276349"/>
                <a:gd name="connsiteX59" fmla="*/ 604837 w 783431"/>
                <a:gd name="connsiteY59" fmla="*/ 435769 h 1276349"/>
                <a:gd name="connsiteX60" fmla="*/ 640556 w 783431"/>
                <a:gd name="connsiteY60" fmla="*/ 414338 h 1276349"/>
                <a:gd name="connsiteX61" fmla="*/ 645319 w 783431"/>
                <a:gd name="connsiteY61" fmla="*/ 395288 h 1276349"/>
                <a:gd name="connsiteX62" fmla="*/ 633412 w 783431"/>
                <a:gd name="connsiteY62" fmla="*/ 371475 h 1276349"/>
                <a:gd name="connsiteX63" fmla="*/ 614362 w 783431"/>
                <a:gd name="connsiteY63" fmla="*/ 369094 h 1276349"/>
                <a:gd name="connsiteX64" fmla="*/ 609600 w 783431"/>
                <a:gd name="connsiteY64" fmla="*/ 366713 h 1276349"/>
                <a:gd name="connsiteX65" fmla="*/ 597694 w 783431"/>
                <a:gd name="connsiteY65" fmla="*/ 357188 h 1276349"/>
                <a:gd name="connsiteX66" fmla="*/ 611981 w 783431"/>
                <a:gd name="connsiteY66" fmla="*/ 345282 h 1276349"/>
                <a:gd name="connsiteX67" fmla="*/ 652462 w 783431"/>
                <a:gd name="connsiteY67" fmla="*/ 316707 h 1276349"/>
                <a:gd name="connsiteX68" fmla="*/ 678656 w 783431"/>
                <a:gd name="connsiteY68" fmla="*/ 264319 h 1276349"/>
                <a:gd name="connsiteX69" fmla="*/ 666750 w 783431"/>
                <a:gd name="connsiteY69" fmla="*/ 242888 h 1276349"/>
                <a:gd name="connsiteX70" fmla="*/ 638175 w 783431"/>
                <a:gd name="connsiteY70" fmla="*/ 219075 h 1276349"/>
                <a:gd name="connsiteX71" fmla="*/ 642937 w 783431"/>
                <a:gd name="connsiteY71" fmla="*/ 180975 h 1276349"/>
                <a:gd name="connsiteX72" fmla="*/ 673894 w 783431"/>
                <a:gd name="connsiteY72" fmla="*/ 171450 h 1276349"/>
                <a:gd name="connsiteX73" fmla="*/ 700087 w 783431"/>
                <a:gd name="connsiteY73" fmla="*/ 142875 h 1276349"/>
                <a:gd name="connsiteX74" fmla="*/ 700087 w 783431"/>
                <a:gd name="connsiteY74" fmla="*/ 111919 h 1276349"/>
                <a:gd name="connsiteX75" fmla="*/ 666750 w 783431"/>
                <a:gd name="connsiteY75" fmla="*/ 107157 h 1276349"/>
                <a:gd name="connsiteX76" fmla="*/ 645319 w 783431"/>
                <a:gd name="connsiteY76" fmla="*/ 102394 h 1276349"/>
                <a:gd name="connsiteX77" fmla="*/ 645319 w 783431"/>
                <a:gd name="connsiteY77" fmla="*/ 102394 h 1276349"/>
                <a:gd name="connsiteX78" fmla="*/ 678656 w 783431"/>
                <a:gd name="connsiteY78" fmla="*/ 69057 h 1276349"/>
                <a:gd name="connsiteX79" fmla="*/ 685800 w 783431"/>
                <a:gd name="connsiteY79" fmla="*/ 40482 h 1276349"/>
                <a:gd name="connsiteX80" fmla="*/ 678656 w 783431"/>
                <a:gd name="connsiteY80" fmla="*/ 21432 h 1276349"/>
                <a:gd name="connsiteX81" fmla="*/ 695325 w 783431"/>
                <a:gd name="connsiteY81" fmla="*/ 2382 h 1276349"/>
                <a:gd name="connsiteX82" fmla="*/ 628650 w 783431"/>
                <a:gd name="connsiteY82" fmla="*/ 0 h 1276349"/>
                <a:gd name="connsiteX83" fmla="*/ 552450 w 783431"/>
                <a:gd name="connsiteY83" fmla="*/ 52388 h 1276349"/>
                <a:gd name="connsiteX84" fmla="*/ 538162 w 783431"/>
                <a:gd name="connsiteY84" fmla="*/ 90488 h 1276349"/>
                <a:gd name="connsiteX85" fmla="*/ 445294 w 783431"/>
                <a:gd name="connsiteY85" fmla="*/ 126207 h 1276349"/>
                <a:gd name="connsiteX86" fmla="*/ 397669 w 783431"/>
                <a:gd name="connsiteY86" fmla="*/ 159544 h 1276349"/>
                <a:gd name="connsiteX87" fmla="*/ 376237 w 783431"/>
                <a:gd name="connsiteY87" fmla="*/ 190500 h 1276349"/>
                <a:gd name="connsiteX88" fmla="*/ 350044 w 783431"/>
                <a:gd name="connsiteY88" fmla="*/ 140494 h 1276349"/>
                <a:gd name="connsiteX89" fmla="*/ 316706 w 783431"/>
                <a:gd name="connsiteY89" fmla="*/ 140494 h 1276349"/>
                <a:gd name="connsiteX90" fmla="*/ 304800 w 783431"/>
                <a:gd name="connsiteY90" fmla="*/ 166688 h 1276349"/>
                <a:gd name="connsiteX91" fmla="*/ 280987 w 783431"/>
                <a:gd name="connsiteY91" fmla="*/ 230982 h 1276349"/>
                <a:gd name="connsiteX92" fmla="*/ 154781 w 783431"/>
                <a:gd name="connsiteY92" fmla="*/ 223838 h 1276349"/>
                <a:gd name="connsiteX93" fmla="*/ 140494 w 783431"/>
                <a:gd name="connsiteY93" fmla="*/ 245269 h 1276349"/>
                <a:gd name="connsiteX94" fmla="*/ 138112 w 783431"/>
                <a:gd name="connsiteY94" fmla="*/ 280988 h 1276349"/>
                <a:gd name="connsiteX95" fmla="*/ 66675 w 783431"/>
                <a:gd name="connsiteY95" fmla="*/ 309563 h 1276349"/>
                <a:gd name="connsiteX96" fmla="*/ 54769 w 783431"/>
                <a:gd name="connsiteY96" fmla="*/ 323850 h 1276349"/>
                <a:gd name="connsiteX97" fmla="*/ 66675 w 783431"/>
                <a:gd name="connsiteY97" fmla="*/ 381000 h 1276349"/>
                <a:gd name="connsiteX98" fmla="*/ 19050 w 783431"/>
                <a:gd name="connsiteY98" fmla="*/ 423863 h 1276349"/>
                <a:gd name="connsiteX99" fmla="*/ 26194 w 783431"/>
                <a:gd name="connsiteY99" fmla="*/ 490538 h 1276349"/>
                <a:gd name="connsiteX100" fmla="*/ 33337 w 783431"/>
                <a:gd name="connsiteY100" fmla="*/ 554832 h 1276349"/>
                <a:gd name="connsiteX101" fmla="*/ 0 w 783431"/>
                <a:gd name="connsiteY101"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38150 w 783431"/>
                <a:gd name="connsiteY15" fmla="*/ 1228724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23863 w 783431"/>
                <a:gd name="connsiteY15" fmla="*/ 1221580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16720 w 783431"/>
                <a:gd name="connsiteY15" fmla="*/ 1212055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83431" h="1276349">
                  <a:moveTo>
                    <a:pt x="0" y="614363"/>
                  </a:moveTo>
                  <a:lnTo>
                    <a:pt x="21431" y="661988"/>
                  </a:lnTo>
                  <a:lnTo>
                    <a:pt x="28575" y="742950"/>
                  </a:lnTo>
                  <a:lnTo>
                    <a:pt x="76200" y="814388"/>
                  </a:lnTo>
                  <a:lnTo>
                    <a:pt x="102394" y="919163"/>
                  </a:lnTo>
                  <a:lnTo>
                    <a:pt x="116681" y="947738"/>
                  </a:lnTo>
                  <a:lnTo>
                    <a:pt x="130969" y="995363"/>
                  </a:lnTo>
                  <a:lnTo>
                    <a:pt x="150019" y="1023938"/>
                  </a:lnTo>
                  <a:lnTo>
                    <a:pt x="159544" y="1042988"/>
                  </a:lnTo>
                  <a:lnTo>
                    <a:pt x="197644" y="1069182"/>
                  </a:lnTo>
                  <a:lnTo>
                    <a:pt x="245269" y="1090613"/>
                  </a:lnTo>
                  <a:lnTo>
                    <a:pt x="264318" y="1131094"/>
                  </a:lnTo>
                  <a:lnTo>
                    <a:pt x="295275" y="1164431"/>
                  </a:lnTo>
                  <a:lnTo>
                    <a:pt x="385762" y="1200149"/>
                  </a:lnTo>
                  <a:lnTo>
                    <a:pt x="404812" y="1276349"/>
                  </a:lnTo>
                  <a:lnTo>
                    <a:pt x="416720" y="1212055"/>
                  </a:lnTo>
                  <a:lnTo>
                    <a:pt x="469106" y="1181100"/>
                  </a:lnTo>
                  <a:lnTo>
                    <a:pt x="554831" y="1202531"/>
                  </a:lnTo>
                  <a:lnTo>
                    <a:pt x="592931" y="1126331"/>
                  </a:lnTo>
                  <a:lnTo>
                    <a:pt x="604837" y="1085850"/>
                  </a:lnTo>
                  <a:lnTo>
                    <a:pt x="585787" y="1035844"/>
                  </a:lnTo>
                  <a:lnTo>
                    <a:pt x="607219" y="1021557"/>
                  </a:lnTo>
                  <a:lnTo>
                    <a:pt x="645319" y="1016794"/>
                  </a:lnTo>
                  <a:lnTo>
                    <a:pt x="685800" y="997744"/>
                  </a:lnTo>
                  <a:lnTo>
                    <a:pt x="716756" y="1002507"/>
                  </a:lnTo>
                  <a:lnTo>
                    <a:pt x="738187" y="969169"/>
                  </a:lnTo>
                  <a:lnTo>
                    <a:pt x="783431" y="933450"/>
                  </a:lnTo>
                  <a:lnTo>
                    <a:pt x="776287" y="907257"/>
                  </a:lnTo>
                  <a:lnTo>
                    <a:pt x="752475" y="888207"/>
                  </a:lnTo>
                  <a:lnTo>
                    <a:pt x="752475" y="864394"/>
                  </a:lnTo>
                  <a:lnTo>
                    <a:pt x="728662" y="852488"/>
                  </a:lnTo>
                  <a:lnTo>
                    <a:pt x="711994" y="802482"/>
                  </a:lnTo>
                  <a:lnTo>
                    <a:pt x="688181" y="814388"/>
                  </a:lnTo>
                  <a:lnTo>
                    <a:pt x="659606" y="814388"/>
                  </a:lnTo>
                  <a:lnTo>
                    <a:pt x="647700" y="847725"/>
                  </a:lnTo>
                  <a:lnTo>
                    <a:pt x="623887" y="847725"/>
                  </a:lnTo>
                  <a:lnTo>
                    <a:pt x="576262" y="828675"/>
                  </a:lnTo>
                  <a:lnTo>
                    <a:pt x="554831" y="816769"/>
                  </a:lnTo>
                  <a:lnTo>
                    <a:pt x="547687" y="783432"/>
                  </a:lnTo>
                  <a:lnTo>
                    <a:pt x="561975" y="754857"/>
                  </a:lnTo>
                  <a:lnTo>
                    <a:pt x="533400" y="733425"/>
                  </a:lnTo>
                  <a:lnTo>
                    <a:pt x="509587" y="711994"/>
                  </a:lnTo>
                  <a:lnTo>
                    <a:pt x="473869" y="711994"/>
                  </a:lnTo>
                  <a:lnTo>
                    <a:pt x="435769" y="711994"/>
                  </a:lnTo>
                  <a:lnTo>
                    <a:pt x="438150" y="669132"/>
                  </a:lnTo>
                  <a:lnTo>
                    <a:pt x="428625" y="642938"/>
                  </a:lnTo>
                  <a:lnTo>
                    <a:pt x="423862" y="607219"/>
                  </a:lnTo>
                  <a:lnTo>
                    <a:pt x="426244" y="578644"/>
                  </a:lnTo>
                  <a:lnTo>
                    <a:pt x="440531" y="566738"/>
                  </a:lnTo>
                  <a:lnTo>
                    <a:pt x="450056" y="535782"/>
                  </a:lnTo>
                  <a:lnTo>
                    <a:pt x="457200" y="519113"/>
                  </a:lnTo>
                  <a:lnTo>
                    <a:pt x="481012" y="526257"/>
                  </a:lnTo>
                  <a:lnTo>
                    <a:pt x="495300" y="576263"/>
                  </a:lnTo>
                  <a:lnTo>
                    <a:pt x="507206" y="581025"/>
                  </a:lnTo>
                  <a:lnTo>
                    <a:pt x="526256" y="583407"/>
                  </a:lnTo>
                  <a:lnTo>
                    <a:pt x="554831" y="583407"/>
                  </a:lnTo>
                  <a:lnTo>
                    <a:pt x="557212" y="547688"/>
                  </a:lnTo>
                  <a:lnTo>
                    <a:pt x="545306" y="502444"/>
                  </a:lnTo>
                  <a:lnTo>
                    <a:pt x="545306" y="476250"/>
                  </a:lnTo>
                  <a:lnTo>
                    <a:pt x="581025" y="454819"/>
                  </a:lnTo>
                  <a:lnTo>
                    <a:pt x="604837" y="435769"/>
                  </a:lnTo>
                  <a:lnTo>
                    <a:pt x="640556" y="414338"/>
                  </a:lnTo>
                  <a:lnTo>
                    <a:pt x="645319" y="395288"/>
                  </a:lnTo>
                  <a:lnTo>
                    <a:pt x="633412" y="371475"/>
                  </a:lnTo>
                  <a:lnTo>
                    <a:pt x="614362" y="369094"/>
                  </a:lnTo>
                  <a:lnTo>
                    <a:pt x="609600" y="366713"/>
                  </a:lnTo>
                  <a:lnTo>
                    <a:pt x="597694" y="357188"/>
                  </a:lnTo>
                  <a:lnTo>
                    <a:pt x="611981" y="345282"/>
                  </a:lnTo>
                  <a:lnTo>
                    <a:pt x="652462" y="316707"/>
                  </a:lnTo>
                  <a:lnTo>
                    <a:pt x="678656" y="264319"/>
                  </a:lnTo>
                  <a:lnTo>
                    <a:pt x="666750" y="242888"/>
                  </a:lnTo>
                  <a:lnTo>
                    <a:pt x="638175" y="219075"/>
                  </a:lnTo>
                  <a:lnTo>
                    <a:pt x="642937" y="180975"/>
                  </a:lnTo>
                  <a:lnTo>
                    <a:pt x="673894" y="171450"/>
                  </a:lnTo>
                  <a:lnTo>
                    <a:pt x="700087" y="142875"/>
                  </a:lnTo>
                  <a:lnTo>
                    <a:pt x="700087" y="111919"/>
                  </a:lnTo>
                  <a:lnTo>
                    <a:pt x="666750" y="107157"/>
                  </a:lnTo>
                  <a:lnTo>
                    <a:pt x="645319" y="102394"/>
                  </a:lnTo>
                  <a:lnTo>
                    <a:pt x="645319" y="102394"/>
                  </a:lnTo>
                  <a:lnTo>
                    <a:pt x="678656" y="69057"/>
                  </a:lnTo>
                  <a:lnTo>
                    <a:pt x="685800" y="40482"/>
                  </a:lnTo>
                  <a:lnTo>
                    <a:pt x="678656" y="21432"/>
                  </a:lnTo>
                  <a:lnTo>
                    <a:pt x="695325" y="2382"/>
                  </a:lnTo>
                  <a:lnTo>
                    <a:pt x="628650" y="0"/>
                  </a:lnTo>
                  <a:lnTo>
                    <a:pt x="552450" y="52388"/>
                  </a:lnTo>
                  <a:lnTo>
                    <a:pt x="538162" y="90488"/>
                  </a:lnTo>
                  <a:lnTo>
                    <a:pt x="445294" y="126207"/>
                  </a:lnTo>
                  <a:lnTo>
                    <a:pt x="397669" y="159544"/>
                  </a:lnTo>
                  <a:lnTo>
                    <a:pt x="376237" y="190500"/>
                  </a:lnTo>
                  <a:lnTo>
                    <a:pt x="350044" y="140494"/>
                  </a:lnTo>
                  <a:lnTo>
                    <a:pt x="316706" y="140494"/>
                  </a:lnTo>
                  <a:lnTo>
                    <a:pt x="304800" y="166688"/>
                  </a:lnTo>
                  <a:lnTo>
                    <a:pt x="280987" y="230982"/>
                  </a:lnTo>
                  <a:lnTo>
                    <a:pt x="154781" y="223838"/>
                  </a:lnTo>
                  <a:lnTo>
                    <a:pt x="140494" y="245269"/>
                  </a:lnTo>
                  <a:lnTo>
                    <a:pt x="138112" y="280988"/>
                  </a:lnTo>
                  <a:lnTo>
                    <a:pt x="66675" y="309563"/>
                  </a:lnTo>
                  <a:lnTo>
                    <a:pt x="54769" y="323850"/>
                  </a:lnTo>
                  <a:lnTo>
                    <a:pt x="66675" y="381000"/>
                  </a:lnTo>
                  <a:lnTo>
                    <a:pt x="19050" y="423863"/>
                  </a:lnTo>
                  <a:lnTo>
                    <a:pt x="26194" y="490538"/>
                  </a:lnTo>
                  <a:lnTo>
                    <a:pt x="33337" y="554832"/>
                  </a:lnTo>
                  <a:lnTo>
                    <a:pt x="0" y="614363"/>
                  </a:lnTo>
                  <a:close/>
                </a:path>
              </a:pathLst>
            </a:custGeom>
            <a:solidFill>
              <a:srgbClr val="92D050"/>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7" name="TextBox 6">
              <a:extLst>
                <a:ext uri="{FF2B5EF4-FFF2-40B4-BE49-F238E27FC236}">
                  <a16:creationId xmlns:a16="http://schemas.microsoft.com/office/drawing/2014/main" id="{4A237723-60D0-08C9-A02D-C9ABD77CE4AF}"/>
                </a:ext>
              </a:extLst>
            </p:cNvPr>
            <p:cNvSpPr txBox="1"/>
            <p:nvPr/>
          </p:nvSpPr>
          <p:spPr>
            <a:xfrm>
              <a:off x="1342364" y="4046320"/>
              <a:ext cx="1158843" cy="300104"/>
            </a:xfrm>
            <a:prstGeom prst="rect">
              <a:avLst/>
            </a:prstGeom>
            <a:noFill/>
          </p:spPr>
          <p:txBody>
            <a:bodyPr wrap="square" rtlCol="0">
              <a:spAutoFit/>
            </a:bodyPr>
            <a:lstStyle/>
            <a:p>
              <a:r>
                <a:rPr lang="en-IN" sz="1600" b="1" dirty="0"/>
                <a:t>Karnataka</a:t>
              </a:r>
            </a:p>
          </p:txBody>
        </p:sp>
      </p:grpSp>
      <p:grpSp>
        <p:nvGrpSpPr>
          <p:cNvPr id="8" name="Group 7">
            <a:extLst>
              <a:ext uri="{FF2B5EF4-FFF2-40B4-BE49-F238E27FC236}">
                <a16:creationId xmlns:a16="http://schemas.microsoft.com/office/drawing/2014/main" id="{963A1F0F-D359-06F0-3408-140CB37E4729}"/>
              </a:ext>
            </a:extLst>
          </p:cNvPr>
          <p:cNvGrpSpPr/>
          <p:nvPr/>
        </p:nvGrpSpPr>
        <p:grpSpPr>
          <a:xfrm>
            <a:off x="4817149" y="3907835"/>
            <a:ext cx="1051227" cy="1547446"/>
            <a:chOff x="6305654" y="4359493"/>
            <a:chExt cx="1051227" cy="1547446"/>
          </a:xfrm>
        </p:grpSpPr>
        <p:sp>
          <p:nvSpPr>
            <p:cNvPr id="9" name="Freeform 34">
              <a:extLst>
                <a:ext uri="{FF2B5EF4-FFF2-40B4-BE49-F238E27FC236}">
                  <a16:creationId xmlns:a16="http://schemas.microsoft.com/office/drawing/2014/main" id="{8A775661-8343-D852-9A34-79C28B3F20A5}"/>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187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Freeform 36">
              <a:extLst>
                <a:ext uri="{FF2B5EF4-FFF2-40B4-BE49-F238E27FC236}">
                  <a16:creationId xmlns:a16="http://schemas.microsoft.com/office/drawing/2014/main" id="{6207C5B0-23B7-3AD3-58BC-2E3EE7DACD38}"/>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11" name="Picture 10">
            <a:extLst>
              <a:ext uri="{FF2B5EF4-FFF2-40B4-BE49-F238E27FC236}">
                <a16:creationId xmlns:a16="http://schemas.microsoft.com/office/drawing/2014/main" id="{9B236BA2-A6EE-CECA-4307-DA8049D267C8}"/>
              </a:ext>
            </a:extLst>
          </p:cNvPr>
          <p:cNvPicPr>
            <a:picLocks noChangeAspect="1"/>
          </p:cNvPicPr>
          <p:nvPr/>
        </p:nvPicPr>
        <p:blipFill>
          <a:blip r:embed="rId2"/>
          <a:stretch>
            <a:fillRect/>
          </a:stretch>
        </p:blipFill>
        <p:spPr>
          <a:xfrm>
            <a:off x="5378004" y="4986492"/>
            <a:ext cx="1140051" cy="877900"/>
          </a:xfrm>
          <a:prstGeom prst="rect">
            <a:avLst/>
          </a:prstGeom>
        </p:spPr>
      </p:pic>
      <p:grpSp>
        <p:nvGrpSpPr>
          <p:cNvPr id="12" name="Group 11">
            <a:extLst>
              <a:ext uri="{FF2B5EF4-FFF2-40B4-BE49-F238E27FC236}">
                <a16:creationId xmlns:a16="http://schemas.microsoft.com/office/drawing/2014/main" id="{767D27F8-ABA2-9D38-7885-D9BF694A518E}"/>
              </a:ext>
            </a:extLst>
          </p:cNvPr>
          <p:cNvGrpSpPr/>
          <p:nvPr/>
        </p:nvGrpSpPr>
        <p:grpSpPr>
          <a:xfrm>
            <a:off x="4311204" y="3456836"/>
            <a:ext cx="1066800" cy="653415"/>
            <a:chOff x="5183505" y="3321685"/>
            <a:chExt cx="1066800" cy="653415"/>
          </a:xfrm>
        </p:grpSpPr>
        <p:sp>
          <p:nvSpPr>
            <p:cNvPr id="13" name="Text Box 5120">
              <a:extLst>
                <a:ext uri="{FF2B5EF4-FFF2-40B4-BE49-F238E27FC236}">
                  <a16:creationId xmlns:a16="http://schemas.microsoft.com/office/drawing/2014/main" id="{8A0F5826-A7F9-CB57-B372-E84417663DB4}"/>
                </a:ext>
              </a:extLst>
            </p:cNvPr>
            <p:cNvSpPr txBox="1"/>
            <p:nvPr/>
          </p:nvSpPr>
          <p:spPr>
            <a:xfrm>
              <a:off x="5183505" y="3746500"/>
              <a:ext cx="1066800" cy="2286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050" b="1" dirty="0">
                  <a:solidFill>
                    <a:schemeClr val="bg1"/>
                  </a:solidFill>
                  <a:effectLst/>
                  <a:ea typeface="Calibri" panose="020F0502020204030204" pitchFamily="34" charset="0"/>
                  <a:cs typeface="Times New Roman" panose="02020603050405020304" pitchFamily="18" charset="0"/>
                </a:rPr>
                <a:t> Ganesh Trading Ltd</a:t>
              </a:r>
              <a:endParaRPr lang="en-IN" sz="1600" b="1" dirty="0">
                <a:solidFill>
                  <a:schemeClr val="bg1"/>
                </a:solidFill>
                <a:effectLst/>
                <a:ea typeface="Calibri" panose="020F0502020204030204"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BEA99DB4-3758-5B18-75E8-126E6D98767F}"/>
                </a:ext>
              </a:extLst>
            </p:cNvPr>
            <p:cNvGrpSpPr/>
            <p:nvPr/>
          </p:nvGrpSpPr>
          <p:grpSpPr>
            <a:xfrm>
              <a:off x="5482590" y="3321685"/>
              <a:ext cx="381635" cy="471805"/>
              <a:chOff x="0" y="0"/>
              <a:chExt cx="381758" cy="471931"/>
            </a:xfrm>
          </p:grpSpPr>
          <p:sp>
            <p:nvSpPr>
              <p:cNvPr id="15" name="Rectangle 14">
                <a:extLst>
                  <a:ext uri="{FF2B5EF4-FFF2-40B4-BE49-F238E27FC236}">
                    <a16:creationId xmlns:a16="http://schemas.microsoft.com/office/drawing/2014/main" id="{2E98AD0E-123E-7611-422D-D1BD6F69F8B4}"/>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6" name="Rectangle 15">
                <a:extLst>
                  <a:ext uri="{FF2B5EF4-FFF2-40B4-BE49-F238E27FC236}">
                    <a16:creationId xmlns:a16="http://schemas.microsoft.com/office/drawing/2014/main" id="{41D680A8-5F0C-80AA-3457-436EBB29EC5D}"/>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7" name="Rectangle 16">
                <a:extLst>
                  <a:ext uri="{FF2B5EF4-FFF2-40B4-BE49-F238E27FC236}">
                    <a16:creationId xmlns:a16="http://schemas.microsoft.com/office/drawing/2014/main" id="{FE9EE645-52B4-1E0F-BCAE-AB2A6618BC9B}"/>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8" name="Rectangle 17">
                <a:extLst>
                  <a:ext uri="{FF2B5EF4-FFF2-40B4-BE49-F238E27FC236}">
                    <a16:creationId xmlns:a16="http://schemas.microsoft.com/office/drawing/2014/main" id="{517E9D38-AEF6-16AA-40F5-B2E4E7507942}"/>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pic>
        <p:nvPicPr>
          <p:cNvPr id="19" name="Picture 2" descr="Image result for Straight Truck cartoon image">
            <a:extLst>
              <a:ext uri="{FF2B5EF4-FFF2-40B4-BE49-F238E27FC236}">
                <a16:creationId xmlns:a16="http://schemas.microsoft.com/office/drawing/2014/main" id="{16936CB0-17B5-5A5B-EDA8-EA9A194A75F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8942"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17053">
            <a:off x="4541639" y="3813388"/>
            <a:ext cx="540102" cy="3823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9" descr="red">
            <a:extLst>
              <a:ext uri="{FF2B5EF4-FFF2-40B4-BE49-F238E27FC236}">
                <a16:creationId xmlns:a16="http://schemas.microsoft.com/office/drawing/2014/main" id="{E89009B8-935C-C4D2-DEF6-93F56BF94B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1039" y="5482745"/>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73D2F3C5-6BAA-D13B-3F5C-9231298C802B}"/>
              </a:ext>
            </a:extLst>
          </p:cNvPr>
          <p:cNvSpPr txBox="1"/>
          <p:nvPr/>
        </p:nvSpPr>
        <p:spPr>
          <a:xfrm>
            <a:off x="5112445" y="5832602"/>
            <a:ext cx="1051501" cy="230832"/>
          </a:xfrm>
          <a:prstGeom prst="rect">
            <a:avLst/>
          </a:prstGeom>
          <a:noFill/>
        </p:spPr>
        <p:txBody>
          <a:bodyPr wrap="square" rtlCol="0">
            <a:spAutoFit/>
          </a:bodyPr>
          <a:lstStyle/>
          <a:p>
            <a:r>
              <a:rPr lang="en-IN" sz="900" b="1" dirty="0">
                <a:solidFill>
                  <a:schemeClr val="bg1"/>
                </a:solidFill>
              </a:rPr>
              <a:t>Place of Supply</a:t>
            </a:r>
          </a:p>
        </p:txBody>
      </p:sp>
      <p:sp>
        <p:nvSpPr>
          <p:cNvPr id="22" name="TextBox 21">
            <a:extLst>
              <a:ext uri="{FF2B5EF4-FFF2-40B4-BE49-F238E27FC236}">
                <a16:creationId xmlns:a16="http://schemas.microsoft.com/office/drawing/2014/main" id="{B5FE5901-0F81-6454-DFD1-731E2193B152}"/>
              </a:ext>
            </a:extLst>
          </p:cNvPr>
          <p:cNvSpPr txBox="1"/>
          <p:nvPr/>
        </p:nvSpPr>
        <p:spPr>
          <a:xfrm>
            <a:off x="2452729" y="5613359"/>
            <a:ext cx="2413812" cy="400110"/>
          </a:xfrm>
          <a:prstGeom prst="rect">
            <a:avLst/>
          </a:prstGeom>
          <a:noFill/>
        </p:spPr>
        <p:txBody>
          <a:bodyPr wrap="square" rtlCol="0">
            <a:spAutoFit/>
          </a:bodyPr>
          <a:lstStyle/>
          <a:p>
            <a:r>
              <a:rPr lang="en-IN" sz="2000" b="1" dirty="0">
                <a:latin typeface="Segoe UI Semilight" panose="020B0402040204020203" pitchFamily="34" charset="0"/>
                <a:cs typeface="Segoe UI Semilight" panose="020B0402040204020203" pitchFamily="34" charset="0"/>
              </a:rPr>
              <a:t>Interstate Supply</a:t>
            </a:r>
          </a:p>
        </p:txBody>
      </p:sp>
      <p:cxnSp>
        <p:nvCxnSpPr>
          <p:cNvPr id="23" name="Straight Connector 22">
            <a:extLst>
              <a:ext uri="{FF2B5EF4-FFF2-40B4-BE49-F238E27FC236}">
                <a16:creationId xmlns:a16="http://schemas.microsoft.com/office/drawing/2014/main" id="{315D71D4-F50F-2E31-2D4C-89BDCD98CAD7}"/>
              </a:ext>
            </a:extLst>
          </p:cNvPr>
          <p:cNvCxnSpPr/>
          <p:nvPr/>
        </p:nvCxnSpPr>
        <p:spPr>
          <a:xfrm>
            <a:off x="2728477" y="5968577"/>
            <a:ext cx="2431227"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85AC75-2BFE-B047-4677-3515850CFE59}"/>
              </a:ext>
            </a:extLst>
          </p:cNvPr>
          <p:cNvSpPr txBox="1"/>
          <p:nvPr/>
        </p:nvSpPr>
        <p:spPr>
          <a:xfrm>
            <a:off x="2452729" y="4723286"/>
            <a:ext cx="1746017" cy="400110"/>
          </a:xfrm>
          <a:prstGeom prst="rect">
            <a:avLst/>
          </a:prstGeom>
          <a:noFill/>
        </p:spPr>
        <p:txBody>
          <a:bodyPr wrap="square" rtlCol="0">
            <a:spAutoFit/>
          </a:bodyPr>
          <a:lstStyle/>
          <a:p>
            <a:pPr algn="ctr"/>
            <a:r>
              <a:rPr lang="en-IN" sz="2000" b="1" dirty="0">
                <a:latin typeface="Segoe UI Semilight" panose="020B0402040204020203" pitchFamily="34" charset="0"/>
                <a:cs typeface="Segoe UI Semilight" panose="020B0402040204020203" pitchFamily="34" charset="0"/>
              </a:rPr>
              <a:t>IGST</a:t>
            </a:r>
          </a:p>
        </p:txBody>
      </p:sp>
      <p:sp>
        <p:nvSpPr>
          <p:cNvPr id="26" name="TextBox 25">
            <a:extLst>
              <a:ext uri="{FF2B5EF4-FFF2-40B4-BE49-F238E27FC236}">
                <a16:creationId xmlns:a16="http://schemas.microsoft.com/office/drawing/2014/main" id="{F7833120-2021-EF1B-8735-D51E3F218EC0}"/>
              </a:ext>
            </a:extLst>
          </p:cNvPr>
          <p:cNvSpPr txBox="1"/>
          <p:nvPr/>
        </p:nvSpPr>
        <p:spPr>
          <a:xfrm>
            <a:off x="2547015" y="1705149"/>
            <a:ext cx="6182360" cy="369332"/>
          </a:xfrm>
          <a:prstGeom prst="rect">
            <a:avLst/>
          </a:prstGeom>
          <a:noFill/>
        </p:spPr>
        <p:txBody>
          <a:bodyPr wrap="square">
            <a:spAutoFit/>
          </a:bodyPr>
          <a:lstStyle/>
          <a:p>
            <a:pPr algn="ctr"/>
            <a:r>
              <a:rPr lang="en-IN" b="1" dirty="0">
                <a:latin typeface="Segoe UI Semilight" panose="020B0402040204020203" pitchFamily="34" charset="0"/>
                <a:cs typeface="Segoe UI Semilight" panose="020B0402040204020203" pitchFamily="34" charset="0"/>
              </a:rPr>
              <a:t>Supply Involves Movement of Goods </a:t>
            </a:r>
          </a:p>
        </p:txBody>
      </p:sp>
    </p:spTree>
    <p:extLst>
      <p:ext uri="{BB962C8B-B14F-4D97-AF65-F5344CB8AC3E}">
        <p14:creationId xmlns:p14="http://schemas.microsoft.com/office/powerpoint/2010/main" val="28023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1.45833E-6 3.7037E-6 L 0.04011 0.10879 " pathEditMode="relative" rAng="0" ptsTypes="AA">
                                      <p:cBhvr>
                                        <p:cTn id="36" dur="2000" fill="hold"/>
                                        <p:tgtEl>
                                          <p:spTgt spid="19"/>
                                        </p:tgtEl>
                                        <p:attrNameLst>
                                          <p:attrName>ppt_x</p:attrName>
                                          <p:attrName>ppt_y</p:attrName>
                                        </p:attrNameLst>
                                      </p:cBhvr>
                                      <p:rCtr x="2005" y="5440"/>
                                    </p:animMotion>
                                  </p:childTnLst>
                                </p:cTn>
                              </p:par>
                            </p:childTnLst>
                          </p:cTn>
                        </p:par>
                        <p:par>
                          <p:cTn id="37" fill="hold">
                            <p:stCondLst>
                              <p:cond delay="2000"/>
                            </p:stCondLst>
                            <p:childTnLst>
                              <p:par>
                                <p:cTn id="38" presetID="42" presetClass="path" presetSubtype="0" accel="50000" decel="50000" fill="hold" nodeType="afterEffect">
                                  <p:stCondLst>
                                    <p:cond delay="0"/>
                                  </p:stCondLst>
                                  <p:childTnLst>
                                    <p:animMotion origin="layout" path="M 0.04011 0.10879 L 0.0793 0.18564 " pathEditMode="relative" rAng="0" ptsTypes="AA">
                                      <p:cBhvr>
                                        <p:cTn id="39" dur="2000" fill="hold"/>
                                        <p:tgtEl>
                                          <p:spTgt spid="19"/>
                                        </p:tgtEl>
                                        <p:attrNameLst>
                                          <p:attrName>ppt_x</p:attrName>
                                          <p:attrName>ppt_y</p:attrName>
                                        </p:attrNameLst>
                                      </p:cBhvr>
                                      <p:rCtr x="1953" y="3843"/>
                                    </p:animMotion>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9"/>
                                        </p:tgtEl>
                                        <p:attrNameLst>
                                          <p:attrName>style.visibility</p:attrName>
                                        </p:attrNameLst>
                                      </p:cBhvr>
                                      <p:to>
                                        <p:strVal val="hidden"/>
                                      </p:to>
                                    </p:set>
                                  </p:childTnLst>
                                </p:cTn>
                              </p:par>
                              <p:par>
                                <p:cTn id="44" presetID="2" presetClass="entr" presetSubtype="3"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1000" fill="hold"/>
                                        <p:tgtEl>
                                          <p:spTgt spid="20"/>
                                        </p:tgtEl>
                                        <p:attrNameLst>
                                          <p:attrName>ppt_x</p:attrName>
                                        </p:attrNameLst>
                                      </p:cBhvr>
                                      <p:tavLst>
                                        <p:tav tm="0">
                                          <p:val>
                                            <p:strVal val="1+#ppt_w/2"/>
                                          </p:val>
                                        </p:tav>
                                        <p:tav tm="100000">
                                          <p:val>
                                            <p:strVal val="#ppt_x"/>
                                          </p:val>
                                        </p:tav>
                                      </p:tavLst>
                                    </p:anim>
                                    <p:anim calcmode="lin" valueType="num">
                                      <p:cBhvr additive="base">
                                        <p:cTn id="47" dur="1000" fill="hold"/>
                                        <p:tgtEl>
                                          <p:spTgt spid="20"/>
                                        </p:tgtEl>
                                        <p:attrNameLst>
                                          <p:attrName>ppt_y</p:attrName>
                                        </p:attrNameLst>
                                      </p:cBhvr>
                                      <p:tavLst>
                                        <p:tav tm="0">
                                          <p:val>
                                            <p:strVal val="0-#ppt_h/2"/>
                                          </p:val>
                                        </p:tav>
                                        <p:tav tm="100000">
                                          <p:val>
                                            <p:strVal val="#ppt_y"/>
                                          </p:val>
                                        </p:tav>
                                      </p:tavLst>
                                    </p:anim>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21">
                                            <p:txEl>
                                              <p:pRg st="0" end="0"/>
                                            </p:txEl>
                                          </p:spTgt>
                                        </p:tgtEl>
                                        <p:attrNameLst>
                                          <p:attrName>style.visibility</p:attrName>
                                        </p:attrNameLst>
                                      </p:cBhvr>
                                      <p:to>
                                        <p:strVal val="visible"/>
                                      </p:to>
                                    </p:set>
                                    <p:animEffect transition="in" filter="wipe(left)">
                                      <p:cBhvr>
                                        <p:cTn id="51" dur="500"/>
                                        <p:tgtEl>
                                          <p:spTgt spid="2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down)">
                                      <p:cBhvr>
                                        <p:cTn id="56" dur="500"/>
                                        <p:tgtEl>
                                          <p:spTgt spid="23"/>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wipe(left)">
                                      <p:cBhvr>
                                        <p:cTn id="60" dur="500"/>
                                        <p:tgtEl>
                                          <p:spTgt spid="22">
                                            <p:txEl>
                                              <p:pRg st="0" end="0"/>
                                            </p:txEl>
                                          </p:spTgt>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24">
                                            <p:txEl>
                                              <p:pRg st="0" end="0"/>
                                            </p:txEl>
                                          </p:spTgt>
                                        </p:tgtEl>
                                        <p:attrNameLst>
                                          <p:attrName>style.visibility</p:attrName>
                                        </p:attrNameLst>
                                      </p:cBhvr>
                                      <p:to>
                                        <p:strVal val="visible"/>
                                      </p:to>
                                    </p:set>
                                    <p:animEffect transition="in" filter="wipe(left)">
                                      <p:cBhvr>
                                        <p:cTn id="6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a:xfrm>
            <a:off x="429092" y="1105218"/>
            <a:ext cx="11152980" cy="454884"/>
          </a:xfrm>
        </p:spPr>
        <p:txBody>
          <a:bodyPr/>
          <a:lstStyle/>
          <a:p>
            <a:r>
              <a:rPr lang="en-IN" dirty="0"/>
              <a:t>Place of Supply - Goods</a:t>
            </a:r>
          </a:p>
        </p:txBody>
      </p:sp>
      <p:sp>
        <p:nvSpPr>
          <p:cNvPr id="4" name="Rectangle 3">
            <a:extLst>
              <a:ext uri="{FF2B5EF4-FFF2-40B4-BE49-F238E27FC236}">
                <a16:creationId xmlns:a16="http://schemas.microsoft.com/office/drawing/2014/main" id="{CAD30D80-F060-5707-585C-DC8079D992EC}"/>
              </a:ext>
            </a:extLst>
          </p:cNvPr>
          <p:cNvSpPr/>
          <p:nvPr/>
        </p:nvSpPr>
        <p:spPr>
          <a:xfrm>
            <a:off x="1558609" y="2086282"/>
            <a:ext cx="8232274" cy="25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id="{432A5A23-37FD-AA7D-FBEF-70B984E2A861}"/>
              </a:ext>
            </a:extLst>
          </p:cNvPr>
          <p:cNvGrpSpPr/>
          <p:nvPr/>
        </p:nvGrpSpPr>
        <p:grpSpPr>
          <a:xfrm>
            <a:off x="4310154" y="2866840"/>
            <a:ext cx="1584001" cy="2653334"/>
            <a:chOff x="1258760" y="3468108"/>
            <a:chExt cx="1442205" cy="2351992"/>
          </a:xfrm>
        </p:grpSpPr>
        <p:sp>
          <p:nvSpPr>
            <p:cNvPr id="6" name="Freeform 6">
              <a:extLst>
                <a:ext uri="{FF2B5EF4-FFF2-40B4-BE49-F238E27FC236}">
                  <a16:creationId xmlns:a16="http://schemas.microsoft.com/office/drawing/2014/main" id="{B608C741-7E40-0C8F-6439-46B89F7A8DFC}"/>
                </a:ext>
              </a:extLst>
            </p:cNvPr>
            <p:cNvSpPr/>
            <p:nvPr/>
          </p:nvSpPr>
          <p:spPr>
            <a:xfrm>
              <a:off x="1258760" y="3468108"/>
              <a:ext cx="1442205" cy="2351992"/>
            </a:xfrm>
            <a:custGeom>
              <a:avLst/>
              <a:gdLst>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604837 w 783431"/>
                <a:gd name="connsiteY11" fmla="*/ 1085850 h 1090613"/>
                <a:gd name="connsiteX12" fmla="*/ 585787 w 783431"/>
                <a:gd name="connsiteY12" fmla="*/ 1035844 h 1090613"/>
                <a:gd name="connsiteX13" fmla="*/ 607219 w 783431"/>
                <a:gd name="connsiteY13" fmla="*/ 1021557 h 1090613"/>
                <a:gd name="connsiteX14" fmla="*/ 645319 w 783431"/>
                <a:gd name="connsiteY14" fmla="*/ 1016794 h 1090613"/>
                <a:gd name="connsiteX15" fmla="*/ 685800 w 783431"/>
                <a:gd name="connsiteY15" fmla="*/ 997744 h 1090613"/>
                <a:gd name="connsiteX16" fmla="*/ 716756 w 783431"/>
                <a:gd name="connsiteY16" fmla="*/ 1002507 h 1090613"/>
                <a:gd name="connsiteX17" fmla="*/ 738187 w 783431"/>
                <a:gd name="connsiteY17" fmla="*/ 969169 h 1090613"/>
                <a:gd name="connsiteX18" fmla="*/ 783431 w 783431"/>
                <a:gd name="connsiteY18" fmla="*/ 933450 h 1090613"/>
                <a:gd name="connsiteX19" fmla="*/ 776287 w 783431"/>
                <a:gd name="connsiteY19" fmla="*/ 907257 h 1090613"/>
                <a:gd name="connsiteX20" fmla="*/ 752475 w 783431"/>
                <a:gd name="connsiteY20" fmla="*/ 888207 h 1090613"/>
                <a:gd name="connsiteX21" fmla="*/ 752475 w 783431"/>
                <a:gd name="connsiteY21" fmla="*/ 864394 h 1090613"/>
                <a:gd name="connsiteX22" fmla="*/ 728662 w 783431"/>
                <a:gd name="connsiteY22" fmla="*/ 852488 h 1090613"/>
                <a:gd name="connsiteX23" fmla="*/ 711994 w 783431"/>
                <a:gd name="connsiteY23" fmla="*/ 802482 h 1090613"/>
                <a:gd name="connsiteX24" fmla="*/ 688181 w 783431"/>
                <a:gd name="connsiteY24" fmla="*/ 814388 h 1090613"/>
                <a:gd name="connsiteX25" fmla="*/ 659606 w 783431"/>
                <a:gd name="connsiteY25" fmla="*/ 814388 h 1090613"/>
                <a:gd name="connsiteX26" fmla="*/ 647700 w 783431"/>
                <a:gd name="connsiteY26" fmla="*/ 847725 h 1090613"/>
                <a:gd name="connsiteX27" fmla="*/ 623887 w 783431"/>
                <a:gd name="connsiteY27" fmla="*/ 847725 h 1090613"/>
                <a:gd name="connsiteX28" fmla="*/ 576262 w 783431"/>
                <a:gd name="connsiteY28" fmla="*/ 828675 h 1090613"/>
                <a:gd name="connsiteX29" fmla="*/ 554831 w 783431"/>
                <a:gd name="connsiteY29" fmla="*/ 816769 h 1090613"/>
                <a:gd name="connsiteX30" fmla="*/ 547687 w 783431"/>
                <a:gd name="connsiteY30" fmla="*/ 783432 h 1090613"/>
                <a:gd name="connsiteX31" fmla="*/ 561975 w 783431"/>
                <a:gd name="connsiteY31" fmla="*/ 754857 h 1090613"/>
                <a:gd name="connsiteX32" fmla="*/ 533400 w 783431"/>
                <a:gd name="connsiteY32" fmla="*/ 733425 h 1090613"/>
                <a:gd name="connsiteX33" fmla="*/ 509587 w 783431"/>
                <a:gd name="connsiteY33" fmla="*/ 711994 h 1090613"/>
                <a:gd name="connsiteX34" fmla="*/ 473869 w 783431"/>
                <a:gd name="connsiteY34" fmla="*/ 711994 h 1090613"/>
                <a:gd name="connsiteX35" fmla="*/ 435769 w 783431"/>
                <a:gd name="connsiteY35" fmla="*/ 711994 h 1090613"/>
                <a:gd name="connsiteX36" fmla="*/ 438150 w 783431"/>
                <a:gd name="connsiteY36" fmla="*/ 669132 h 1090613"/>
                <a:gd name="connsiteX37" fmla="*/ 428625 w 783431"/>
                <a:gd name="connsiteY37" fmla="*/ 642938 h 1090613"/>
                <a:gd name="connsiteX38" fmla="*/ 423862 w 783431"/>
                <a:gd name="connsiteY38" fmla="*/ 607219 h 1090613"/>
                <a:gd name="connsiteX39" fmla="*/ 426244 w 783431"/>
                <a:gd name="connsiteY39" fmla="*/ 578644 h 1090613"/>
                <a:gd name="connsiteX40" fmla="*/ 440531 w 783431"/>
                <a:gd name="connsiteY40" fmla="*/ 566738 h 1090613"/>
                <a:gd name="connsiteX41" fmla="*/ 450056 w 783431"/>
                <a:gd name="connsiteY41" fmla="*/ 535782 h 1090613"/>
                <a:gd name="connsiteX42" fmla="*/ 457200 w 783431"/>
                <a:gd name="connsiteY42" fmla="*/ 519113 h 1090613"/>
                <a:gd name="connsiteX43" fmla="*/ 481012 w 783431"/>
                <a:gd name="connsiteY43" fmla="*/ 526257 h 1090613"/>
                <a:gd name="connsiteX44" fmla="*/ 495300 w 783431"/>
                <a:gd name="connsiteY44" fmla="*/ 576263 h 1090613"/>
                <a:gd name="connsiteX45" fmla="*/ 507206 w 783431"/>
                <a:gd name="connsiteY45" fmla="*/ 581025 h 1090613"/>
                <a:gd name="connsiteX46" fmla="*/ 526256 w 783431"/>
                <a:gd name="connsiteY46" fmla="*/ 583407 h 1090613"/>
                <a:gd name="connsiteX47" fmla="*/ 554831 w 783431"/>
                <a:gd name="connsiteY47" fmla="*/ 583407 h 1090613"/>
                <a:gd name="connsiteX48" fmla="*/ 557212 w 783431"/>
                <a:gd name="connsiteY48" fmla="*/ 547688 h 1090613"/>
                <a:gd name="connsiteX49" fmla="*/ 545306 w 783431"/>
                <a:gd name="connsiteY49" fmla="*/ 502444 h 1090613"/>
                <a:gd name="connsiteX50" fmla="*/ 545306 w 783431"/>
                <a:gd name="connsiteY50" fmla="*/ 476250 h 1090613"/>
                <a:gd name="connsiteX51" fmla="*/ 581025 w 783431"/>
                <a:gd name="connsiteY51" fmla="*/ 454819 h 1090613"/>
                <a:gd name="connsiteX52" fmla="*/ 604837 w 783431"/>
                <a:gd name="connsiteY52" fmla="*/ 435769 h 1090613"/>
                <a:gd name="connsiteX53" fmla="*/ 640556 w 783431"/>
                <a:gd name="connsiteY53" fmla="*/ 414338 h 1090613"/>
                <a:gd name="connsiteX54" fmla="*/ 645319 w 783431"/>
                <a:gd name="connsiteY54" fmla="*/ 395288 h 1090613"/>
                <a:gd name="connsiteX55" fmla="*/ 633412 w 783431"/>
                <a:gd name="connsiteY55" fmla="*/ 371475 h 1090613"/>
                <a:gd name="connsiteX56" fmla="*/ 614362 w 783431"/>
                <a:gd name="connsiteY56" fmla="*/ 369094 h 1090613"/>
                <a:gd name="connsiteX57" fmla="*/ 609600 w 783431"/>
                <a:gd name="connsiteY57" fmla="*/ 366713 h 1090613"/>
                <a:gd name="connsiteX58" fmla="*/ 597694 w 783431"/>
                <a:gd name="connsiteY58" fmla="*/ 357188 h 1090613"/>
                <a:gd name="connsiteX59" fmla="*/ 611981 w 783431"/>
                <a:gd name="connsiteY59" fmla="*/ 345282 h 1090613"/>
                <a:gd name="connsiteX60" fmla="*/ 652462 w 783431"/>
                <a:gd name="connsiteY60" fmla="*/ 316707 h 1090613"/>
                <a:gd name="connsiteX61" fmla="*/ 678656 w 783431"/>
                <a:gd name="connsiteY61" fmla="*/ 264319 h 1090613"/>
                <a:gd name="connsiteX62" fmla="*/ 666750 w 783431"/>
                <a:gd name="connsiteY62" fmla="*/ 242888 h 1090613"/>
                <a:gd name="connsiteX63" fmla="*/ 638175 w 783431"/>
                <a:gd name="connsiteY63" fmla="*/ 219075 h 1090613"/>
                <a:gd name="connsiteX64" fmla="*/ 642937 w 783431"/>
                <a:gd name="connsiteY64" fmla="*/ 180975 h 1090613"/>
                <a:gd name="connsiteX65" fmla="*/ 673894 w 783431"/>
                <a:gd name="connsiteY65" fmla="*/ 171450 h 1090613"/>
                <a:gd name="connsiteX66" fmla="*/ 700087 w 783431"/>
                <a:gd name="connsiteY66" fmla="*/ 142875 h 1090613"/>
                <a:gd name="connsiteX67" fmla="*/ 700087 w 783431"/>
                <a:gd name="connsiteY67" fmla="*/ 111919 h 1090613"/>
                <a:gd name="connsiteX68" fmla="*/ 666750 w 783431"/>
                <a:gd name="connsiteY68" fmla="*/ 107157 h 1090613"/>
                <a:gd name="connsiteX69" fmla="*/ 645319 w 783431"/>
                <a:gd name="connsiteY69" fmla="*/ 102394 h 1090613"/>
                <a:gd name="connsiteX70" fmla="*/ 645319 w 783431"/>
                <a:gd name="connsiteY70" fmla="*/ 102394 h 1090613"/>
                <a:gd name="connsiteX71" fmla="*/ 678656 w 783431"/>
                <a:gd name="connsiteY71" fmla="*/ 69057 h 1090613"/>
                <a:gd name="connsiteX72" fmla="*/ 685800 w 783431"/>
                <a:gd name="connsiteY72" fmla="*/ 40482 h 1090613"/>
                <a:gd name="connsiteX73" fmla="*/ 678656 w 783431"/>
                <a:gd name="connsiteY73" fmla="*/ 21432 h 1090613"/>
                <a:gd name="connsiteX74" fmla="*/ 695325 w 783431"/>
                <a:gd name="connsiteY74" fmla="*/ 2382 h 1090613"/>
                <a:gd name="connsiteX75" fmla="*/ 628650 w 783431"/>
                <a:gd name="connsiteY75" fmla="*/ 0 h 1090613"/>
                <a:gd name="connsiteX76" fmla="*/ 552450 w 783431"/>
                <a:gd name="connsiteY76" fmla="*/ 52388 h 1090613"/>
                <a:gd name="connsiteX77" fmla="*/ 538162 w 783431"/>
                <a:gd name="connsiteY77" fmla="*/ 90488 h 1090613"/>
                <a:gd name="connsiteX78" fmla="*/ 445294 w 783431"/>
                <a:gd name="connsiteY78" fmla="*/ 126207 h 1090613"/>
                <a:gd name="connsiteX79" fmla="*/ 397669 w 783431"/>
                <a:gd name="connsiteY79" fmla="*/ 159544 h 1090613"/>
                <a:gd name="connsiteX80" fmla="*/ 376237 w 783431"/>
                <a:gd name="connsiteY80" fmla="*/ 190500 h 1090613"/>
                <a:gd name="connsiteX81" fmla="*/ 350044 w 783431"/>
                <a:gd name="connsiteY81" fmla="*/ 140494 h 1090613"/>
                <a:gd name="connsiteX82" fmla="*/ 316706 w 783431"/>
                <a:gd name="connsiteY82" fmla="*/ 140494 h 1090613"/>
                <a:gd name="connsiteX83" fmla="*/ 304800 w 783431"/>
                <a:gd name="connsiteY83" fmla="*/ 166688 h 1090613"/>
                <a:gd name="connsiteX84" fmla="*/ 280987 w 783431"/>
                <a:gd name="connsiteY84" fmla="*/ 230982 h 1090613"/>
                <a:gd name="connsiteX85" fmla="*/ 154781 w 783431"/>
                <a:gd name="connsiteY85" fmla="*/ 223838 h 1090613"/>
                <a:gd name="connsiteX86" fmla="*/ 140494 w 783431"/>
                <a:gd name="connsiteY86" fmla="*/ 245269 h 1090613"/>
                <a:gd name="connsiteX87" fmla="*/ 138112 w 783431"/>
                <a:gd name="connsiteY87" fmla="*/ 280988 h 1090613"/>
                <a:gd name="connsiteX88" fmla="*/ 66675 w 783431"/>
                <a:gd name="connsiteY88" fmla="*/ 309563 h 1090613"/>
                <a:gd name="connsiteX89" fmla="*/ 54769 w 783431"/>
                <a:gd name="connsiteY89" fmla="*/ 323850 h 1090613"/>
                <a:gd name="connsiteX90" fmla="*/ 66675 w 783431"/>
                <a:gd name="connsiteY90" fmla="*/ 381000 h 1090613"/>
                <a:gd name="connsiteX91" fmla="*/ 19050 w 783431"/>
                <a:gd name="connsiteY91" fmla="*/ 423863 h 1090613"/>
                <a:gd name="connsiteX92" fmla="*/ 26194 w 783431"/>
                <a:gd name="connsiteY92" fmla="*/ 490538 h 1090613"/>
                <a:gd name="connsiteX93" fmla="*/ 33337 w 783431"/>
                <a:gd name="connsiteY93" fmla="*/ 554832 h 1090613"/>
                <a:gd name="connsiteX94" fmla="*/ 0 w 783431"/>
                <a:gd name="connsiteY94" fmla="*/ 614363 h 1090613"/>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319087 w 783431"/>
                <a:gd name="connsiteY11" fmla="*/ 1090613 h 1090613"/>
                <a:gd name="connsiteX12" fmla="*/ 604837 w 783431"/>
                <a:gd name="connsiteY12" fmla="*/ 1085850 h 1090613"/>
                <a:gd name="connsiteX13" fmla="*/ 585787 w 783431"/>
                <a:gd name="connsiteY13" fmla="*/ 1035844 h 1090613"/>
                <a:gd name="connsiteX14" fmla="*/ 607219 w 783431"/>
                <a:gd name="connsiteY14" fmla="*/ 1021557 h 1090613"/>
                <a:gd name="connsiteX15" fmla="*/ 645319 w 783431"/>
                <a:gd name="connsiteY15" fmla="*/ 1016794 h 1090613"/>
                <a:gd name="connsiteX16" fmla="*/ 685800 w 783431"/>
                <a:gd name="connsiteY16" fmla="*/ 997744 h 1090613"/>
                <a:gd name="connsiteX17" fmla="*/ 716756 w 783431"/>
                <a:gd name="connsiteY17" fmla="*/ 1002507 h 1090613"/>
                <a:gd name="connsiteX18" fmla="*/ 738187 w 783431"/>
                <a:gd name="connsiteY18" fmla="*/ 969169 h 1090613"/>
                <a:gd name="connsiteX19" fmla="*/ 783431 w 783431"/>
                <a:gd name="connsiteY19" fmla="*/ 933450 h 1090613"/>
                <a:gd name="connsiteX20" fmla="*/ 776287 w 783431"/>
                <a:gd name="connsiteY20" fmla="*/ 907257 h 1090613"/>
                <a:gd name="connsiteX21" fmla="*/ 752475 w 783431"/>
                <a:gd name="connsiteY21" fmla="*/ 888207 h 1090613"/>
                <a:gd name="connsiteX22" fmla="*/ 752475 w 783431"/>
                <a:gd name="connsiteY22" fmla="*/ 864394 h 1090613"/>
                <a:gd name="connsiteX23" fmla="*/ 728662 w 783431"/>
                <a:gd name="connsiteY23" fmla="*/ 852488 h 1090613"/>
                <a:gd name="connsiteX24" fmla="*/ 711994 w 783431"/>
                <a:gd name="connsiteY24" fmla="*/ 802482 h 1090613"/>
                <a:gd name="connsiteX25" fmla="*/ 688181 w 783431"/>
                <a:gd name="connsiteY25" fmla="*/ 814388 h 1090613"/>
                <a:gd name="connsiteX26" fmla="*/ 659606 w 783431"/>
                <a:gd name="connsiteY26" fmla="*/ 814388 h 1090613"/>
                <a:gd name="connsiteX27" fmla="*/ 647700 w 783431"/>
                <a:gd name="connsiteY27" fmla="*/ 847725 h 1090613"/>
                <a:gd name="connsiteX28" fmla="*/ 623887 w 783431"/>
                <a:gd name="connsiteY28" fmla="*/ 847725 h 1090613"/>
                <a:gd name="connsiteX29" fmla="*/ 576262 w 783431"/>
                <a:gd name="connsiteY29" fmla="*/ 828675 h 1090613"/>
                <a:gd name="connsiteX30" fmla="*/ 554831 w 783431"/>
                <a:gd name="connsiteY30" fmla="*/ 816769 h 1090613"/>
                <a:gd name="connsiteX31" fmla="*/ 547687 w 783431"/>
                <a:gd name="connsiteY31" fmla="*/ 783432 h 1090613"/>
                <a:gd name="connsiteX32" fmla="*/ 561975 w 783431"/>
                <a:gd name="connsiteY32" fmla="*/ 754857 h 1090613"/>
                <a:gd name="connsiteX33" fmla="*/ 533400 w 783431"/>
                <a:gd name="connsiteY33" fmla="*/ 733425 h 1090613"/>
                <a:gd name="connsiteX34" fmla="*/ 509587 w 783431"/>
                <a:gd name="connsiteY34" fmla="*/ 711994 h 1090613"/>
                <a:gd name="connsiteX35" fmla="*/ 473869 w 783431"/>
                <a:gd name="connsiteY35" fmla="*/ 711994 h 1090613"/>
                <a:gd name="connsiteX36" fmla="*/ 435769 w 783431"/>
                <a:gd name="connsiteY36" fmla="*/ 711994 h 1090613"/>
                <a:gd name="connsiteX37" fmla="*/ 438150 w 783431"/>
                <a:gd name="connsiteY37" fmla="*/ 669132 h 1090613"/>
                <a:gd name="connsiteX38" fmla="*/ 428625 w 783431"/>
                <a:gd name="connsiteY38" fmla="*/ 642938 h 1090613"/>
                <a:gd name="connsiteX39" fmla="*/ 423862 w 783431"/>
                <a:gd name="connsiteY39" fmla="*/ 607219 h 1090613"/>
                <a:gd name="connsiteX40" fmla="*/ 426244 w 783431"/>
                <a:gd name="connsiteY40" fmla="*/ 578644 h 1090613"/>
                <a:gd name="connsiteX41" fmla="*/ 440531 w 783431"/>
                <a:gd name="connsiteY41" fmla="*/ 566738 h 1090613"/>
                <a:gd name="connsiteX42" fmla="*/ 450056 w 783431"/>
                <a:gd name="connsiteY42" fmla="*/ 535782 h 1090613"/>
                <a:gd name="connsiteX43" fmla="*/ 457200 w 783431"/>
                <a:gd name="connsiteY43" fmla="*/ 519113 h 1090613"/>
                <a:gd name="connsiteX44" fmla="*/ 481012 w 783431"/>
                <a:gd name="connsiteY44" fmla="*/ 526257 h 1090613"/>
                <a:gd name="connsiteX45" fmla="*/ 495300 w 783431"/>
                <a:gd name="connsiteY45" fmla="*/ 576263 h 1090613"/>
                <a:gd name="connsiteX46" fmla="*/ 507206 w 783431"/>
                <a:gd name="connsiteY46" fmla="*/ 581025 h 1090613"/>
                <a:gd name="connsiteX47" fmla="*/ 526256 w 783431"/>
                <a:gd name="connsiteY47" fmla="*/ 583407 h 1090613"/>
                <a:gd name="connsiteX48" fmla="*/ 554831 w 783431"/>
                <a:gd name="connsiteY48" fmla="*/ 583407 h 1090613"/>
                <a:gd name="connsiteX49" fmla="*/ 557212 w 783431"/>
                <a:gd name="connsiteY49" fmla="*/ 547688 h 1090613"/>
                <a:gd name="connsiteX50" fmla="*/ 545306 w 783431"/>
                <a:gd name="connsiteY50" fmla="*/ 502444 h 1090613"/>
                <a:gd name="connsiteX51" fmla="*/ 545306 w 783431"/>
                <a:gd name="connsiteY51" fmla="*/ 476250 h 1090613"/>
                <a:gd name="connsiteX52" fmla="*/ 581025 w 783431"/>
                <a:gd name="connsiteY52" fmla="*/ 454819 h 1090613"/>
                <a:gd name="connsiteX53" fmla="*/ 604837 w 783431"/>
                <a:gd name="connsiteY53" fmla="*/ 435769 h 1090613"/>
                <a:gd name="connsiteX54" fmla="*/ 640556 w 783431"/>
                <a:gd name="connsiteY54" fmla="*/ 414338 h 1090613"/>
                <a:gd name="connsiteX55" fmla="*/ 645319 w 783431"/>
                <a:gd name="connsiteY55" fmla="*/ 395288 h 1090613"/>
                <a:gd name="connsiteX56" fmla="*/ 633412 w 783431"/>
                <a:gd name="connsiteY56" fmla="*/ 371475 h 1090613"/>
                <a:gd name="connsiteX57" fmla="*/ 614362 w 783431"/>
                <a:gd name="connsiteY57" fmla="*/ 369094 h 1090613"/>
                <a:gd name="connsiteX58" fmla="*/ 609600 w 783431"/>
                <a:gd name="connsiteY58" fmla="*/ 366713 h 1090613"/>
                <a:gd name="connsiteX59" fmla="*/ 597694 w 783431"/>
                <a:gd name="connsiteY59" fmla="*/ 357188 h 1090613"/>
                <a:gd name="connsiteX60" fmla="*/ 611981 w 783431"/>
                <a:gd name="connsiteY60" fmla="*/ 345282 h 1090613"/>
                <a:gd name="connsiteX61" fmla="*/ 652462 w 783431"/>
                <a:gd name="connsiteY61" fmla="*/ 316707 h 1090613"/>
                <a:gd name="connsiteX62" fmla="*/ 678656 w 783431"/>
                <a:gd name="connsiteY62" fmla="*/ 264319 h 1090613"/>
                <a:gd name="connsiteX63" fmla="*/ 666750 w 783431"/>
                <a:gd name="connsiteY63" fmla="*/ 242888 h 1090613"/>
                <a:gd name="connsiteX64" fmla="*/ 638175 w 783431"/>
                <a:gd name="connsiteY64" fmla="*/ 219075 h 1090613"/>
                <a:gd name="connsiteX65" fmla="*/ 642937 w 783431"/>
                <a:gd name="connsiteY65" fmla="*/ 180975 h 1090613"/>
                <a:gd name="connsiteX66" fmla="*/ 673894 w 783431"/>
                <a:gd name="connsiteY66" fmla="*/ 171450 h 1090613"/>
                <a:gd name="connsiteX67" fmla="*/ 700087 w 783431"/>
                <a:gd name="connsiteY67" fmla="*/ 142875 h 1090613"/>
                <a:gd name="connsiteX68" fmla="*/ 700087 w 783431"/>
                <a:gd name="connsiteY68" fmla="*/ 111919 h 1090613"/>
                <a:gd name="connsiteX69" fmla="*/ 666750 w 783431"/>
                <a:gd name="connsiteY69" fmla="*/ 107157 h 1090613"/>
                <a:gd name="connsiteX70" fmla="*/ 645319 w 783431"/>
                <a:gd name="connsiteY70" fmla="*/ 102394 h 1090613"/>
                <a:gd name="connsiteX71" fmla="*/ 645319 w 783431"/>
                <a:gd name="connsiteY71" fmla="*/ 102394 h 1090613"/>
                <a:gd name="connsiteX72" fmla="*/ 678656 w 783431"/>
                <a:gd name="connsiteY72" fmla="*/ 69057 h 1090613"/>
                <a:gd name="connsiteX73" fmla="*/ 685800 w 783431"/>
                <a:gd name="connsiteY73" fmla="*/ 40482 h 1090613"/>
                <a:gd name="connsiteX74" fmla="*/ 678656 w 783431"/>
                <a:gd name="connsiteY74" fmla="*/ 21432 h 1090613"/>
                <a:gd name="connsiteX75" fmla="*/ 695325 w 783431"/>
                <a:gd name="connsiteY75" fmla="*/ 2382 h 1090613"/>
                <a:gd name="connsiteX76" fmla="*/ 628650 w 783431"/>
                <a:gd name="connsiteY76" fmla="*/ 0 h 1090613"/>
                <a:gd name="connsiteX77" fmla="*/ 552450 w 783431"/>
                <a:gd name="connsiteY77" fmla="*/ 52388 h 1090613"/>
                <a:gd name="connsiteX78" fmla="*/ 538162 w 783431"/>
                <a:gd name="connsiteY78" fmla="*/ 90488 h 1090613"/>
                <a:gd name="connsiteX79" fmla="*/ 445294 w 783431"/>
                <a:gd name="connsiteY79" fmla="*/ 126207 h 1090613"/>
                <a:gd name="connsiteX80" fmla="*/ 397669 w 783431"/>
                <a:gd name="connsiteY80" fmla="*/ 159544 h 1090613"/>
                <a:gd name="connsiteX81" fmla="*/ 376237 w 783431"/>
                <a:gd name="connsiteY81" fmla="*/ 190500 h 1090613"/>
                <a:gd name="connsiteX82" fmla="*/ 350044 w 783431"/>
                <a:gd name="connsiteY82" fmla="*/ 140494 h 1090613"/>
                <a:gd name="connsiteX83" fmla="*/ 316706 w 783431"/>
                <a:gd name="connsiteY83" fmla="*/ 140494 h 1090613"/>
                <a:gd name="connsiteX84" fmla="*/ 304800 w 783431"/>
                <a:gd name="connsiteY84" fmla="*/ 166688 h 1090613"/>
                <a:gd name="connsiteX85" fmla="*/ 280987 w 783431"/>
                <a:gd name="connsiteY85" fmla="*/ 230982 h 1090613"/>
                <a:gd name="connsiteX86" fmla="*/ 154781 w 783431"/>
                <a:gd name="connsiteY86" fmla="*/ 223838 h 1090613"/>
                <a:gd name="connsiteX87" fmla="*/ 140494 w 783431"/>
                <a:gd name="connsiteY87" fmla="*/ 245269 h 1090613"/>
                <a:gd name="connsiteX88" fmla="*/ 138112 w 783431"/>
                <a:gd name="connsiteY88" fmla="*/ 280988 h 1090613"/>
                <a:gd name="connsiteX89" fmla="*/ 66675 w 783431"/>
                <a:gd name="connsiteY89" fmla="*/ 309563 h 1090613"/>
                <a:gd name="connsiteX90" fmla="*/ 54769 w 783431"/>
                <a:gd name="connsiteY90" fmla="*/ 323850 h 1090613"/>
                <a:gd name="connsiteX91" fmla="*/ 66675 w 783431"/>
                <a:gd name="connsiteY91" fmla="*/ 381000 h 1090613"/>
                <a:gd name="connsiteX92" fmla="*/ 19050 w 783431"/>
                <a:gd name="connsiteY92" fmla="*/ 423863 h 1090613"/>
                <a:gd name="connsiteX93" fmla="*/ 26194 w 783431"/>
                <a:gd name="connsiteY93" fmla="*/ 490538 h 1090613"/>
                <a:gd name="connsiteX94" fmla="*/ 33337 w 783431"/>
                <a:gd name="connsiteY94" fmla="*/ 554832 h 1090613"/>
                <a:gd name="connsiteX95" fmla="*/ 0 w 783431"/>
                <a:gd name="connsiteY95" fmla="*/ 614363 h 1090613"/>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604837 w 783431"/>
                <a:gd name="connsiteY12" fmla="*/ 1085850 h 1131094"/>
                <a:gd name="connsiteX13" fmla="*/ 585787 w 783431"/>
                <a:gd name="connsiteY13" fmla="*/ 1035844 h 1131094"/>
                <a:gd name="connsiteX14" fmla="*/ 607219 w 783431"/>
                <a:gd name="connsiteY14" fmla="*/ 1021557 h 1131094"/>
                <a:gd name="connsiteX15" fmla="*/ 645319 w 783431"/>
                <a:gd name="connsiteY15" fmla="*/ 1016794 h 1131094"/>
                <a:gd name="connsiteX16" fmla="*/ 685800 w 783431"/>
                <a:gd name="connsiteY16" fmla="*/ 997744 h 1131094"/>
                <a:gd name="connsiteX17" fmla="*/ 716756 w 783431"/>
                <a:gd name="connsiteY17" fmla="*/ 1002507 h 1131094"/>
                <a:gd name="connsiteX18" fmla="*/ 738187 w 783431"/>
                <a:gd name="connsiteY18" fmla="*/ 969169 h 1131094"/>
                <a:gd name="connsiteX19" fmla="*/ 783431 w 783431"/>
                <a:gd name="connsiteY19" fmla="*/ 933450 h 1131094"/>
                <a:gd name="connsiteX20" fmla="*/ 776287 w 783431"/>
                <a:gd name="connsiteY20" fmla="*/ 907257 h 1131094"/>
                <a:gd name="connsiteX21" fmla="*/ 752475 w 783431"/>
                <a:gd name="connsiteY21" fmla="*/ 888207 h 1131094"/>
                <a:gd name="connsiteX22" fmla="*/ 752475 w 783431"/>
                <a:gd name="connsiteY22" fmla="*/ 864394 h 1131094"/>
                <a:gd name="connsiteX23" fmla="*/ 728662 w 783431"/>
                <a:gd name="connsiteY23" fmla="*/ 852488 h 1131094"/>
                <a:gd name="connsiteX24" fmla="*/ 711994 w 783431"/>
                <a:gd name="connsiteY24" fmla="*/ 802482 h 1131094"/>
                <a:gd name="connsiteX25" fmla="*/ 688181 w 783431"/>
                <a:gd name="connsiteY25" fmla="*/ 814388 h 1131094"/>
                <a:gd name="connsiteX26" fmla="*/ 659606 w 783431"/>
                <a:gd name="connsiteY26" fmla="*/ 814388 h 1131094"/>
                <a:gd name="connsiteX27" fmla="*/ 647700 w 783431"/>
                <a:gd name="connsiteY27" fmla="*/ 847725 h 1131094"/>
                <a:gd name="connsiteX28" fmla="*/ 623887 w 783431"/>
                <a:gd name="connsiteY28" fmla="*/ 847725 h 1131094"/>
                <a:gd name="connsiteX29" fmla="*/ 576262 w 783431"/>
                <a:gd name="connsiteY29" fmla="*/ 828675 h 1131094"/>
                <a:gd name="connsiteX30" fmla="*/ 554831 w 783431"/>
                <a:gd name="connsiteY30" fmla="*/ 816769 h 1131094"/>
                <a:gd name="connsiteX31" fmla="*/ 547687 w 783431"/>
                <a:gd name="connsiteY31" fmla="*/ 783432 h 1131094"/>
                <a:gd name="connsiteX32" fmla="*/ 561975 w 783431"/>
                <a:gd name="connsiteY32" fmla="*/ 754857 h 1131094"/>
                <a:gd name="connsiteX33" fmla="*/ 533400 w 783431"/>
                <a:gd name="connsiteY33" fmla="*/ 733425 h 1131094"/>
                <a:gd name="connsiteX34" fmla="*/ 509587 w 783431"/>
                <a:gd name="connsiteY34" fmla="*/ 711994 h 1131094"/>
                <a:gd name="connsiteX35" fmla="*/ 473869 w 783431"/>
                <a:gd name="connsiteY35" fmla="*/ 711994 h 1131094"/>
                <a:gd name="connsiteX36" fmla="*/ 435769 w 783431"/>
                <a:gd name="connsiteY36" fmla="*/ 711994 h 1131094"/>
                <a:gd name="connsiteX37" fmla="*/ 438150 w 783431"/>
                <a:gd name="connsiteY37" fmla="*/ 669132 h 1131094"/>
                <a:gd name="connsiteX38" fmla="*/ 428625 w 783431"/>
                <a:gd name="connsiteY38" fmla="*/ 642938 h 1131094"/>
                <a:gd name="connsiteX39" fmla="*/ 423862 w 783431"/>
                <a:gd name="connsiteY39" fmla="*/ 607219 h 1131094"/>
                <a:gd name="connsiteX40" fmla="*/ 426244 w 783431"/>
                <a:gd name="connsiteY40" fmla="*/ 578644 h 1131094"/>
                <a:gd name="connsiteX41" fmla="*/ 440531 w 783431"/>
                <a:gd name="connsiteY41" fmla="*/ 566738 h 1131094"/>
                <a:gd name="connsiteX42" fmla="*/ 450056 w 783431"/>
                <a:gd name="connsiteY42" fmla="*/ 535782 h 1131094"/>
                <a:gd name="connsiteX43" fmla="*/ 457200 w 783431"/>
                <a:gd name="connsiteY43" fmla="*/ 519113 h 1131094"/>
                <a:gd name="connsiteX44" fmla="*/ 481012 w 783431"/>
                <a:gd name="connsiteY44" fmla="*/ 526257 h 1131094"/>
                <a:gd name="connsiteX45" fmla="*/ 495300 w 783431"/>
                <a:gd name="connsiteY45" fmla="*/ 576263 h 1131094"/>
                <a:gd name="connsiteX46" fmla="*/ 507206 w 783431"/>
                <a:gd name="connsiteY46" fmla="*/ 581025 h 1131094"/>
                <a:gd name="connsiteX47" fmla="*/ 526256 w 783431"/>
                <a:gd name="connsiteY47" fmla="*/ 583407 h 1131094"/>
                <a:gd name="connsiteX48" fmla="*/ 554831 w 783431"/>
                <a:gd name="connsiteY48" fmla="*/ 583407 h 1131094"/>
                <a:gd name="connsiteX49" fmla="*/ 557212 w 783431"/>
                <a:gd name="connsiteY49" fmla="*/ 547688 h 1131094"/>
                <a:gd name="connsiteX50" fmla="*/ 545306 w 783431"/>
                <a:gd name="connsiteY50" fmla="*/ 502444 h 1131094"/>
                <a:gd name="connsiteX51" fmla="*/ 545306 w 783431"/>
                <a:gd name="connsiteY51" fmla="*/ 476250 h 1131094"/>
                <a:gd name="connsiteX52" fmla="*/ 581025 w 783431"/>
                <a:gd name="connsiteY52" fmla="*/ 454819 h 1131094"/>
                <a:gd name="connsiteX53" fmla="*/ 604837 w 783431"/>
                <a:gd name="connsiteY53" fmla="*/ 435769 h 1131094"/>
                <a:gd name="connsiteX54" fmla="*/ 640556 w 783431"/>
                <a:gd name="connsiteY54" fmla="*/ 414338 h 1131094"/>
                <a:gd name="connsiteX55" fmla="*/ 645319 w 783431"/>
                <a:gd name="connsiteY55" fmla="*/ 395288 h 1131094"/>
                <a:gd name="connsiteX56" fmla="*/ 633412 w 783431"/>
                <a:gd name="connsiteY56" fmla="*/ 371475 h 1131094"/>
                <a:gd name="connsiteX57" fmla="*/ 614362 w 783431"/>
                <a:gd name="connsiteY57" fmla="*/ 369094 h 1131094"/>
                <a:gd name="connsiteX58" fmla="*/ 609600 w 783431"/>
                <a:gd name="connsiteY58" fmla="*/ 366713 h 1131094"/>
                <a:gd name="connsiteX59" fmla="*/ 597694 w 783431"/>
                <a:gd name="connsiteY59" fmla="*/ 357188 h 1131094"/>
                <a:gd name="connsiteX60" fmla="*/ 611981 w 783431"/>
                <a:gd name="connsiteY60" fmla="*/ 345282 h 1131094"/>
                <a:gd name="connsiteX61" fmla="*/ 652462 w 783431"/>
                <a:gd name="connsiteY61" fmla="*/ 316707 h 1131094"/>
                <a:gd name="connsiteX62" fmla="*/ 678656 w 783431"/>
                <a:gd name="connsiteY62" fmla="*/ 264319 h 1131094"/>
                <a:gd name="connsiteX63" fmla="*/ 666750 w 783431"/>
                <a:gd name="connsiteY63" fmla="*/ 242888 h 1131094"/>
                <a:gd name="connsiteX64" fmla="*/ 638175 w 783431"/>
                <a:gd name="connsiteY64" fmla="*/ 219075 h 1131094"/>
                <a:gd name="connsiteX65" fmla="*/ 642937 w 783431"/>
                <a:gd name="connsiteY65" fmla="*/ 180975 h 1131094"/>
                <a:gd name="connsiteX66" fmla="*/ 673894 w 783431"/>
                <a:gd name="connsiteY66" fmla="*/ 171450 h 1131094"/>
                <a:gd name="connsiteX67" fmla="*/ 700087 w 783431"/>
                <a:gd name="connsiteY67" fmla="*/ 142875 h 1131094"/>
                <a:gd name="connsiteX68" fmla="*/ 700087 w 783431"/>
                <a:gd name="connsiteY68" fmla="*/ 111919 h 1131094"/>
                <a:gd name="connsiteX69" fmla="*/ 666750 w 783431"/>
                <a:gd name="connsiteY69" fmla="*/ 107157 h 1131094"/>
                <a:gd name="connsiteX70" fmla="*/ 645319 w 783431"/>
                <a:gd name="connsiteY70" fmla="*/ 102394 h 1131094"/>
                <a:gd name="connsiteX71" fmla="*/ 645319 w 783431"/>
                <a:gd name="connsiteY71" fmla="*/ 102394 h 1131094"/>
                <a:gd name="connsiteX72" fmla="*/ 678656 w 783431"/>
                <a:gd name="connsiteY72" fmla="*/ 69057 h 1131094"/>
                <a:gd name="connsiteX73" fmla="*/ 685800 w 783431"/>
                <a:gd name="connsiteY73" fmla="*/ 40482 h 1131094"/>
                <a:gd name="connsiteX74" fmla="*/ 678656 w 783431"/>
                <a:gd name="connsiteY74" fmla="*/ 21432 h 1131094"/>
                <a:gd name="connsiteX75" fmla="*/ 695325 w 783431"/>
                <a:gd name="connsiteY75" fmla="*/ 2382 h 1131094"/>
                <a:gd name="connsiteX76" fmla="*/ 628650 w 783431"/>
                <a:gd name="connsiteY76" fmla="*/ 0 h 1131094"/>
                <a:gd name="connsiteX77" fmla="*/ 552450 w 783431"/>
                <a:gd name="connsiteY77" fmla="*/ 52388 h 1131094"/>
                <a:gd name="connsiteX78" fmla="*/ 538162 w 783431"/>
                <a:gd name="connsiteY78" fmla="*/ 90488 h 1131094"/>
                <a:gd name="connsiteX79" fmla="*/ 445294 w 783431"/>
                <a:gd name="connsiteY79" fmla="*/ 126207 h 1131094"/>
                <a:gd name="connsiteX80" fmla="*/ 397669 w 783431"/>
                <a:gd name="connsiteY80" fmla="*/ 159544 h 1131094"/>
                <a:gd name="connsiteX81" fmla="*/ 376237 w 783431"/>
                <a:gd name="connsiteY81" fmla="*/ 190500 h 1131094"/>
                <a:gd name="connsiteX82" fmla="*/ 350044 w 783431"/>
                <a:gd name="connsiteY82" fmla="*/ 140494 h 1131094"/>
                <a:gd name="connsiteX83" fmla="*/ 316706 w 783431"/>
                <a:gd name="connsiteY83" fmla="*/ 140494 h 1131094"/>
                <a:gd name="connsiteX84" fmla="*/ 304800 w 783431"/>
                <a:gd name="connsiteY84" fmla="*/ 166688 h 1131094"/>
                <a:gd name="connsiteX85" fmla="*/ 280987 w 783431"/>
                <a:gd name="connsiteY85" fmla="*/ 230982 h 1131094"/>
                <a:gd name="connsiteX86" fmla="*/ 154781 w 783431"/>
                <a:gd name="connsiteY86" fmla="*/ 223838 h 1131094"/>
                <a:gd name="connsiteX87" fmla="*/ 140494 w 783431"/>
                <a:gd name="connsiteY87" fmla="*/ 245269 h 1131094"/>
                <a:gd name="connsiteX88" fmla="*/ 138112 w 783431"/>
                <a:gd name="connsiteY88" fmla="*/ 280988 h 1131094"/>
                <a:gd name="connsiteX89" fmla="*/ 66675 w 783431"/>
                <a:gd name="connsiteY89" fmla="*/ 309563 h 1131094"/>
                <a:gd name="connsiteX90" fmla="*/ 54769 w 783431"/>
                <a:gd name="connsiteY90" fmla="*/ 323850 h 1131094"/>
                <a:gd name="connsiteX91" fmla="*/ 66675 w 783431"/>
                <a:gd name="connsiteY91" fmla="*/ 381000 h 1131094"/>
                <a:gd name="connsiteX92" fmla="*/ 19050 w 783431"/>
                <a:gd name="connsiteY92" fmla="*/ 423863 h 1131094"/>
                <a:gd name="connsiteX93" fmla="*/ 26194 w 783431"/>
                <a:gd name="connsiteY93" fmla="*/ 490538 h 1131094"/>
                <a:gd name="connsiteX94" fmla="*/ 33337 w 783431"/>
                <a:gd name="connsiteY94" fmla="*/ 554832 h 1131094"/>
                <a:gd name="connsiteX95" fmla="*/ 0 w 783431"/>
                <a:gd name="connsiteY95" fmla="*/ 614363 h 1131094"/>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323850 w 783431"/>
                <a:gd name="connsiteY12" fmla="*/ 1123949 h 1131094"/>
                <a:gd name="connsiteX13" fmla="*/ 604837 w 783431"/>
                <a:gd name="connsiteY13" fmla="*/ 1085850 h 1131094"/>
                <a:gd name="connsiteX14" fmla="*/ 585787 w 783431"/>
                <a:gd name="connsiteY14" fmla="*/ 1035844 h 1131094"/>
                <a:gd name="connsiteX15" fmla="*/ 607219 w 783431"/>
                <a:gd name="connsiteY15" fmla="*/ 1021557 h 1131094"/>
                <a:gd name="connsiteX16" fmla="*/ 645319 w 783431"/>
                <a:gd name="connsiteY16" fmla="*/ 1016794 h 1131094"/>
                <a:gd name="connsiteX17" fmla="*/ 685800 w 783431"/>
                <a:gd name="connsiteY17" fmla="*/ 997744 h 1131094"/>
                <a:gd name="connsiteX18" fmla="*/ 716756 w 783431"/>
                <a:gd name="connsiteY18" fmla="*/ 1002507 h 1131094"/>
                <a:gd name="connsiteX19" fmla="*/ 738187 w 783431"/>
                <a:gd name="connsiteY19" fmla="*/ 969169 h 1131094"/>
                <a:gd name="connsiteX20" fmla="*/ 783431 w 783431"/>
                <a:gd name="connsiteY20" fmla="*/ 933450 h 1131094"/>
                <a:gd name="connsiteX21" fmla="*/ 776287 w 783431"/>
                <a:gd name="connsiteY21" fmla="*/ 907257 h 1131094"/>
                <a:gd name="connsiteX22" fmla="*/ 752475 w 783431"/>
                <a:gd name="connsiteY22" fmla="*/ 888207 h 1131094"/>
                <a:gd name="connsiteX23" fmla="*/ 752475 w 783431"/>
                <a:gd name="connsiteY23" fmla="*/ 864394 h 1131094"/>
                <a:gd name="connsiteX24" fmla="*/ 728662 w 783431"/>
                <a:gd name="connsiteY24" fmla="*/ 852488 h 1131094"/>
                <a:gd name="connsiteX25" fmla="*/ 711994 w 783431"/>
                <a:gd name="connsiteY25" fmla="*/ 802482 h 1131094"/>
                <a:gd name="connsiteX26" fmla="*/ 688181 w 783431"/>
                <a:gd name="connsiteY26" fmla="*/ 814388 h 1131094"/>
                <a:gd name="connsiteX27" fmla="*/ 659606 w 783431"/>
                <a:gd name="connsiteY27" fmla="*/ 814388 h 1131094"/>
                <a:gd name="connsiteX28" fmla="*/ 647700 w 783431"/>
                <a:gd name="connsiteY28" fmla="*/ 847725 h 1131094"/>
                <a:gd name="connsiteX29" fmla="*/ 623887 w 783431"/>
                <a:gd name="connsiteY29" fmla="*/ 847725 h 1131094"/>
                <a:gd name="connsiteX30" fmla="*/ 576262 w 783431"/>
                <a:gd name="connsiteY30" fmla="*/ 828675 h 1131094"/>
                <a:gd name="connsiteX31" fmla="*/ 554831 w 783431"/>
                <a:gd name="connsiteY31" fmla="*/ 816769 h 1131094"/>
                <a:gd name="connsiteX32" fmla="*/ 547687 w 783431"/>
                <a:gd name="connsiteY32" fmla="*/ 783432 h 1131094"/>
                <a:gd name="connsiteX33" fmla="*/ 561975 w 783431"/>
                <a:gd name="connsiteY33" fmla="*/ 754857 h 1131094"/>
                <a:gd name="connsiteX34" fmla="*/ 533400 w 783431"/>
                <a:gd name="connsiteY34" fmla="*/ 733425 h 1131094"/>
                <a:gd name="connsiteX35" fmla="*/ 509587 w 783431"/>
                <a:gd name="connsiteY35" fmla="*/ 711994 h 1131094"/>
                <a:gd name="connsiteX36" fmla="*/ 473869 w 783431"/>
                <a:gd name="connsiteY36" fmla="*/ 711994 h 1131094"/>
                <a:gd name="connsiteX37" fmla="*/ 435769 w 783431"/>
                <a:gd name="connsiteY37" fmla="*/ 711994 h 1131094"/>
                <a:gd name="connsiteX38" fmla="*/ 438150 w 783431"/>
                <a:gd name="connsiteY38" fmla="*/ 669132 h 1131094"/>
                <a:gd name="connsiteX39" fmla="*/ 428625 w 783431"/>
                <a:gd name="connsiteY39" fmla="*/ 642938 h 1131094"/>
                <a:gd name="connsiteX40" fmla="*/ 423862 w 783431"/>
                <a:gd name="connsiteY40" fmla="*/ 607219 h 1131094"/>
                <a:gd name="connsiteX41" fmla="*/ 426244 w 783431"/>
                <a:gd name="connsiteY41" fmla="*/ 578644 h 1131094"/>
                <a:gd name="connsiteX42" fmla="*/ 440531 w 783431"/>
                <a:gd name="connsiteY42" fmla="*/ 566738 h 1131094"/>
                <a:gd name="connsiteX43" fmla="*/ 450056 w 783431"/>
                <a:gd name="connsiteY43" fmla="*/ 535782 h 1131094"/>
                <a:gd name="connsiteX44" fmla="*/ 457200 w 783431"/>
                <a:gd name="connsiteY44" fmla="*/ 519113 h 1131094"/>
                <a:gd name="connsiteX45" fmla="*/ 481012 w 783431"/>
                <a:gd name="connsiteY45" fmla="*/ 526257 h 1131094"/>
                <a:gd name="connsiteX46" fmla="*/ 495300 w 783431"/>
                <a:gd name="connsiteY46" fmla="*/ 576263 h 1131094"/>
                <a:gd name="connsiteX47" fmla="*/ 507206 w 783431"/>
                <a:gd name="connsiteY47" fmla="*/ 581025 h 1131094"/>
                <a:gd name="connsiteX48" fmla="*/ 526256 w 783431"/>
                <a:gd name="connsiteY48" fmla="*/ 583407 h 1131094"/>
                <a:gd name="connsiteX49" fmla="*/ 554831 w 783431"/>
                <a:gd name="connsiteY49" fmla="*/ 583407 h 1131094"/>
                <a:gd name="connsiteX50" fmla="*/ 557212 w 783431"/>
                <a:gd name="connsiteY50" fmla="*/ 547688 h 1131094"/>
                <a:gd name="connsiteX51" fmla="*/ 545306 w 783431"/>
                <a:gd name="connsiteY51" fmla="*/ 502444 h 1131094"/>
                <a:gd name="connsiteX52" fmla="*/ 545306 w 783431"/>
                <a:gd name="connsiteY52" fmla="*/ 476250 h 1131094"/>
                <a:gd name="connsiteX53" fmla="*/ 581025 w 783431"/>
                <a:gd name="connsiteY53" fmla="*/ 454819 h 1131094"/>
                <a:gd name="connsiteX54" fmla="*/ 604837 w 783431"/>
                <a:gd name="connsiteY54" fmla="*/ 435769 h 1131094"/>
                <a:gd name="connsiteX55" fmla="*/ 640556 w 783431"/>
                <a:gd name="connsiteY55" fmla="*/ 414338 h 1131094"/>
                <a:gd name="connsiteX56" fmla="*/ 645319 w 783431"/>
                <a:gd name="connsiteY56" fmla="*/ 395288 h 1131094"/>
                <a:gd name="connsiteX57" fmla="*/ 633412 w 783431"/>
                <a:gd name="connsiteY57" fmla="*/ 371475 h 1131094"/>
                <a:gd name="connsiteX58" fmla="*/ 614362 w 783431"/>
                <a:gd name="connsiteY58" fmla="*/ 369094 h 1131094"/>
                <a:gd name="connsiteX59" fmla="*/ 609600 w 783431"/>
                <a:gd name="connsiteY59" fmla="*/ 366713 h 1131094"/>
                <a:gd name="connsiteX60" fmla="*/ 597694 w 783431"/>
                <a:gd name="connsiteY60" fmla="*/ 357188 h 1131094"/>
                <a:gd name="connsiteX61" fmla="*/ 611981 w 783431"/>
                <a:gd name="connsiteY61" fmla="*/ 345282 h 1131094"/>
                <a:gd name="connsiteX62" fmla="*/ 652462 w 783431"/>
                <a:gd name="connsiteY62" fmla="*/ 316707 h 1131094"/>
                <a:gd name="connsiteX63" fmla="*/ 678656 w 783431"/>
                <a:gd name="connsiteY63" fmla="*/ 264319 h 1131094"/>
                <a:gd name="connsiteX64" fmla="*/ 666750 w 783431"/>
                <a:gd name="connsiteY64" fmla="*/ 242888 h 1131094"/>
                <a:gd name="connsiteX65" fmla="*/ 638175 w 783431"/>
                <a:gd name="connsiteY65" fmla="*/ 219075 h 1131094"/>
                <a:gd name="connsiteX66" fmla="*/ 642937 w 783431"/>
                <a:gd name="connsiteY66" fmla="*/ 180975 h 1131094"/>
                <a:gd name="connsiteX67" fmla="*/ 673894 w 783431"/>
                <a:gd name="connsiteY67" fmla="*/ 171450 h 1131094"/>
                <a:gd name="connsiteX68" fmla="*/ 700087 w 783431"/>
                <a:gd name="connsiteY68" fmla="*/ 142875 h 1131094"/>
                <a:gd name="connsiteX69" fmla="*/ 700087 w 783431"/>
                <a:gd name="connsiteY69" fmla="*/ 111919 h 1131094"/>
                <a:gd name="connsiteX70" fmla="*/ 666750 w 783431"/>
                <a:gd name="connsiteY70" fmla="*/ 107157 h 1131094"/>
                <a:gd name="connsiteX71" fmla="*/ 645319 w 783431"/>
                <a:gd name="connsiteY71" fmla="*/ 102394 h 1131094"/>
                <a:gd name="connsiteX72" fmla="*/ 645319 w 783431"/>
                <a:gd name="connsiteY72" fmla="*/ 102394 h 1131094"/>
                <a:gd name="connsiteX73" fmla="*/ 678656 w 783431"/>
                <a:gd name="connsiteY73" fmla="*/ 69057 h 1131094"/>
                <a:gd name="connsiteX74" fmla="*/ 685800 w 783431"/>
                <a:gd name="connsiteY74" fmla="*/ 40482 h 1131094"/>
                <a:gd name="connsiteX75" fmla="*/ 678656 w 783431"/>
                <a:gd name="connsiteY75" fmla="*/ 21432 h 1131094"/>
                <a:gd name="connsiteX76" fmla="*/ 695325 w 783431"/>
                <a:gd name="connsiteY76" fmla="*/ 2382 h 1131094"/>
                <a:gd name="connsiteX77" fmla="*/ 628650 w 783431"/>
                <a:gd name="connsiteY77" fmla="*/ 0 h 1131094"/>
                <a:gd name="connsiteX78" fmla="*/ 552450 w 783431"/>
                <a:gd name="connsiteY78" fmla="*/ 52388 h 1131094"/>
                <a:gd name="connsiteX79" fmla="*/ 538162 w 783431"/>
                <a:gd name="connsiteY79" fmla="*/ 90488 h 1131094"/>
                <a:gd name="connsiteX80" fmla="*/ 445294 w 783431"/>
                <a:gd name="connsiteY80" fmla="*/ 126207 h 1131094"/>
                <a:gd name="connsiteX81" fmla="*/ 397669 w 783431"/>
                <a:gd name="connsiteY81" fmla="*/ 159544 h 1131094"/>
                <a:gd name="connsiteX82" fmla="*/ 376237 w 783431"/>
                <a:gd name="connsiteY82" fmla="*/ 190500 h 1131094"/>
                <a:gd name="connsiteX83" fmla="*/ 350044 w 783431"/>
                <a:gd name="connsiteY83" fmla="*/ 140494 h 1131094"/>
                <a:gd name="connsiteX84" fmla="*/ 316706 w 783431"/>
                <a:gd name="connsiteY84" fmla="*/ 140494 h 1131094"/>
                <a:gd name="connsiteX85" fmla="*/ 304800 w 783431"/>
                <a:gd name="connsiteY85" fmla="*/ 166688 h 1131094"/>
                <a:gd name="connsiteX86" fmla="*/ 280987 w 783431"/>
                <a:gd name="connsiteY86" fmla="*/ 230982 h 1131094"/>
                <a:gd name="connsiteX87" fmla="*/ 154781 w 783431"/>
                <a:gd name="connsiteY87" fmla="*/ 223838 h 1131094"/>
                <a:gd name="connsiteX88" fmla="*/ 140494 w 783431"/>
                <a:gd name="connsiteY88" fmla="*/ 245269 h 1131094"/>
                <a:gd name="connsiteX89" fmla="*/ 138112 w 783431"/>
                <a:gd name="connsiteY89" fmla="*/ 280988 h 1131094"/>
                <a:gd name="connsiteX90" fmla="*/ 66675 w 783431"/>
                <a:gd name="connsiteY90" fmla="*/ 309563 h 1131094"/>
                <a:gd name="connsiteX91" fmla="*/ 54769 w 783431"/>
                <a:gd name="connsiteY91" fmla="*/ 323850 h 1131094"/>
                <a:gd name="connsiteX92" fmla="*/ 66675 w 783431"/>
                <a:gd name="connsiteY92" fmla="*/ 381000 h 1131094"/>
                <a:gd name="connsiteX93" fmla="*/ 19050 w 783431"/>
                <a:gd name="connsiteY93" fmla="*/ 423863 h 1131094"/>
                <a:gd name="connsiteX94" fmla="*/ 26194 w 783431"/>
                <a:gd name="connsiteY94" fmla="*/ 490538 h 1131094"/>
                <a:gd name="connsiteX95" fmla="*/ 33337 w 783431"/>
                <a:gd name="connsiteY95" fmla="*/ 554832 h 1131094"/>
                <a:gd name="connsiteX96" fmla="*/ 0 w 783431"/>
                <a:gd name="connsiteY96" fmla="*/ 614363 h 1131094"/>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604837 w 783431"/>
                <a:gd name="connsiteY13" fmla="*/ 1085850 h 1164431"/>
                <a:gd name="connsiteX14" fmla="*/ 585787 w 783431"/>
                <a:gd name="connsiteY14" fmla="*/ 1035844 h 1164431"/>
                <a:gd name="connsiteX15" fmla="*/ 607219 w 783431"/>
                <a:gd name="connsiteY15" fmla="*/ 1021557 h 1164431"/>
                <a:gd name="connsiteX16" fmla="*/ 645319 w 783431"/>
                <a:gd name="connsiteY16" fmla="*/ 1016794 h 1164431"/>
                <a:gd name="connsiteX17" fmla="*/ 685800 w 783431"/>
                <a:gd name="connsiteY17" fmla="*/ 997744 h 1164431"/>
                <a:gd name="connsiteX18" fmla="*/ 716756 w 783431"/>
                <a:gd name="connsiteY18" fmla="*/ 1002507 h 1164431"/>
                <a:gd name="connsiteX19" fmla="*/ 738187 w 783431"/>
                <a:gd name="connsiteY19" fmla="*/ 969169 h 1164431"/>
                <a:gd name="connsiteX20" fmla="*/ 783431 w 783431"/>
                <a:gd name="connsiteY20" fmla="*/ 933450 h 1164431"/>
                <a:gd name="connsiteX21" fmla="*/ 776287 w 783431"/>
                <a:gd name="connsiteY21" fmla="*/ 907257 h 1164431"/>
                <a:gd name="connsiteX22" fmla="*/ 752475 w 783431"/>
                <a:gd name="connsiteY22" fmla="*/ 888207 h 1164431"/>
                <a:gd name="connsiteX23" fmla="*/ 752475 w 783431"/>
                <a:gd name="connsiteY23" fmla="*/ 864394 h 1164431"/>
                <a:gd name="connsiteX24" fmla="*/ 728662 w 783431"/>
                <a:gd name="connsiteY24" fmla="*/ 852488 h 1164431"/>
                <a:gd name="connsiteX25" fmla="*/ 711994 w 783431"/>
                <a:gd name="connsiteY25" fmla="*/ 802482 h 1164431"/>
                <a:gd name="connsiteX26" fmla="*/ 688181 w 783431"/>
                <a:gd name="connsiteY26" fmla="*/ 814388 h 1164431"/>
                <a:gd name="connsiteX27" fmla="*/ 659606 w 783431"/>
                <a:gd name="connsiteY27" fmla="*/ 814388 h 1164431"/>
                <a:gd name="connsiteX28" fmla="*/ 647700 w 783431"/>
                <a:gd name="connsiteY28" fmla="*/ 847725 h 1164431"/>
                <a:gd name="connsiteX29" fmla="*/ 623887 w 783431"/>
                <a:gd name="connsiteY29" fmla="*/ 847725 h 1164431"/>
                <a:gd name="connsiteX30" fmla="*/ 576262 w 783431"/>
                <a:gd name="connsiteY30" fmla="*/ 828675 h 1164431"/>
                <a:gd name="connsiteX31" fmla="*/ 554831 w 783431"/>
                <a:gd name="connsiteY31" fmla="*/ 816769 h 1164431"/>
                <a:gd name="connsiteX32" fmla="*/ 547687 w 783431"/>
                <a:gd name="connsiteY32" fmla="*/ 783432 h 1164431"/>
                <a:gd name="connsiteX33" fmla="*/ 561975 w 783431"/>
                <a:gd name="connsiteY33" fmla="*/ 754857 h 1164431"/>
                <a:gd name="connsiteX34" fmla="*/ 533400 w 783431"/>
                <a:gd name="connsiteY34" fmla="*/ 733425 h 1164431"/>
                <a:gd name="connsiteX35" fmla="*/ 509587 w 783431"/>
                <a:gd name="connsiteY35" fmla="*/ 711994 h 1164431"/>
                <a:gd name="connsiteX36" fmla="*/ 473869 w 783431"/>
                <a:gd name="connsiteY36" fmla="*/ 711994 h 1164431"/>
                <a:gd name="connsiteX37" fmla="*/ 435769 w 783431"/>
                <a:gd name="connsiteY37" fmla="*/ 711994 h 1164431"/>
                <a:gd name="connsiteX38" fmla="*/ 438150 w 783431"/>
                <a:gd name="connsiteY38" fmla="*/ 669132 h 1164431"/>
                <a:gd name="connsiteX39" fmla="*/ 428625 w 783431"/>
                <a:gd name="connsiteY39" fmla="*/ 642938 h 1164431"/>
                <a:gd name="connsiteX40" fmla="*/ 423862 w 783431"/>
                <a:gd name="connsiteY40" fmla="*/ 607219 h 1164431"/>
                <a:gd name="connsiteX41" fmla="*/ 426244 w 783431"/>
                <a:gd name="connsiteY41" fmla="*/ 578644 h 1164431"/>
                <a:gd name="connsiteX42" fmla="*/ 440531 w 783431"/>
                <a:gd name="connsiteY42" fmla="*/ 566738 h 1164431"/>
                <a:gd name="connsiteX43" fmla="*/ 450056 w 783431"/>
                <a:gd name="connsiteY43" fmla="*/ 535782 h 1164431"/>
                <a:gd name="connsiteX44" fmla="*/ 457200 w 783431"/>
                <a:gd name="connsiteY44" fmla="*/ 519113 h 1164431"/>
                <a:gd name="connsiteX45" fmla="*/ 481012 w 783431"/>
                <a:gd name="connsiteY45" fmla="*/ 526257 h 1164431"/>
                <a:gd name="connsiteX46" fmla="*/ 495300 w 783431"/>
                <a:gd name="connsiteY46" fmla="*/ 576263 h 1164431"/>
                <a:gd name="connsiteX47" fmla="*/ 507206 w 783431"/>
                <a:gd name="connsiteY47" fmla="*/ 581025 h 1164431"/>
                <a:gd name="connsiteX48" fmla="*/ 526256 w 783431"/>
                <a:gd name="connsiteY48" fmla="*/ 583407 h 1164431"/>
                <a:gd name="connsiteX49" fmla="*/ 554831 w 783431"/>
                <a:gd name="connsiteY49" fmla="*/ 583407 h 1164431"/>
                <a:gd name="connsiteX50" fmla="*/ 557212 w 783431"/>
                <a:gd name="connsiteY50" fmla="*/ 547688 h 1164431"/>
                <a:gd name="connsiteX51" fmla="*/ 545306 w 783431"/>
                <a:gd name="connsiteY51" fmla="*/ 502444 h 1164431"/>
                <a:gd name="connsiteX52" fmla="*/ 545306 w 783431"/>
                <a:gd name="connsiteY52" fmla="*/ 476250 h 1164431"/>
                <a:gd name="connsiteX53" fmla="*/ 581025 w 783431"/>
                <a:gd name="connsiteY53" fmla="*/ 454819 h 1164431"/>
                <a:gd name="connsiteX54" fmla="*/ 604837 w 783431"/>
                <a:gd name="connsiteY54" fmla="*/ 435769 h 1164431"/>
                <a:gd name="connsiteX55" fmla="*/ 640556 w 783431"/>
                <a:gd name="connsiteY55" fmla="*/ 414338 h 1164431"/>
                <a:gd name="connsiteX56" fmla="*/ 645319 w 783431"/>
                <a:gd name="connsiteY56" fmla="*/ 395288 h 1164431"/>
                <a:gd name="connsiteX57" fmla="*/ 633412 w 783431"/>
                <a:gd name="connsiteY57" fmla="*/ 371475 h 1164431"/>
                <a:gd name="connsiteX58" fmla="*/ 614362 w 783431"/>
                <a:gd name="connsiteY58" fmla="*/ 369094 h 1164431"/>
                <a:gd name="connsiteX59" fmla="*/ 609600 w 783431"/>
                <a:gd name="connsiteY59" fmla="*/ 366713 h 1164431"/>
                <a:gd name="connsiteX60" fmla="*/ 597694 w 783431"/>
                <a:gd name="connsiteY60" fmla="*/ 357188 h 1164431"/>
                <a:gd name="connsiteX61" fmla="*/ 611981 w 783431"/>
                <a:gd name="connsiteY61" fmla="*/ 345282 h 1164431"/>
                <a:gd name="connsiteX62" fmla="*/ 652462 w 783431"/>
                <a:gd name="connsiteY62" fmla="*/ 316707 h 1164431"/>
                <a:gd name="connsiteX63" fmla="*/ 678656 w 783431"/>
                <a:gd name="connsiteY63" fmla="*/ 264319 h 1164431"/>
                <a:gd name="connsiteX64" fmla="*/ 666750 w 783431"/>
                <a:gd name="connsiteY64" fmla="*/ 242888 h 1164431"/>
                <a:gd name="connsiteX65" fmla="*/ 638175 w 783431"/>
                <a:gd name="connsiteY65" fmla="*/ 219075 h 1164431"/>
                <a:gd name="connsiteX66" fmla="*/ 642937 w 783431"/>
                <a:gd name="connsiteY66" fmla="*/ 180975 h 1164431"/>
                <a:gd name="connsiteX67" fmla="*/ 673894 w 783431"/>
                <a:gd name="connsiteY67" fmla="*/ 171450 h 1164431"/>
                <a:gd name="connsiteX68" fmla="*/ 700087 w 783431"/>
                <a:gd name="connsiteY68" fmla="*/ 142875 h 1164431"/>
                <a:gd name="connsiteX69" fmla="*/ 700087 w 783431"/>
                <a:gd name="connsiteY69" fmla="*/ 111919 h 1164431"/>
                <a:gd name="connsiteX70" fmla="*/ 666750 w 783431"/>
                <a:gd name="connsiteY70" fmla="*/ 107157 h 1164431"/>
                <a:gd name="connsiteX71" fmla="*/ 645319 w 783431"/>
                <a:gd name="connsiteY71" fmla="*/ 102394 h 1164431"/>
                <a:gd name="connsiteX72" fmla="*/ 645319 w 783431"/>
                <a:gd name="connsiteY72" fmla="*/ 102394 h 1164431"/>
                <a:gd name="connsiteX73" fmla="*/ 678656 w 783431"/>
                <a:gd name="connsiteY73" fmla="*/ 69057 h 1164431"/>
                <a:gd name="connsiteX74" fmla="*/ 685800 w 783431"/>
                <a:gd name="connsiteY74" fmla="*/ 40482 h 1164431"/>
                <a:gd name="connsiteX75" fmla="*/ 678656 w 783431"/>
                <a:gd name="connsiteY75" fmla="*/ 21432 h 1164431"/>
                <a:gd name="connsiteX76" fmla="*/ 695325 w 783431"/>
                <a:gd name="connsiteY76" fmla="*/ 2382 h 1164431"/>
                <a:gd name="connsiteX77" fmla="*/ 628650 w 783431"/>
                <a:gd name="connsiteY77" fmla="*/ 0 h 1164431"/>
                <a:gd name="connsiteX78" fmla="*/ 552450 w 783431"/>
                <a:gd name="connsiteY78" fmla="*/ 52388 h 1164431"/>
                <a:gd name="connsiteX79" fmla="*/ 538162 w 783431"/>
                <a:gd name="connsiteY79" fmla="*/ 90488 h 1164431"/>
                <a:gd name="connsiteX80" fmla="*/ 445294 w 783431"/>
                <a:gd name="connsiteY80" fmla="*/ 126207 h 1164431"/>
                <a:gd name="connsiteX81" fmla="*/ 397669 w 783431"/>
                <a:gd name="connsiteY81" fmla="*/ 159544 h 1164431"/>
                <a:gd name="connsiteX82" fmla="*/ 376237 w 783431"/>
                <a:gd name="connsiteY82" fmla="*/ 190500 h 1164431"/>
                <a:gd name="connsiteX83" fmla="*/ 350044 w 783431"/>
                <a:gd name="connsiteY83" fmla="*/ 140494 h 1164431"/>
                <a:gd name="connsiteX84" fmla="*/ 316706 w 783431"/>
                <a:gd name="connsiteY84" fmla="*/ 140494 h 1164431"/>
                <a:gd name="connsiteX85" fmla="*/ 304800 w 783431"/>
                <a:gd name="connsiteY85" fmla="*/ 166688 h 1164431"/>
                <a:gd name="connsiteX86" fmla="*/ 280987 w 783431"/>
                <a:gd name="connsiteY86" fmla="*/ 230982 h 1164431"/>
                <a:gd name="connsiteX87" fmla="*/ 154781 w 783431"/>
                <a:gd name="connsiteY87" fmla="*/ 223838 h 1164431"/>
                <a:gd name="connsiteX88" fmla="*/ 140494 w 783431"/>
                <a:gd name="connsiteY88" fmla="*/ 245269 h 1164431"/>
                <a:gd name="connsiteX89" fmla="*/ 138112 w 783431"/>
                <a:gd name="connsiteY89" fmla="*/ 280988 h 1164431"/>
                <a:gd name="connsiteX90" fmla="*/ 66675 w 783431"/>
                <a:gd name="connsiteY90" fmla="*/ 309563 h 1164431"/>
                <a:gd name="connsiteX91" fmla="*/ 54769 w 783431"/>
                <a:gd name="connsiteY91" fmla="*/ 323850 h 1164431"/>
                <a:gd name="connsiteX92" fmla="*/ 66675 w 783431"/>
                <a:gd name="connsiteY92" fmla="*/ 381000 h 1164431"/>
                <a:gd name="connsiteX93" fmla="*/ 19050 w 783431"/>
                <a:gd name="connsiteY93" fmla="*/ 423863 h 1164431"/>
                <a:gd name="connsiteX94" fmla="*/ 26194 w 783431"/>
                <a:gd name="connsiteY94" fmla="*/ 490538 h 1164431"/>
                <a:gd name="connsiteX95" fmla="*/ 33337 w 783431"/>
                <a:gd name="connsiteY95" fmla="*/ 554832 h 1164431"/>
                <a:gd name="connsiteX96" fmla="*/ 0 w 783431"/>
                <a:gd name="connsiteY96" fmla="*/ 614363 h 1164431"/>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354806 w 783431"/>
                <a:gd name="connsiteY13" fmla="*/ 1152524 h 1164431"/>
                <a:gd name="connsiteX14" fmla="*/ 604837 w 783431"/>
                <a:gd name="connsiteY14" fmla="*/ 1085850 h 1164431"/>
                <a:gd name="connsiteX15" fmla="*/ 585787 w 783431"/>
                <a:gd name="connsiteY15" fmla="*/ 1035844 h 1164431"/>
                <a:gd name="connsiteX16" fmla="*/ 607219 w 783431"/>
                <a:gd name="connsiteY16" fmla="*/ 1021557 h 1164431"/>
                <a:gd name="connsiteX17" fmla="*/ 645319 w 783431"/>
                <a:gd name="connsiteY17" fmla="*/ 1016794 h 1164431"/>
                <a:gd name="connsiteX18" fmla="*/ 685800 w 783431"/>
                <a:gd name="connsiteY18" fmla="*/ 997744 h 1164431"/>
                <a:gd name="connsiteX19" fmla="*/ 716756 w 783431"/>
                <a:gd name="connsiteY19" fmla="*/ 1002507 h 1164431"/>
                <a:gd name="connsiteX20" fmla="*/ 738187 w 783431"/>
                <a:gd name="connsiteY20" fmla="*/ 969169 h 1164431"/>
                <a:gd name="connsiteX21" fmla="*/ 783431 w 783431"/>
                <a:gd name="connsiteY21" fmla="*/ 933450 h 1164431"/>
                <a:gd name="connsiteX22" fmla="*/ 776287 w 783431"/>
                <a:gd name="connsiteY22" fmla="*/ 907257 h 1164431"/>
                <a:gd name="connsiteX23" fmla="*/ 752475 w 783431"/>
                <a:gd name="connsiteY23" fmla="*/ 888207 h 1164431"/>
                <a:gd name="connsiteX24" fmla="*/ 752475 w 783431"/>
                <a:gd name="connsiteY24" fmla="*/ 864394 h 1164431"/>
                <a:gd name="connsiteX25" fmla="*/ 728662 w 783431"/>
                <a:gd name="connsiteY25" fmla="*/ 852488 h 1164431"/>
                <a:gd name="connsiteX26" fmla="*/ 711994 w 783431"/>
                <a:gd name="connsiteY26" fmla="*/ 802482 h 1164431"/>
                <a:gd name="connsiteX27" fmla="*/ 688181 w 783431"/>
                <a:gd name="connsiteY27" fmla="*/ 814388 h 1164431"/>
                <a:gd name="connsiteX28" fmla="*/ 659606 w 783431"/>
                <a:gd name="connsiteY28" fmla="*/ 814388 h 1164431"/>
                <a:gd name="connsiteX29" fmla="*/ 647700 w 783431"/>
                <a:gd name="connsiteY29" fmla="*/ 847725 h 1164431"/>
                <a:gd name="connsiteX30" fmla="*/ 623887 w 783431"/>
                <a:gd name="connsiteY30" fmla="*/ 847725 h 1164431"/>
                <a:gd name="connsiteX31" fmla="*/ 576262 w 783431"/>
                <a:gd name="connsiteY31" fmla="*/ 828675 h 1164431"/>
                <a:gd name="connsiteX32" fmla="*/ 554831 w 783431"/>
                <a:gd name="connsiteY32" fmla="*/ 816769 h 1164431"/>
                <a:gd name="connsiteX33" fmla="*/ 547687 w 783431"/>
                <a:gd name="connsiteY33" fmla="*/ 783432 h 1164431"/>
                <a:gd name="connsiteX34" fmla="*/ 561975 w 783431"/>
                <a:gd name="connsiteY34" fmla="*/ 754857 h 1164431"/>
                <a:gd name="connsiteX35" fmla="*/ 533400 w 783431"/>
                <a:gd name="connsiteY35" fmla="*/ 733425 h 1164431"/>
                <a:gd name="connsiteX36" fmla="*/ 509587 w 783431"/>
                <a:gd name="connsiteY36" fmla="*/ 711994 h 1164431"/>
                <a:gd name="connsiteX37" fmla="*/ 473869 w 783431"/>
                <a:gd name="connsiteY37" fmla="*/ 711994 h 1164431"/>
                <a:gd name="connsiteX38" fmla="*/ 435769 w 783431"/>
                <a:gd name="connsiteY38" fmla="*/ 711994 h 1164431"/>
                <a:gd name="connsiteX39" fmla="*/ 438150 w 783431"/>
                <a:gd name="connsiteY39" fmla="*/ 669132 h 1164431"/>
                <a:gd name="connsiteX40" fmla="*/ 428625 w 783431"/>
                <a:gd name="connsiteY40" fmla="*/ 642938 h 1164431"/>
                <a:gd name="connsiteX41" fmla="*/ 423862 w 783431"/>
                <a:gd name="connsiteY41" fmla="*/ 607219 h 1164431"/>
                <a:gd name="connsiteX42" fmla="*/ 426244 w 783431"/>
                <a:gd name="connsiteY42" fmla="*/ 578644 h 1164431"/>
                <a:gd name="connsiteX43" fmla="*/ 440531 w 783431"/>
                <a:gd name="connsiteY43" fmla="*/ 566738 h 1164431"/>
                <a:gd name="connsiteX44" fmla="*/ 450056 w 783431"/>
                <a:gd name="connsiteY44" fmla="*/ 535782 h 1164431"/>
                <a:gd name="connsiteX45" fmla="*/ 457200 w 783431"/>
                <a:gd name="connsiteY45" fmla="*/ 519113 h 1164431"/>
                <a:gd name="connsiteX46" fmla="*/ 481012 w 783431"/>
                <a:gd name="connsiteY46" fmla="*/ 526257 h 1164431"/>
                <a:gd name="connsiteX47" fmla="*/ 495300 w 783431"/>
                <a:gd name="connsiteY47" fmla="*/ 576263 h 1164431"/>
                <a:gd name="connsiteX48" fmla="*/ 507206 w 783431"/>
                <a:gd name="connsiteY48" fmla="*/ 581025 h 1164431"/>
                <a:gd name="connsiteX49" fmla="*/ 526256 w 783431"/>
                <a:gd name="connsiteY49" fmla="*/ 583407 h 1164431"/>
                <a:gd name="connsiteX50" fmla="*/ 554831 w 783431"/>
                <a:gd name="connsiteY50" fmla="*/ 583407 h 1164431"/>
                <a:gd name="connsiteX51" fmla="*/ 557212 w 783431"/>
                <a:gd name="connsiteY51" fmla="*/ 547688 h 1164431"/>
                <a:gd name="connsiteX52" fmla="*/ 545306 w 783431"/>
                <a:gd name="connsiteY52" fmla="*/ 502444 h 1164431"/>
                <a:gd name="connsiteX53" fmla="*/ 545306 w 783431"/>
                <a:gd name="connsiteY53" fmla="*/ 476250 h 1164431"/>
                <a:gd name="connsiteX54" fmla="*/ 581025 w 783431"/>
                <a:gd name="connsiteY54" fmla="*/ 454819 h 1164431"/>
                <a:gd name="connsiteX55" fmla="*/ 604837 w 783431"/>
                <a:gd name="connsiteY55" fmla="*/ 435769 h 1164431"/>
                <a:gd name="connsiteX56" fmla="*/ 640556 w 783431"/>
                <a:gd name="connsiteY56" fmla="*/ 414338 h 1164431"/>
                <a:gd name="connsiteX57" fmla="*/ 645319 w 783431"/>
                <a:gd name="connsiteY57" fmla="*/ 395288 h 1164431"/>
                <a:gd name="connsiteX58" fmla="*/ 633412 w 783431"/>
                <a:gd name="connsiteY58" fmla="*/ 371475 h 1164431"/>
                <a:gd name="connsiteX59" fmla="*/ 614362 w 783431"/>
                <a:gd name="connsiteY59" fmla="*/ 369094 h 1164431"/>
                <a:gd name="connsiteX60" fmla="*/ 609600 w 783431"/>
                <a:gd name="connsiteY60" fmla="*/ 366713 h 1164431"/>
                <a:gd name="connsiteX61" fmla="*/ 597694 w 783431"/>
                <a:gd name="connsiteY61" fmla="*/ 357188 h 1164431"/>
                <a:gd name="connsiteX62" fmla="*/ 611981 w 783431"/>
                <a:gd name="connsiteY62" fmla="*/ 345282 h 1164431"/>
                <a:gd name="connsiteX63" fmla="*/ 652462 w 783431"/>
                <a:gd name="connsiteY63" fmla="*/ 316707 h 1164431"/>
                <a:gd name="connsiteX64" fmla="*/ 678656 w 783431"/>
                <a:gd name="connsiteY64" fmla="*/ 264319 h 1164431"/>
                <a:gd name="connsiteX65" fmla="*/ 666750 w 783431"/>
                <a:gd name="connsiteY65" fmla="*/ 242888 h 1164431"/>
                <a:gd name="connsiteX66" fmla="*/ 638175 w 783431"/>
                <a:gd name="connsiteY66" fmla="*/ 219075 h 1164431"/>
                <a:gd name="connsiteX67" fmla="*/ 642937 w 783431"/>
                <a:gd name="connsiteY67" fmla="*/ 180975 h 1164431"/>
                <a:gd name="connsiteX68" fmla="*/ 673894 w 783431"/>
                <a:gd name="connsiteY68" fmla="*/ 171450 h 1164431"/>
                <a:gd name="connsiteX69" fmla="*/ 700087 w 783431"/>
                <a:gd name="connsiteY69" fmla="*/ 142875 h 1164431"/>
                <a:gd name="connsiteX70" fmla="*/ 700087 w 783431"/>
                <a:gd name="connsiteY70" fmla="*/ 111919 h 1164431"/>
                <a:gd name="connsiteX71" fmla="*/ 666750 w 783431"/>
                <a:gd name="connsiteY71" fmla="*/ 107157 h 1164431"/>
                <a:gd name="connsiteX72" fmla="*/ 645319 w 783431"/>
                <a:gd name="connsiteY72" fmla="*/ 102394 h 1164431"/>
                <a:gd name="connsiteX73" fmla="*/ 645319 w 783431"/>
                <a:gd name="connsiteY73" fmla="*/ 102394 h 1164431"/>
                <a:gd name="connsiteX74" fmla="*/ 678656 w 783431"/>
                <a:gd name="connsiteY74" fmla="*/ 69057 h 1164431"/>
                <a:gd name="connsiteX75" fmla="*/ 685800 w 783431"/>
                <a:gd name="connsiteY75" fmla="*/ 40482 h 1164431"/>
                <a:gd name="connsiteX76" fmla="*/ 678656 w 783431"/>
                <a:gd name="connsiteY76" fmla="*/ 21432 h 1164431"/>
                <a:gd name="connsiteX77" fmla="*/ 695325 w 783431"/>
                <a:gd name="connsiteY77" fmla="*/ 2382 h 1164431"/>
                <a:gd name="connsiteX78" fmla="*/ 628650 w 783431"/>
                <a:gd name="connsiteY78" fmla="*/ 0 h 1164431"/>
                <a:gd name="connsiteX79" fmla="*/ 552450 w 783431"/>
                <a:gd name="connsiteY79" fmla="*/ 52388 h 1164431"/>
                <a:gd name="connsiteX80" fmla="*/ 538162 w 783431"/>
                <a:gd name="connsiteY80" fmla="*/ 90488 h 1164431"/>
                <a:gd name="connsiteX81" fmla="*/ 445294 w 783431"/>
                <a:gd name="connsiteY81" fmla="*/ 126207 h 1164431"/>
                <a:gd name="connsiteX82" fmla="*/ 397669 w 783431"/>
                <a:gd name="connsiteY82" fmla="*/ 159544 h 1164431"/>
                <a:gd name="connsiteX83" fmla="*/ 376237 w 783431"/>
                <a:gd name="connsiteY83" fmla="*/ 190500 h 1164431"/>
                <a:gd name="connsiteX84" fmla="*/ 350044 w 783431"/>
                <a:gd name="connsiteY84" fmla="*/ 140494 h 1164431"/>
                <a:gd name="connsiteX85" fmla="*/ 316706 w 783431"/>
                <a:gd name="connsiteY85" fmla="*/ 140494 h 1164431"/>
                <a:gd name="connsiteX86" fmla="*/ 304800 w 783431"/>
                <a:gd name="connsiteY86" fmla="*/ 166688 h 1164431"/>
                <a:gd name="connsiteX87" fmla="*/ 280987 w 783431"/>
                <a:gd name="connsiteY87" fmla="*/ 230982 h 1164431"/>
                <a:gd name="connsiteX88" fmla="*/ 154781 w 783431"/>
                <a:gd name="connsiteY88" fmla="*/ 223838 h 1164431"/>
                <a:gd name="connsiteX89" fmla="*/ 140494 w 783431"/>
                <a:gd name="connsiteY89" fmla="*/ 245269 h 1164431"/>
                <a:gd name="connsiteX90" fmla="*/ 138112 w 783431"/>
                <a:gd name="connsiteY90" fmla="*/ 280988 h 1164431"/>
                <a:gd name="connsiteX91" fmla="*/ 66675 w 783431"/>
                <a:gd name="connsiteY91" fmla="*/ 309563 h 1164431"/>
                <a:gd name="connsiteX92" fmla="*/ 54769 w 783431"/>
                <a:gd name="connsiteY92" fmla="*/ 323850 h 1164431"/>
                <a:gd name="connsiteX93" fmla="*/ 66675 w 783431"/>
                <a:gd name="connsiteY93" fmla="*/ 381000 h 1164431"/>
                <a:gd name="connsiteX94" fmla="*/ 19050 w 783431"/>
                <a:gd name="connsiteY94" fmla="*/ 423863 h 1164431"/>
                <a:gd name="connsiteX95" fmla="*/ 26194 w 783431"/>
                <a:gd name="connsiteY95" fmla="*/ 490538 h 1164431"/>
                <a:gd name="connsiteX96" fmla="*/ 33337 w 783431"/>
                <a:gd name="connsiteY96" fmla="*/ 554832 h 1164431"/>
                <a:gd name="connsiteX97" fmla="*/ 0 w 783431"/>
                <a:gd name="connsiteY97" fmla="*/ 614363 h 1164431"/>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604837 w 783431"/>
                <a:gd name="connsiteY14" fmla="*/ 1085850 h 1200149"/>
                <a:gd name="connsiteX15" fmla="*/ 585787 w 783431"/>
                <a:gd name="connsiteY15" fmla="*/ 1035844 h 1200149"/>
                <a:gd name="connsiteX16" fmla="*/ 607219 w 783431"/>
                <a:gd name="connsiteY16" fmla="*/ 1021557 h 1200149"/>
                <a:gd name="connsiteX17" fmla="*/ 645319 w 783431"/>
                <a:gd name="connsiteY17" fmla="*/ 1016794 h 1200149"/>
                <a:gd name="connsiteX18" fmla="*/ 685800 w 783431"/>
                <a:gd name="connsiteY18" fmla="*/ 997744 h 1200149"/>
                <a:gd name="connsiteX19" fmla="*/ 716756 w 783431"/>
                <a:gd name="connsiteY19" fmla="*/ 1002507 h 1200149"/>
                <a:gd name="connsiteX20" fmla="*/ 738187 w 783431"/>
                <a:gd name="connsiteY20" fmla="*/ 969169 h 1200149"/>
                <a:gd name="connsiteX21" fmla="*/ 783431 w 783431"/>
                <a:gd name="connsiteY21" fmla="*/ 933450 h 1200149"/>
                <a:gd name="connsiteX22" fmla="*/ 776287 w 783431"/>
                <a:gd name="connsiteY22" fmla="*/ 907257 h 1200149"/>
                <a:gd name="connsiteX23" fmla="*/ 752475 w 783431"/>
                <a:gd name="connsiteY23" fmla="*/ 888207 h 1200149"/>
                <a:gd name="connsiteX24" fmla="*/ 752475 w 783431"/>
                <a:gd name="connsiteY24" fmla="*/ 864394 h 1200149"/>
                <a:gd name="connsiteX25" fmla="*/ 728662 w 783431"/>
                <a:gd name="connsiteY25" fmla="*/ 852488 h 1200149"/>
                <a:gd name="connsiteX26" fmla="*/ 711994 w 783431"/>
                <a:gd name="connsiteY26" fmla="*/ 802482 h 1200149"/>
                <a:gd name="connsiteX27" fmla="*/ 688181 w 783431"/>
                <a:gd name="connsiteY27" fmla="*/ 814388 h 1200149"/>
                <a:gd name="connsiteX28" fmla="*/ 659606 w 783431"/>
                <a:gd name="connsiteY28" fmla="*/ 814388 h 1200149"/>
                <a:gd name="connsiteX29" fmla="*/ 647700 w 783431"/>
                <a:gd name="connsiteY29" fmla="*/ 847725 h 1200149"/>
                <a:gd name="connsiteX30" fmla="*/ 623887 w 783431"/>
                <a:gd name="connsiteY30" fmla="*/ 847725 h 1200149"/>
                <a:gd name="connsiteX31" fmla="*/ 576262 w 783431"/>
                <a:gd name="connsiteY31" fmla="*/ 828675 h 1200149"/>
                <a:gd name="connsiteX32" fmla="*/ 554831 w 783431"/>
                <a:gd name="connsiteY32" fmla="*/ 816769 h 1200149"/>
                <a:gd name="connsiteX33" fmla="*/ 547687 w 783431"/>
                <a:gd name="connsiteY33" fmla="*/ 783432 h 1200149"/>
                <a:gd name="connsiteX34" fmla="*/ 561975 w 783431"/>
                <a:gd name="connsiteY34" fmla="*/ 754857 h 1200149"/>
                <a:gd name="connsiteX35" fmla="*/ 533400 w 783431"/>
                <a:gd name="connsiteY35" fmla="*/ 733425 h 1200149"/>
                <a:gd name="connsiteX36" fmla="*/ 509587 w 783431"/>
                <a:gd name="connsiteY36" fmla="*/ 711994 h 1200149"/>
                <a:gd name="connsiteX37" fmla="*/ 473869 w 783431"/>
                <a:gd name="connsiteY37" fmla="*/ 711994 h 1200149"/>
                <a:gd name="connsiteX38" fmla="*/ 435769 w 783431"/>
                <a:gd name="connsiteY38" fmla="*/ 711994 h 1200149"/>
                <a:gd name="connsiteX39" fmla="*/ 438150 w 783431"/>
                <a:gd name="connsiteY39" fmla="*/ 669132 h 1200149"/>
                <a:gd name="connsiteX40" fmla="*/ 428625 w 783431"/>
                <a:gd name="connsiteY40" fmla="*/ 642938 h 1200149"/>
                <a:gd name="connsiteX41" fmla="*/ 423862 w 783431"/>
                <a:gd name="connsiteY41" fmla="*/ 607219 h 1200149"/>
                <a:gd name="connsiteX42" fmla="*/ 426244 w 783431"/>
                <a:gd name="connsiteY42" fmla="*/ 578644 h 1200149"/>
                <a:gd name="connsiteX43" fmla="*/ 440531 w 783431"/>
                <a:gd name="connsiteY43" fmla="*/ 566738 h 1200149"/>
                <a:gd name="connsiteX44" fmla="*/ 450056 w 783431"/>
                <a:gd name="connsiteY44" fmla="*/ 535782 h 1200149"/>
                <a:gd name="connsiteX45" fmla="*/ 457200 w 783431"/>
                <a:gd name="connsiteY45" fmla="*/ 519113 h 1200149"/>
                <a:gd name="connsiteX46" fmla="*/ 481012 w 783431"/>
                <a:gd name="connsiteY46" fmla="*/ 526257 h 1200149"/>
                <a:gd name="connsiteX47" fmla="*/ 495300 w 783431"/>
                <a:gd name="connsiteY47" fmla="*/ 576263 h 1200149"/>
                <a:gd name="connsiteX48" fmla="*/ 507206 w 783431"/>
                <a:gd name="connsiteY48" fmla="*/ 581025 h 1200149"/>
                <a:gd name="connsiteX49" fmla="*/ 526256 w 783431"/>
                <a:gd name="connsiteY49" fmla="*/ 583407 h 1200149"/>
                <a:gd name="connsiteX50" fmla="*/ 554831 w 783431"/>
                <a:gd name="connsiteY50" fmla="*/ 583407 h 1200149"/>
                <a:gd name="connsiteX51" fmla="*/ 557212 w 783431"/>
                <a:gd name="connsiteY51" fmla="*/ 547688 h 1200149"/>
                <a:gd name="connsiteX52" fmla="*/ 545306 w 783431"/>
                <a:gd name="connsiteY52" fmla="*/ 502444 h 1200149"/>
                <a:gd name="connsiteX53" fmla="*/ 545306 w 783431"/>
                <a:gd name="connsiteY53" fmla="*/ 476250 h 1200149"/>
                <a:gd name="connsiteX54" fmla="*/ 581025 w 783431"/>
                <a:gd name="connsiteY54" fmla="*/ 454819 h 1200149"/>
                <a:gd name="connsiteX55" fmla="*/ 604837 w 783431"/>
                <a:gd name="connsiteY55" fmla="*/ 435769 h 1200149"/>
                <a:gd name="connsiteX56" fmla="*/ 640556 w 783431"/>
                <a:gd name="connsiteY56" fmla="*/ 414338 h 1200149"/>
                <a:gd name="connsiteX57" fmla="*/ 645319 w 783431"/>
                <a:gd name="connsiteY57" fmla="*/ 395288 h 1200149"/>
                <a:gd name="connsiteX58" fmla="*/ 633412 w 783431"/>
                <a:gd name="connsiteY58" fmla="*/ 371475 h 1200149"/>
                <a:gd name="connsiteX59" fmla="*/ 614362 w 783431"/>
                <a:gd name="connsiteY59" fmla="*/ 369094 h 1200149"/>
                <a:gd name="connsiteX60" fmla="*/ 609600 w 783431"/>
                <a:gd name="connsiteY60" fmla="*/ 366713 h 1200149"/>
                <a:gd name="connsiteX61" fmla="*/ 597694 w 783431"/>
                <a:gd name="connsiteY61" fmla="*/ 357188 h 1200149"/>
                <a:gd name="connsiteX62" fmla="*/ 611981 w 783431"/>
                <a:gd name="connsiteY62" fmla="*/ 345282 h 1200149"/>
                <a:gd name="connsiteX63" fmla="*/ 652462 w 783431"/>
                <a:gd name="connsiteY63" fmla="*/ 316707 h 1200149"/>
                <a:gd name="connsiteX64" fmla="*/ 678656 w 783431"/>
                <a:gd name="connsiteY64" fmla="*/ 264319 h 1200149"/>
                <a:gd name="connsiteX65" fmla="*/ 666750 w 783431"/>
                <a:gd name="connsiteY65" fmla="*/ 242888 h 1200149"/>
                <a:gd name="connsiteX66" fmla="*/ 638175 w 783431"/>
                <a:gd name="connsiteY66" fmla="*/ 219075 h 1200149"/>
                <a:gd name="connsiteX67" fmla="*/ 642937 w 783431"/>
                <a:gd name="connsiteY67" fmla="*/ 180975 h 1200149"/>
                <a:gd name="connsiteX68" fmla="*/ 673894 w 783431"/>
                <a:gd name="connsiteY68" fmla="*/ 171450 h 1200149"/>
                <a:gd name="connsiteX69" fmla="*/ 700087 w 783431"/>
                <a:gd name="connsiteY69" fmla="*/ 142875 h 1200149"/>
                <a:gd name="connsiteX70" fmla="*/ 700087 w 783431"/>
                <a:gd name="connsiteY70" fmla="*/ 111919 h 1200149"/>
                <a:gd name="connsiteX71" fmla="*/ 666750 w 783431"/>
                <a:gd name="connsiteY71" fmla="*/ 107157 h 1200149"/>
                <a:gd name="connsiteX72" fmla="*/ 645319 w 783431"/>
                <a:gd name="connsiteY72" fmla="*/ 102394 h 1200149"/>
                <a:gd name="connsiteX73" fmla="*/ 645319 w 783431"/>
                <a:gd name="connsiteY73" fmla="*/ 102394 h 1200149"/>
                <a:gd name="connsiteX74" fmla="*/ 678656 w 783431"/>
                <a:gd name="connsiteY74" fmla="*/ 69057 h 1200149"/>
                <a:gd name="connsiteX75" fmla="*/ 685800 w 783431"/>
                <a:gd name="connsiteY75" fmla="*/ 40482 h 1200149"/>
                <a:gd name="connsiteX76" fmla="*/ 678656 w 783431"/>
                <a:gd name="connsiteY76" fmla="*/ 21432 h 1200149"/>
                <a:gd name="connsiteX77" fmla="*/ 695325 w 783431"/>
                <a:gd name="connsiteY77" fmla="*/ 2382 h 1200149"/>
                <a:gd name="connsiteX78" fmla="*/ 628650 w 783431"/>
                <a:gd name="connsiteY78" fmla="*/ 0 h 1200149"/>
                <a:gd name="connsiteX79" fmla="*/ 552450 w 783431"/>
                <a:gd name="connsiteY79" fmla="*/ 52388 h 1200149"/>
                <a:gd name="connsiteX80" fmla="*/ 538162 w 783431"/>
                <a:gd name="connsiteY80" fmla="*/ 90488 h 1200149"/>
                <a:gd name="connsiteX81" fmla="*/ 445294 w 783431"/>
                <a:gd name="connsiteY81" fmla="*/ 126207 h 1200149"/>
                <a:gd name="connsiteX82" fmla="*/ 397669 w 783431"/>
                <a:gd name="connsiteY82" fmla="*/ 159544 h 1200149"/>
                <a:gd name="connsiteX83" fmla="*/ 376237 w 783431"/>
                <a:gd name="connsiteY83" fmla="*/ 190500 h 1200149"/>
                <a:gd name="connsiteX84" fmla="*/ 350044 w 783431"/>
                <a:gd name="connsiteY84" fmla="*/ 140494 h 1200149"/>
                <a:gd name="connsiteX85" fmla="*/ 316706 w 783431"/>
                <a:gd name="connsiteY85" fmla="*/ 140494 h 1200149"/>
                <a:gd name="connsiteX86" fmla="*/ 304800 w 783431"/>
                <a:gd name="connsiteY86" fmla="*/ 166688 h 1200149"/>
                <a:gd name="connsiteX87" fmla="*/ 280987 w 783431"/>
                <a:gd name="connsiteY87" fmla="*/ 230982 h 1200149"/>
                <a:gd name="connsiteX88" fmla="*/ 154781 w 783431"/>
                <a:gd name="connsiteY88" fmla="*/ 223838 h 1200149"/>
                <a:gd name="connsiteX89" fmla="*/ 140494 w 783431"/>
                <a:gd name="connsiteY89" fmla="*/ 245269 h 1200149"/>
                <a:gd name="connsiteX90" fmla="*/ 138112 w 783431"/>
                <a:gd name="connsiteY90" fmla="*/ 280988 h 1200149"/>
                <a:gd name="connsiteX91" fmla="*/ 66675 w 783431"/>
                <a:gd name="connsiteY91" fmla="*/ 309563 h 1200149"/>
                <a:gd name="connsiteX92" fmla="*/ 54769 w 783431"/>
                <a:gd name="connsiteY92" fmla="*/ 323850 h 1200149"/>
                <a:gd name="connsiteX93" fmla="*/ 66675 w 783431"/>
                <a:gd name="connsiteY93" fmla="*/ 381000 h 1200149"/>
                <a:gd name="connsiteX94" fmla="*/ 19050 w 783431"/>
                <a:gd name="connsiteY94" fmla="*/ 423863 h 1200149"/>
                <a:gd name="connsiteX95" fmla="*/ 26194 w 783431"/>
                <a:gd name="connsiteY95" fmla="*/ 490538 h 1200149"/>
                <a:gd name="connsiteX96" fmla="*/ 33337 w 783431"/>
                <a:gd name="connsiteY96" fmla="*/ 554832 h 1200149"/>
                <a:gd name="connsiteX97" fmla="*/ 0 w 783431"/>
                <a:gd name="connsiteY97"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57212 w 783431"/>
                <a:gd name="connsiteY14" fmla="*/ 1109662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92931 w 783431"/>
                <a:gd name="connsiteY14" fmla="*/ 1126331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45306 w 783431"/>
                <a:gd name="connsiteY14" fmla="*/ 1145381 h 1200149"/>
                <a:gd name="connsiteX15" fmla="*/ 592931 w 783431"/>
                <a:gd name="connsiteY15" fmla="*/ 1126331 h 1200149"/>
                <a:gd name="connsiteX16" fmla="*/ 604837 w 783431"/>
                <a:gd name="connsiteY16" fmla="*/ 1085850 h 1200149"/>
                <a:gd name="connsiteX17" fmla="*/ 585787 w 783431"/>
                <a:gd name="connsiteY17" fmla="*/ 1035844 h 1200149"/>
                <a:gd name="connsiteX18" fmla="*/ 607219 w 783431"/>
                <a:gd name="connsiteY18" fmla="*/ 1021557 h 1200149"/>
                <a:gd name="connsiteX19" fmla="*/ 645319 w 783431"/>
                <a:gd name="connsiteY19" fmla="*/ 1016794 h 1200149"/>
                <a:gd name="connsiteX20" fmla="*/ 685800 w 783431"/>
                <a:gd name="connsiteY20" fmla="*/ 997744 h 1200149"/>
                <a:gd name="connsiteX21" fmla="*/ 716756 w 783431"/>
                <a:gd name="connsiteY21" fmla="*/ 1002507 h 1200149"/>
                <a:gd name="connsiteX22" fmla="*/ 738187 w 783431"/>
                <a:gd name="connsiteY22" fmla="*/ 969169 h 1200149"/>
                <a:gd name="connsiteX23" fmla="*/ 783431 w 783431"/>
                <a:gd name="connsiteY23" fmla="*/ 933450 h 1200149"/>
                <a:gd name="connsiteX24" fmla="*/ 776287 w 783431"/>
                <a:gd name="connsiteY24" fmla="*/ 907257 h 1200149"/>
                <a:gd name="connsiteX25" fmla="*/ 752475 w 783431"/>
                <a:gd name="connsiteY25" fmla="*/ 888207 h 1200149"/>
                <a:gd name="connsiteX26" fmla="*/ 752475 w 783431"/>
                <a:gd name="connsiteY26" fmla="*/ 864394 h 1200149"/>
                <a:gd name="connsiteX27" fmla="*/ 728662 w 783431"/>
                <a:gd name="connsiteY27" fmla="*/ 852488 h 1200149"/>
                <a:gd name="connsiteX28" fmla="*/ 711994 w 783431"/>
                <a:gd name="connsiteY28" fmla="*/ 802482 h 1200149"/>
                <a:gd name="connsiteX29" fmla="*/ 688181 w 783431"/>
                <a:gd name="connsiteY29" fmla="*/ 814388 h 1200149"/>
                <a:gd name="connsiteX30" fmla="*/ 659606 w 783431"/>
                <a:gd name="connsiteY30" fmla="*/ 814388 h 1200149"/>
                <a:gd name="connsiteX31" fmla="*/ 647700 w 783431"/>
                <a:gd name="connsiteY31" fmla="*/ 847725 h 1200149"/>
                <a:gd name="connsiteX32" fmla="*/ 623887 w 783431"/>
                <a:gd name="connsiteY32" fmla="*/ 847725 h 1200149"/>
                <a:gd name="connsiteX33" fmla="*/ 576262 w 783431"/>
                <a:gd name="connsiteY33" fmla="*/ 828675 h 1200149"/>
                <a:gd name="connsiteX34" fmla="*/ 554831 w 783431"/>
                <a:gd name="connsiteY34" fmla="*/ 816769 h 1200149"/>
                <a:gd name="connsiteX35" fmla="*/ 547687 w 783431"/>
                <a:gd name="connsiteY35" fmla="*/ 783432 h 1200149"/>
                <a:gd name="connsiteX36" fmla="*/ 561975 w 783431"/>
                <a:gd name="connsiteY36" fmla="*/ 754857 h 1200149"/>
                <a:gd name="connsiteX37" fmla="*/ 533400 w 783431"/>
                <a:gd name="connsiteY37" fmla="*/ 733425 h 1200149"/>
                <a:gd name="connsiteX38" fmla="*/ 509587 w 783431"/>
                <a:gd name="connsiteY38" fmla="*/ 711994 h 1200149"/>
                <a:gd name="connsiteX39" fmla="*/ 473869 w 783431"/>
                <a:gd name="connsiteY39" fmla="*/ 711994 h 1200149"/>
                <a:gd name="connsiteX40" fmla="*/ 435769 w 783431"/>
                <a:gd name="connsiteY40" fmla="*/ 711994 h 1200149"/>
                <a:gd name="connsiteX41" fmla="*/ 438150 w 783431"/>
                <a:gd name="connsiteY41" fmla="*/ 669132 h 1200149"/>
                <a:gd name="connsiteX42" fmla="*/ 428625 w 783431"/>
                <a:gd name="connsiteY42" fmla="*/ 642938 h 1200149"/>
                <a:gd name="connsiteX43" fmla="*/ 423862 w 783431"/>
                <a:gd name="connsiteY43" fmla="*/ 607219 h 1200149"/>
                <a:gd name="connsiteX44" fmla="*/ 426244 w 783431"/>
                <a:gd name="connsiteY44" fmla="*/ 578644 h 1200149"/>
                <a:gd name="connsiteX45" fmla="*/ 440531 w 783431"/>
                <a:gd name="connsiteY45" fmla="*/ 566738 h 1200149"/>
                <a:gd name="connsiteX46" fmla="*/ 450056 w 783431"/>
                <a:gd name="connsiteY46" fmla="*/ 535782 h 1200149"/>
                <a:gd name="connsiteX47" fmla="*/ 457200 w 783431"/>
                <a:gd name="connsiteY47" fmla="*/ 519113 h 1200149"/>
                <a:gd name="connsiteX48" fmla="*/ 481012 w 783431"/>
                <a:gd name="connsiteY48" fmla="*/ 526257 h 1200149"/>
                <a:gd name="connsiteX49" fmla="*/ 495300 w 783431"/>
                <a:gd name="connsiteY49" fmla="*/ 576263 h 1200149"/>
                <a:gd name="connsiteX50" fmla="*/ 507206 w 783431"/>
                <a:gd name="connsiteY50" fmla="*/ 581025 h 1200149"/>
                <a:gd name="connsiteX51" fmla="*/ 526256 w 783431"/>
                <a:gd name="connsiteY51" fmla="*/ 583407 h 1200149"/>
                <a:gd name="connsiteX52" fmla="*/ 554831 w 783431"/>
                <a:gd name="connsiteY52" fmla="*/ 583407 h 1200149"/>
                <a:gd name="connsiteX53" fmla="*/ 557212 w 783431"/>
                <a:gd name="connsiteY53" fmla="*/ 547688 h 1200149"/>
                <a:gd name="connsiteX54" fmla="*/ 545306 w 783431"/>
                <a:gd name="connsiteY54" fmla="*/ 502444 h 1200149"/>
                <a:gd name="connsiteX55" fmla="*/ 545306 w 783431"/>
                <a:gd name="connsiteY55" fmla="*/ 476250 h 1200149"/>
                <a:gd name="connsiteX56" fmla="*/ 581025 w 783431"/>
                <a:gd name="connsiteY56" fmla="*/ 454819 h 1200149"/>
                <a:gd name="connsiteX57" fmla="*/ 604837 w 783431"/>
                <a:gd name="connsiteY57" fmla="*/ 435769 h 1200149"/>
                <a:gd name="connsiteX58" fmla="*/ 640556 w 783431"/>
                <a:gd name="connsiteY58" fmla="*/ 414338 h 1200149"/>
                <a:gd name="connsiteX59" fmla="*/ 645319 w 783431"/>
                <a:gd name="connsiteY59" fmla="*/ 395288 h 1200149"/>
                <a:gd name="connsiteX60" fmla="*/ 633412 w 783431"/>
                <a:gd name="connsiteY60" fmla="*/ 371475 h 1200149"/>
                <a:gd name="connsiteX61" fmla="*/ 614362 w 783431"/>
                <a:gd name="connsiteY61" fmla="*/ 369094 h 1200149"/>
                <a:gd name="connsiteX62" fmla="*/ 609600 w 783431"/>
                <a:gd name="connsiteY62" fmla="*/ 366713 h 1200149"/>
                <a:gd name="connsiteX63" fmla="*/ 597694 w 783431"/>
                <a:gd name="connsiteY63" fmla="*/ 357188 h 1200149"/>
                <a:gd name="connsiteX64" fmla="*/ 611981 w 783431"/>
                <a:gd name="connsiteY64" fmla="*/ 345282 h 1200149"/>
                <a:gd name="connsiteX65" fmla="*/ 652462 w 783431"/>
                <a:gd name="connsiteY65" fmla="*/ 316707 h 1200149"/>
                <a:gd name="connsiteX66" fmla="*/ 678656 w 783431"/>
                <a:gd name="connsiteY66" fmla="*/ 264319 h 1200149"/>
                <a:gd name="connsiteX67" fmla="*/ 666750 w 783431"/>
                <a:gd name="connsiteY67" fmla="*/ 242888 h 1200149"/>
                <a:gd name="connsiteX68" fmla="*/ 638175 w 783431"/>
                <a:gd name="connsiteY68" fmla="*/ 219075 h 1200149"/>
                <a:gd name="connsiteX69" fmla="*/ 642937 w 783431"/>
                <a:gd name="connsiteY69" fmla="*/ 180975 h 1200149"/>
                <a:gd name="connsiteX70" fmla="*/ 673894 w 783431"/>
                <a:gd name="connsiteY70" fmla="*/ 171450 h 1200149"/>
                <a:gd name="connsiteX71" fmla="*/ 700087 w 783431"/>
                <a:gd name="connsiteY71" fmla="*/ 142875 h 1200149"/>
                <a:gd name="connsiteX72" fmla="*/ 700087 w 783431"/>
                <a:gd name="connsiteY72" fmla="*/ 111919 h 1200149"/>
                <a:gd name="connsiteX73" fmla="*/ 666750 w 783431"/>
                <a:gd name="connsiteY73" fmla="*/ 107157 h 1200149"/>
                <a:gd name="connsiteX74" fmla="*/ 645319 w 783431"/>
                <a:gd name="connsiteY74" fmla="*/ 102394 h 1200149"/>
                <a:gd name="connsiteX75" fmla="*/ 645319 w 783431"/>
                <a:gd name="connsiteY75" fmla="*/ 102394 h 1200149"/>
                <a:gd name="connsiteX76" fmla="*/ 678656 w 783431"/>
                <a:gd name="connsiteY76" fmla="*/ 69057 h 1200149"/>
                <a:gd name="connsiteX77" fmla="*/ 685800 w 783431"/>
                <a:gd name="connsiteY77" fmla="*/ 40482 h 1200149"/>
                <a:gd name="connsiteX78" fmla="*/ 678656 w 783431"/>
                <a:gd name="connsiteY78" fmla="*/ 21432 h 1200149"/>
                <a:gd name="connsiteX79" fmla="*/ 695325 w 783431"/>
                <a:gd name="connsiteY79" fmla="*/ 2382 h 1200149"/>
                <a:gd name="connsiteX80" fmla="*/ 628650 w 783431"/>
                <a:gd name="connsiteY80" fmla="*/ 0 h 1200149"/>
                <a:gd name="connsiteX81" fmla="*/ 552450 w 783431"/>
                <a:gd name="connsiteY81" fmla="*/ 52388 h 1200149"/>
                <a:gd name="connsiteX82" fmla="*/ 538162 w 783431"/>
                <a:gd name="connsiteY82" fmla="*/ 90488 h 1200149"/>
                <a:gd name="connsiteX83" fmla="*/ 445294 w 783431"/>
                <a:gd name="connsiteY83" fmla="*/ 126207 h 1200149"/>
                <a:gd name="connsiteX84" fmla="*/ 397669 w 783431"/>
                <a:gd name="connsiteY84" fmla="*/ 159544 h 1200149"/>
                <a:gd name="connsiteX85" fmla="*/ 376237 w 783431"/>
                <a:gd name="connsiteY85" fmla="*/ 190500 h 1200149"/>
                <a:gd name="connsiteX86" fmla="*/ 350044 w 783431"/>
                <a:gd name="connsiteY86" fmla="*/ 140494 h 1200149"/>
                <a:gd name="connsiteX87" fmla="*/ 316706 w 783431"/>
                <a:gd name="connsiteY87" fmla="*/ 140494 h 1200149"/>
                <a:gd name="connsiteX88" fmla="*/ 304800 w 783431"/>
                <a:gd name="connsiteY88" fmla="*/ 166688 h 1200149"/>
                <a:gd name="connsiteX89" fmla="*/ 280987 w 783431"/>
                <a:gd name="connsiteY89" fmla="*/ 230982 h 1200149"/>
                <a:gd name="connsiteX90" fmla="*/ 154781 w 783431"/>
                <a:gd name="connsiteY90" fmla="*/ 223838 h 1200149"/>
                <a:gd name="connsiteX91" fmla="*/ 140494 w 783431"/>
                <a:gd name="connsiteY91" fmla="*/ 245269 h 1200149"/>
                <a:gd name="connsiteX92" fmla="*/ 138112 w 783431"/>
                <a:gd name="connsiteY92" fmla="*/ 280988 h 1200149"/>
                <a:gd name="connsiteX93" fmla="*/ 66675 w 783431"/>
                <a:gd name="connsiteY93" fmla="*/ 309563 h 1200149"/>
                <a:gd name="connsiteX94" fmla="*/ 54769 w 783431"/>
                <a:gd name="connsiteY94" fmla="*/ 323850 h 1200149"/>
                <a:gd name="connsiteX95" fmla="*/ 66675 w 783431"/>
                <a:gd name="connsiteY95" fmla="*/ 381000 h 1200149"/>
                <a:gd name="connsiteX96" fmla="*/ 19050 w 783431"/>
                <a:gd name="connsiteY96" fmla="*/ 423863 h 1200149"/>
                <a:gd name="connsiteX97" fmla="*/ 26194 w 783431"/>
                <a:gd name="connsiteY97" fmla="*/ 490538 h 1200149"/>
                <a:gd name="connsiteX98" fmla="*/ 33337 w 783431"/>
                <a:gd name="connsiteY98" fmla="*/ 554832 h 1200149"/>
                <a:gd name="connsiteX99" fmla="*/ 0 w 783431"/>
                <a:gd name="connsiteY99" fmla="*/ 614363 h 1200149"/>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554831 w 783431"/>
                <a:gd name="connsiteY14" fmla="*/ 1202531 h 1202531"/>
                <a:gd name="connsiteX15" fmla="*/ 592931 w 783431"/>
                <a:gd name="connsiteY15" fmla="*/ 1126331 h 1202531"/>
                <a:gd name="connsiteX16" fmla="*/ 604837 w 783431"/>
                <a:gd name="connsiteY16" fmla="*/ 1085850 h 1202531"/>
                <a:gd name="connsiteX17" fmla="*/ 585787 w 783431"/>
                <a:gd name="connsiteY17" fmla="*/ 1035844 h 1202531"/>
                <a:gd name="connsiteX18" fmla="*/ 607219 w 783431"/>
                <a:gd name="connsiteY18" fmla="*/ 1021557 h 1202531"/>
                <a:gd name="connsiteX19" fmla="*/ 645319 w 783431"/>
                <a:gd name="connsiteY19" fmla="*/ 1016794 h 1202531"/>
                <a:gd name="connsiteX20" fmla="*/ 685800 w 783431"/>
                <a:gd name="connsiteY20" fmla="*/ 997744 h 1202531"/>
                <a:gd name="connsiteX21" fmla="*/ 716756 w 783431"/>
                <a:gd name="connsiteY21" fmla="*/ 1002507 h 1202531"/>
                <a:gd name="connsiteX22" fmla="*/ 738187 w 783431"/>
                <a:gd name="connsiteY22" fmla="*/ 969169 h 1202531"/>
                <a:gd name="connsiteX23" fmla="*/ 783431 w 783431"/>
                <a:gd name="connsiteY23" fmla="*/ 933450 h 1202531"/>
                <a:gd name="connsiteX24" fmla="*/ 776287 w 783431"/>
                <a:gd name="connsiteY24" fmla="*/ 907257 h 1202531"/>
                <a:gd name="connsiteX25" fmla="*/ 752475 w 783431"/>
                <a:gd name="connsiteY25" fmla="*/ 888207 h 1202531"/>
                <a:gd name="connsiteX26" fmla="*/ 752475 w 783431"/>
                <a:gd name="connsiteY26" fmla="*/ 864394 h 1202531"/>
                <a:gd name="connsiteX27" fmla="*/ 728662 w 783431"/>
                <a:gd name="connsiteY27" fmla="*/ 852488 h 1202531"/>
                <a:gd name="connsiteX28" fmla="*/ 711994 w 783431"/>
                <a:gd name="connsiteY28" fmla="*/ 802482 h 1202531"/>
                <a:gd name="connsiteX29" fmla="*/ 688181 w 783431"/>
                <a:gd name="connsiteY29" fmla="*/ 814388 h 1202531"/>
                <a:gd name="connsiteX30" fmla="*/ 659606 w 783431"/>
                <a:gd name="connsiteY30" fmla="*/ 814388 h 1202531"/>
                <a:gd name="connsiteX31" fmla="*/ 647700 w 783431"/>
                <a:gd name="connsiteY31" fmla="*/ 847725 h 1202531"/>
                <a:gd name="connsiteX32" fmla="*/ 623887 w 783431"/>
                <a:gd name="connsiteY32" fmla="*/ 847725 h 1202531"/>
                <a:gd name="connsiteX33" fmla="*/ 576262 w 783431"/>
                <a:gd name="connsiteY33" fmla="*/ 828675 h 1202531"/>
                <a:gd name="connsiteX34" fmla="*/ 554831 w 783431"/>
                <a:gd name="connsiteY34" fmla="*/ 816769 h 1202531"/>
                <a:gd name="connsiteX35" fmla="*/ 547687 w 783431"/>
                <a:gd name="connsiteY35" fmla="*/ 783432 h 1202531"/>
                <a:gd name="connsiteX36" fmla="*/ 561975 w 783431"/>
                <a:gd name="connsiteY36" fmla="*/ 754857 h 1202531"/>
                <a:gd name="connsiteX37" fmla="*/ 533400 w 783431"/>
                <a:gd name="connsiteY37" fmla="*/ 733425 h 1202531"/>
                <a:gd name="connsiteX38" fmla="*/ 509587 w 783431"/>
                <a:gd name="connsiteY38" fmla="*/ 711994 h 1202531"/>
                <a:gd name="connsiteX39" fmla="*/ 473869 w 783431"/>
                <a:gd name="connsiteY39" fmla="*/ 711994 h 1202531"/>
                <a:gd name="connsiteX40" fmla="*/ 435769 w 783431"/>
                <a:gd name="connsiteY40" fmla="*/ 711994 h 1202531"/>
                <a:gd name="connsiteX41" fmla="*/ 438150 w 783431"/>
                <a:gd name="connsiteY41" fmla="*/ 669132 h 1202531"/>
                <a:gd name="connsiteX42" fmla="*/ 428625 w 783431"/>
                <a:gd name="connsiteY42" fmla="*/ 642938 h 1202531"/>
                <a:gd name="connsiteX43" fmla="*/ 423862 w 783431"/>
                <a:gd name="connsiteY43" fmla="*/ 607219 h 1202531"/>
                <a:gd name="connsiteX44" fmla="*/ 426244 w 783431"/>
                <a:gd name="connsiteY44" fmla="*/ 578644 h 1202531"/>
                <a:gd name="connsiteX45" fmla="*/ 440531 w 783431"/>
                <a:gd name="connsiteY45" fmla="*/ 566738 h 1202531"/>
                <a:gd name="connsiteX46" fmla="*/ 450056 w 783431"/>
                <a:gd name="connsiteY46" fmla="*/ 535782 h 1202531"/>
                <a:gd name="connsiteX47" fmla="*/ 457200 w 783431"/>
                <a:gd name="connsiteY47" fmla="*/ 519113 h 1202531"/>
                <a:gd name="connsiteX48" fmla="*/ 481012 w 783431"/>
                <a:gd name="connsiteY48" fmla="*/ 526257 h 1202531"/>
                <a:gd name="connsiteX49" fmla="*/ 495300 w 783431"/>
                <a:gd name="connsiteY49" fmla="*/ 576263 h 1202531"/>
                <a:gd name="connsiteX50" fmla="*/ 507206 w 783431"/>
                <a:gd name="connsiteY50" fmla="*/ 581025 h 1202531"/>
                <a:gd name="connsiteX51" fmla="*/ 526256 w 783431"/>
                <a:gd name="connsiteY51" fmla="*/ 583407 h 1202531"/>
                <a:gd name="connsiteX52" fmla="*/ 554831 w 783431"/>
                <a:gd name="connsiteY52" fmla="*/ 583407 h 1202531"/>
                <a:gd name="connsiteX53" fmla="*/ 557212 w 783431"/>
                <a:gd name="connsiteY53" fmla="*/ 547688 h 1202531"/>
                <a:gd name="connsiteX54" fmla="*/ 545306 w 783431"/>
                <a:gd name="connsiteY54" fmla="*/ 502444 h 1202531"/>
                <a:gd name="connsiteX55" fmla="*/ 545306 w 783431"/>
                <a:gd name="connsiteY55" fmla="*/ 476250 h 1202531"/>
                <a:gd name="connsiteX56" fmla="*/ 581025 w 783431"/>
                <a:gd name="connsiteY56" fmla="*/ 454819 h 1202531"/>
                <a:gd name="connsiteX57" fmla="*/ 604837 w 783431"/>
                <a:gd name="connsiteY57" fmla="*/ 435769 h 1202531"/>
                <a:gd name="connsiteX58" fmla="*/ 640556 w 783431"/>
                <a:gd name="connsiteY58" fmla="*/ 414338 h 1202531"/>
                <a:gd name="connsiteX59" fmla="*/ 645319 w 783431"/>
                <a:gd name="connsiteY59" fmla="*/ 395288 h 1202531"/>
                <a:gd name="connsiteX60" fmla="*/ 633412 w 783431"/>
                <a:gd name="connsiteY60" fmla="*/ 371475 h 1202531"/>
                <a:gd name="connsiteX61" fmla="*/ 614362 w 783431"/>
                <a:gd name="connsiteY61" fmla="*/ 369094 h 1202531"/>
                <a:gd name="connsiteX62" fmla="*/ 609600 w 783431"/>
                <a:gd name="connsiteY62" fmla="*/ 366713 h 1202531"/>
                <a:gd name="connsiteX63" fmla="*/ 597694 w 783431"/>
                <a:gd name="connsiteY63" fmla="*/ 357188 h 1202531"/>
                <a:gd name="connsiteX64" fmla="*/ 611981 w 783431"/>
                <a:gd name="connsiteY64" fmla="*/ 345282 h 1202531"/>
                <a:gd name="connsiteX65" fmla="*/ 652462 w 783431"/>
                <a:gd name="connsiteY65" fmla="*/ 316707 h 1202531"/>
                <a:gd name="connsiteX66" fmla="*/ 678656 w 783431"/>
                <a:gd name="connsiteY66" fmla="*/ 264319 h 1202531"/>
                <a:gd name="connsiteX67" fmla="*/ 666750 w 783431"/>
                <a:gd name="connsiteY67" fmla="*/ 242888 h 1202531"/>
                <a:gd name="connsiteX68" fmla="*/ 638175 w 783431"/>
                <a:gd name="connsiteY68" fmla="*/ 219075 h 1202531"/>
                <a:gd name="connsiteX69" fmla="*/ 642937 w 783431"/>
                <a:gd name="connsiteY69" fmla="*/ 180975 h 1202531"/>
                <a:gd name="connsiteX70" fmla="*/ 673894 w 783431"/>
                <a:gd name="connsiteY70" fmla="*/ 171450 h 1202531"/>
                <a:gd name="connsiteX71" fmla="*/ 700087 w 783431"/>
                <a:gd name="connsiteY71" fmla="*/ 142875 h 1202531"/>
                <a:gd name="connsiteX72" fmla="*/ 700087 w 783431"/>
                <a:gd name="connsiteY72" fmla="*/ 111919 h 1202531"/>
                <a:gd name="connsiteX73" fmla="*/ 666750 w 783431"/>
                <a:gd name="connsiteY73" fmla="*/ 107157 h 1202531"/>
                <a:gd name="connsiteX74" fmla="*/ 645319 w 783431"/>
                <a:gd name="connsiteY74" fmla="*/ 102394 h 1202531"/>
                <a:gd name="connsiteX75" fmla="*/ 645319 w 783431"/>
                <a:gd name="connsiteY75" fmla="*/ 102394 h 1202531"/>
                <a:gd name="connsiteX76" fmla="*/ 678656 w 783431"/>
                <a:gd name="connsiteY76" fmla="*/ 69057 h 1202531"/>
                <a:gd name="connsiteX77" fmla="*/ 685800 w 783431"/>
                <a:gd name="connsiteY77" fmla="*/ 40482 h 1202531"/>
                <a:gd name="connsiteX78" fmla="*/ 678656 w 783431"/>
                <a:gd name="connsiteY78" fmla="*/ 21432 h 1202531"/>
                <a:gd name="connsiteX79" fmla="*/ 695325 w 783431"/>
                <a:gd name="connsiteY79" fmla="*/ 2382 h 1202531"/>
                <a:gd name="connsiteX80" fmla="*/ 628650 w 783431"/>
                <a:gd name="connsiteY80" fmla="*/ 0 h 1202531"/>
                <a:gd name="connsiteX81" fmla="*/ 552450 w 783431"/>
                <a:gd name="connsiteY81" fmla="*/ 52388 h 1202531"/>
                <a:gd name="connsiteX82" fmla="*/ 538162 w 783431"/>
                <a:gd name="connsiteY82" fmla="*/ 90488 h 1202531"/>
                <a:gd name="connsiteX83" fmla="*/ 445294 w 783431"/>
                <a:gd name="connsiteY83" fmla="*/ 126207 h 1202531"/>
                <a:gd name="connsiteX84" fmla="*/ 397669 w 783431"/>
                <a:gd name="connsiteY84" fmla="*/ 159544 h 1202531"/>
                <a:gd name="connsiteX85" fmla="*/ 376237 w 783431"/>
                <a:gd name="connsiteY85" fmla="*/ 190500 h 1202531"/>
                <a:gd name="connsiteX86" fmla="*/ 350044 w 783431"/>
                <a:gd name="connsiteY86" fmla="*/ 140494 h 1202531"/>
                <a:gd name="connsiteX87" fmla="*/ 316706 w 783431"/>
                <a:gd name="connsiteY87" fmla="*/ 140494 h 1202531"/>
                <a:gd name="connsiteX88" fmla="*/ 304800 w 783431"/>
                <a:gd name="connsiteY88" fmla="*/ 166688 h 1202531"/>
                <a:gd name="connsiteX89" fmla="*/ 280987 w 783431"/>
                <a:gd name="connsiteY89" fmla="*/ 230982 h 1202531"/>
                <a:gd name="connsiteX90" fmla="*/ 154781 w 783431"/>
                <a:gd name="connsiteY90" fmla="*/ 223838 h 1202531"/>
                <a:gd name="connsiteX91" fmla="*/ 140494 w 783431"/>
                <a:gd name="connsiteY91" fmla="*/ 245269 h 1202531"/>
                <a:gd name="connsiteX92" fmla="*/ 138112 w 783431"/>
                <a:gd name="connsiteY92" fmla="*/ 280988 h 1202531"/>
                <a:gd name="connsiteX93" fmla="*/ 66675 w 783431"/>
                <a:gd name="connsiteY93" fmla="*/ 309563 h 1202531"/>
                <a:gd name="connsiteX94" fmla="*/ 54769 w 783431"/>
                <a:gd name="connsiteY94" fmla="*/ 323850 h 1202531"/>
                <a:gd name="connsiteX95" fmla="*/ 66675 w 783431"/>
                <a:gd name="connsiteY95" fmla="*/ 381000 h 1202531"/>
                <a:gd name="connsiteX96" fmla="*/ 19050 w 783431"/>
                <a:gd name="connsiteY96" fmla="*/ 423863 h 1202531"/>
                <a:gd name="connsiteX97" fmla="*/ 26194 w 783431"/>
                <a:gd name="connsiteY97" fmla="*/ 490538 h 1202531"/>
                <a:gd name="connsiteX98" fmla="*/ 33337 w 783431"/>
                <a:gd name="connsiteY98" fmla="*/ 554832 h 1202531"/>
                <a:gd name="connsiteX99" fmla="*/ 0 w 783431"/>
                <a:gd name="connsiteY99"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1962 w 783431"/>
                <a:gd name="connsiteY14" fmla="*/ 1197768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9106 w 783431"/>
                <a:gd name="connsiteY14" fmla="*/ 1181100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19100 w 783431"/>
                <a:gd name="connsiteY14" fmla="*/ 1190624 h 1202531"/>
                <a:gd name="connsiteX15" fmla="*/ 469106 w 783431"/>
                <a:gd name="connsiteY15" fmla="*/ 1181100 h 1202531"/>
                <a:gd name="connsiteX16" fmla="*/ 554831 w 783431"/>
                <a:gd name="connsiteY16" fmla="*/ 1202531 h 1202531"/>
                <a:gd name="connsiteX17" fmla="*/ 592931 w 783431"/>
                <a:gd name="connsiteY17" fmla="*/ 1126331 h 1202531"/>
                <a:gd name="connsiteX18" fmla="*/ 604837 w 783431"/>
                <a:gd name="connsiteY18" fmla="*/ 1085850 h 1202531"/>
                <a:gd name="connsiteX19" fmla="*/ 585787 w 783431"/>
                <a:gd name="connsiteY19" fmla="*/ 1035844 h 1202531"/>
                <a:gd name="connsiteX20" fmla="*/ 607219 w 783431"/>
                <a:gd name="connsiteY20" fmla="*/ 1021557 h 1202531"/>
                <a:gd name="connsiteX21" fmla="*/ 645319 w 783431"/>
                <a:gd name="connsiteY21" fmla="*/ 1016794 h 1202531"/>
                <a:gd name="connsiteX22" fmla="*/ 685800 w 783431"/>
                <a:gd name="connsiteY22" fmla="*/ 997744 h 1202531"/>
                <a:gd name="connsiteX23" fmla="*/ 716756 w 783431"/>
                <a:gd name="connsiteY23" fmla="*/ 1002507 h 1202531"/>
                <a:gd name="connsiteX24" fmla="*/ 738187 w 783431"/>
                <a:gd name="connsiteY24" fmla="*/ 969169 h 1202531"/>
                <a:gd name="connsiteX25" fmla="*/ 783431 w 783431"/>
                <a:gd name="connsiteY25" fmla="*/ 933450 h 1202531"/>
                <a:gd name="connsiteX26" fmla="*/ 776287 w 783431"/>
                <a:gd name="connsiteY26" fmla="*/ 907257 h 1202531"/>
                <a:gd name="connsiteX27" fmla="*/ 752475 w 783431"/>
                <a:gd name="connsiteY27" fmla="*/ 888207 h 1202531"/>
                <a:gd name="connsiteX28" fmla="*/ 752475 w 783431"/>
                <a:gd name="connsiteY28" fmla="*/ 864394 h 1202531"/>
                <a:gd name="connsiteX29" fmla="*/ 728662 w 783431"/>
                <a:gd name="connsiteY29" fmla="*/ 852488 h 1202531"/>
                <a:gd name="connsiteX30" fmla="*/ 711994 w 783431"/>
                <a:gd name="connsiteY30" fmla="*/ 802482 h 1202531"/>
                <a:gd name="connsiteX31" fmla="*/ 688181 w 783431"/>
                <a:gd name="connsiteY31" fmla="*/ 814388 h 1202531"/>
                <a:gd name="connsiteX32" fmla="*/ 659606 w 783431"/>
                <a:gd name="connsiteY32" fmla="*/ 814388 h 1202531"/>
                <a:gd name="connsiteX33" fmla="*/ 647700 w 783431"/>
                <a:gd name="connsiteY33" fmla="*/ 847725 h 1202531"/>
                <a:gd name="connsiteX34" fmla="*/ 623887 w 783431"/>
                <a:gd name="connsiteY34" fmla="*/ 847725 h 1202531"/>
                <a:gd name="connsiteX35" fmla="*/ 576262 w 783431"/>
                <a:gd name="connsiteY35" fmla="*/ 828675 h 1202531"/>
                <a:gd name="connsiteX36" fmla="*/ 554831 w 783431"/>
                <a:gd name="connsiteY36" fmla="*/ 816769 h 1202531"/>
                <a:gd name="connsiteX37" fmla="*/ 547687 w 783431"/>
                <a:gd name="connsiteY37" fmla="*/ 783432 h 1202531"/>
                <a:gd name="connsiteX38" fmla="*/ 561975 w 783431"/>
                <a:gd name="connsiteY38" fmla="*/ 754857 h 1202531"/>
                <a:gd name="connsiteX39" fmla="*/ 533400 w 783431"/>
                <a:gd name="connsiteY39" fmla="*/ 733425 h 1202531"/>
                <a:gd name="connsiteX40" fmla="*/ 509587 w 783431"/>
                <a:gd name="connsiteY40" fmla="*/ 711994 h 1202531"/>
                <a:gd name="connsiteX41" fmla="*/ 473869 w 783431"/>
                <a:gd name="connsiteY41" fmla="*/ 711994 h 1202531"/>
                <a:gd name="connsiteX42" fmla="*/ 435769 w 783431"/>
                <a:gd name="connsiteY42" fmla="*/ 711994 h 1202531"/>
                <a:gd name="connsiteX43" fmla="*/ 438150 w 783431"/>
                <a:gd name="connsiteY43" fmla="*/ 669132 h 1202531"/>
                <a:gd name="connsiteX44" fmla="*/ 428625 w 783431"/>
                <a:gd name="connsiteY44" fmla="*/ 642938 h 1202531"/>
                <a:gd name="connsiteX45" fmla="*/ 423862 w 783431"/>
                <a:gd name="connsiteY45" fmla="*/ 607219 h 1202531"/>
                <a:gd name="connsiteX46" fmla="*/ 426244 w 783431"/>
                <a:gd name="connsiteY46" fmla="*/ 578644 h 1202531"/>
                <a:gd name="connsiteX47" fmla="*/ 440531 w 783431"/>
                <a:gd name="connsiteY47" fmla="*/ 566738 h 1202531"/>
                <a:gd name="connsiteX48" fmla="*/ 450056 w 783431"/>
                <a:gd name="connsiteY48" fmla="*/ 535782 h 1202531"/>
                <a:gd name="connsiteX49" fmla="*/ 457200 w 783431"/>
                <a:gd name="connsiteY49" fmla="*/ 519113 h 1202531"/>
                <a:gd name="connsiteX50" fmla="*/ 481012 w 783431"/>
                <a:gd name="connsiteY50" fmla="*/ 526257 h 1202531"/>
                <a:gd name="connsiteX51" fmla="*/ 495300 w 783431"/>
                <a:gd name="connsiteY51" fmla="*/ 576263 h 1202531"/>
                <a:gd name="connsiteX52" fmla="*/ 507206 w 783431"/>
                <a:gd name="connsiteY52" fmla="*/ 581025 h 1202531"/>
                <a:gd name="connsiteX53" fmla="*/ 526256 w 783431"/>
                <a:gd name="connsiteY53" fmla="*/ 583407 h 1202531"/>
                <a:gd name="connsiteX54" fmla="*/ 554831 w 783431"/>
                <a:gd name="connsiteY54" fmla="*/ 583407 h 1202531"/>
                <a:gd name="connsiteX55" fmla="*/ 557212 w 783431"/>
                <a:gd name="connsiteY55" fmla="*/ 547688 h 1202531"/>
                <a:gd name="connsiteX56" fmla="*/ 545306 w 783431"/>
                <a:gd name="connsiteY56" fmla="*/ 502444 h 1202531"/>
                <a:gd name="connsiteX57" fmla="*/ 545306 w 783431"/>
                <a:gd name="connsiteY57" fmla="*/ 476250 h 1202531"/>
                <a:gd name="connsiteX58" fmla="*/ 581025 w 783431"/>
                <a:gd name="connsiteY58" fmla="*/ 454819 h 1202531"/>
                <a:gd name="connsiteX59" fmla="*/ 604837 w 783431"/>
                <a:gd name="connsiteY59" fmla="*/ 435769 h 1202531"/>
                <a:gd name="connsiteX60" fmla="*/ 640556 w 783431"/>
                <a:gd name="connsiteY60" fmla="*/ 414338 h 1202531"/>
                <a:gd name="connsiteX61" fmla="*/ 645319 w 783431"/>
                <a:gd name="connsiteY61" fmla="*/ 395288 h 1202531"/>
                <a:gd name="connsiteX62" fmla="*/ 633412 w 783431"/>
                <a:gd name="connsiteY62" fmla="*/ 371475 h 1202531"/>
                <a:gd name="connsiteX63" fmla="*/ 614362 w 783431"/>
                <a:gd name="connsiteY63" fmla="*/ 369094 h 1202531"/>
                <a:gd name="connsiteX64" fmla="*/ 609600 w 783431"/>
                <a:gd name="connsiteY64" fmla="*/ 366713 h 1202531"/>
                <a:gd name="connsiteX65" fmla="*/ 597694 w 783431"/>
                <a:gd name="connsiteY65" fmla="*/ 357188 h 1202531"/>
                <a:gd name="connsiteX66" fmla="*/ 611981 w 783431"/>
                <a:gd name="connsiteY66" fmla="*/ 345282 h 1202531"/>
                <a:gd name="connsiteX67" fmla="*/ 652462 w 783431"/>
                <a:gd name="connsiteY67" fmla="*/ 316707 h 1202531"/>
                <a:gd name="connsiteX68" fmla="*/ 678656 w 783431"/>
                <a:gd name="connsiteY68" fmla="*/ 264319 h 1202531"/>
                <a:gd name="connsiteX69" fmla="*/ 666750 w 783431"/>
                <a:gd name="connsiteY69" fmla="*/ 242888 h 1202531"/>
                <a:gd name="connsiteX70" fmla="*/ 638175 w 783431"/>
                <a:gd name="connsiteY70" fmla="*/ 219075 h 1202531"/>
                <a:gd name="connsiteX71" fmla="*/ 642937 w 783431"/>
                <a:gd name="connsiteY71" fmla="*/ 180975 h 1202531"/>
                <a:gd name="connsiteX72" fmla="*/ 673894 w 783431"/>
                <a:gd name="connsiteY72" fmla="*/ 171450 h 1202531"/>
                <a:gd name="connsiteX73" fmla="*/ 700087 w 783431"/>
                <a:gd name="connsiteY73" fmla="*/ 142875 h 1202531"/>
                <a:gd name="connsiteX74" fmla="*/ 700087 w 783431"/>
                <a:gd name="connsiteY74" fmla="*/ 111919 h 1202531"/>
                <a:gd name="connsiteX75" fmla="*/ 666750 w 783431"/>
                <a:gd name="connsiteY75" fmla="*/ 107157 h 1202531"/>
                <a:gd name="connsiteX76" fmla="*/ 645319 w 783431"/>
                <a:gd name="connsiteY76" fmla="*/ 102394 h 1202531"/>
                <a:gd name="connsiteX77" fmla="*/ 645319 w 783431"/>
                <a:gd name="connsiteY77" fmla="*/ 102394 h 1202531"/>
                <a:gd name="connsiteX78" fmla="*/ 678656 w 783431"/>
                <a:gd name="connsiteY78" fmla="*/ 69057 h 1202531"/>
                <a:gd name="connsiteX79" fmla="*/ 685800 w 783431"/>
                <a:gd name="connsiteY79" fmla="*/ 40482 h 1202531"/>
                <a:gd name="connsiteX80" fmla="*/ 678656 w 783431"/>
                <a:gd name="connsiteY80" fmla="*/ 21432 h 1202531"/>
                <a:gd name="connsiteX81" fmla="*/ 695325 w 783431"/>
                <a:gd name="connsiteY81" fmla="*/ 2382 h 1202531"/>
                <a:gd name="connsiteX82" fmla="*/ 628650 w 783431"/>
                <a:gd name="connsiteY82" fmla="*/ 0 h 1202531"/>
                <a:gd name="connsiteX83" fmla="*/ 552450 w 783431"/>
                <a:gd name="connsiteY83" fmla="*/ 52388 h 1202531"/>
                <a:gd name="connsiteX84" fmla="*/ 538162 w 783431"/>
                <a:gd name="connsiteY84" fmla="*/ 90488 h 1202531"/>
                <a:gd name="connsiteX85" fmla="*/ 445294 w 783431"/>
                <a:gd name="connsiteY85" fmla="*/ 126207 h 1202531"/>
                <a:gd name="connsiteX86" fmla="*/ 397669 w 783431"/>
                <a:gd name="connsiteY86" fmla="*/ 159544 h 1202531"/>
                <a:gd name="connsiteX87" fmla="*/ 376237 w 783431"/>
                <a:gd name="connsiteY87" fmla="*/ 190500 h 1202531"/>
                <a:gd name="connsiteX88" fmla="*/ 350044 w 783431"/>
                <a:gd name="connsiteY88" fmla="*/ 140494 h 1202531"/>
                <a:gd name="connsiteX89" fmla="*/ 316706 w 783431"/>
                <a:gd name="connsiteY89" fmla="*/ 140494 h 1202531"/>
                <a:gd name="connsiteX90" fmla="*/ 304800 w 783431"/>
                <a:gd name="connsiteY90" fmla="*/ 166688 h 1202531"/>
                <a:gd name="connsiteX91" fmla="*/ 280987 w 783431"/>
                <a:gd name="connsiteY91" fmla="*/ 230982 h 1202531"/>
                <a:gd name="connsiteX92" fmla="*/ 154781 w 783431"/>
                <a:gd name="connsiteY92" fmla="*/ 223838 h 1202531"/>
                <a:gd name="connsiteX93" fmla="*/ 140494 w 783431"/>
                <a:gd name="connsiteY93" fmla="*/ 245269 h 1202531"/>
                <a:gd name="connsiteX94" fmla="*/ 138112 w 783431"/>
                <a:gd name="connsiteY94" fmla="*/ 280988 h 1202531"/>
                <a:gd name="connsiteX95" fmla="*/ 66675 w 783431"/>
                <a:gd name="connsiteY95" fmla="*/ 309563 h 1202531"/>
                <a:gd name="connsiteX96" fmla="*/ 54769 w 783431"/>
                <a:gd name="connsiteY96" fmla="*/ 323850 h 1202531"/>
                <a:gd name="connsiteX97" fmla="*/ 66675 w 783431"/>
                <a:gd name="connsiteY97" fmla="*/ 381000 h 1202531"/>
                <a:gd name="connsiteX98" fmla="*/ 19050 w 783431"/>
                <a:gd name="connsiteY98" fmla="*/ 423863 h 1202531"/>
                <a:gd name="connsiteX99" fmla="*/ 26194 w 783431"/>
                <a:gd name="connsiteY99" fmla="*/ 490538 h 1202531"/>
                <a:gd name="connsiteX100" fmla="*/ 33337 w 783431"/>
                <a:gd name="connsiteY100" fmla="*/ 554832 h 1202531"/>
                <a:gd name="connsiteX101" fmla="*/ 0 w 783431"/>
                <a:gd name="connsiteY101" fmla="*/ 614363 h 1202531"/>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69106 w 783431"/>
                <a:gd name="connsiteY15" fmla="*/ 1181100 h 1276349"/>
                <a:gd name="connsiteX16" fmla="*/ 554831 w 783431"/>
                <a:gd name="connsiteY16" fmla="*/ 1202531 h 1276349"/>
                <a:gd name="connsiteX17" fmla="*/ 592931 w 783431"/>
                <a:gd name="connsiteY17" fmla="*/ 1126331 h 1276349"/>
                <a:gd name="connsiteX18" fmla="*/ 604837 w 783431"/>
                <a:gd name="connsiteY18" fmla="*/ 1085850 h 1276349"/>
                <a:gd name="connsiteX19" fmla="*/ 585787 w 783431"/>
                <a:gd name="connsiteY19" fmla="*/ 1035844 h 1276349"/>
                <a:gd name="connsiteX20" fmla="*/ 607219 w 783431"/>
                <a:gd name="connsiteY20" fmla="*/ 1021557 h 1276349"/>
                <a:gd name="connsiteX21" fmla="*/ 645319 w 783431"/>
                <a:gd name="connsiteY21" fmla="*/ 1016794 h 1276349"/>
                <a:gd name="connsiteX22" fmla="*/ 685800 w 783431"/>
                <a:gd name="connsiteY22" fmla="*/ 997744 h 1276349"/>
                <a:gd name="connsiteX23" fmla="*/ 716756 w 783431"/>
                <a:gd name="connsiteY23" fmla="*/ 1002507 h 1276349"/>
                <a:gd name="connsiteX24" fmla="*/ 738187 w 783431"/>
                <a:gd name="connsiteY24" fmla="*/ 969169 h 1276349"/>
                <a:gd name="connsiteX25" fmla="*/ 783431 w 783431"/>
                <a:gd name="connsiteY25" fmla="*/ 933450 h 1276349"/>
                <a:gd name="connsiteX26" fmla="*/ 776287 w 783431"/>
                <a:gd name="connsiteY26" fmla="*/ 907257 h 1276349"/>
                <a:gd name="connsiteX27" fmla="*/ 752475 w 783431"/>
                <a:gd name="connsiteY27" fmla="*/ 888207 h 1276349"/>
                <a:gd name="connsiteX28" fmla="*/ 752475 w 783431"/>
                <a:gd name="connsiteY28" fmla="*/ 864394 h 1276349"/>
                <a:gd name="connsiteX29" fmla="*/ 728662 w 783431"/>
                <a:gd name="connsiteY29" fmla="*/ 852488 h 1276349"/>
                <a:gd name="connsiteX30" fmla="*/ 711994 w 783431"/>
                <a:gd name="connsiteY30" fmla="*/ 802482 h 1276349"/>
                <a:gd name="connsiteX31" fmla="*/ 688181 w 783431"/>
                <a:gd name="connsiteY31" fmla="*/ 814388 h 1276349"/>
                <a:gd name="connsiteX32" fmla="*/ 659606 w 783431"/>
                <a:gd name="connsiteY32" fmla="*/ 814388 h 1276349"/>
                <a:gd name="connsiteX33" fmla="*/ 647700 w 783431"/>
                <a:gd name="connsiteY33" fmla="*/ 847725 h 1276349"/>
                <a:gd name="connsiteX34" fmla="*/ 623887 w 783431"/>
                <a:gd name="connsiteY34" fmla="*/ 847725 h 1276349"/>
                <a:gd name="connsiteX35" fmla="*/ 576262 w 783431"/>
                <a:gd name="connsiteY35" fmla="*/ 828675 h 1276349"/>
                <a:gd name="connsiteX36" fmla="*/ 554831 w 783431"/>
                <a:gd name="connsiteY36" fmla="*/ 816769 h 1276349"/>
                <a:gd name="connsiteX37" fmla="*/ 547687 w 783431"/>
                <a:gd name="connsiteY37" fmla="*/ 783432 h 1276349"/>
                <a:gd name="connsiteX38" fmla="*/ 561975 w 783431"/>
                <a:gd name="connsiteY38" fmla="*/ 754857 h 1276349"/>
                <a:gd name="connsiteX39" fmla="*/ 533400 w 783431"/>
                <a:gd name="connsiteY39" fmla="*/ 733425 h 1276349"/>
                <a:gd name="connsiteX40" fmla="*/ 509587 w 783431"/>
                <a:gd name="connsiteY40" fmla="*/ 711994 h 1276349"/>
                <a:gd name="connsiteX41" fmla="*/ 473869 w 783431"/>
                <a:gd name="connsiteY41" fmla="*/ 711994 h 1276349"/>
                <a:gd name="connsiteX42" fmla="*/ 435769 w 783431"/>
                <a:gd name="connsiteY42" fmla="*/ 711994 h 1276349"/>
                <a:gd name="connsiteX43" fmla="*/ 438150 w 783431"/>
                <a:gd name="connsiteY43" fmla="*/ 669132 h 1276349"/>
                <a:gd name="connsiteX44" fmla="*/ 428625 w 783431"/>
                <a:gd name="connsiteY44" fmla="*/ 642938 h 1276349"/>
                <a:gd name="connsiteX45" fmla="*/ 423862 w 783431"/>
                <a:gd name="connsiteY45" fmla="*/ 607219 h 1276349"/>
                <a:gd name="connsiteX46" fmla="*/ 426244 w 783431"/>
                <a:gd name="connsiteY46" fmla="*/ 578644 h 1276349"/>
                <a:gd name="connsiteX47" fmla="*/ 440531 w 783431"/>
                <a:gd name="connsiteY47" fmla="*/ 566738 h 1276349"/>
                <a:gd name="connsiteX48" fmla="*/ 450056 w 783431"/>
                <a:gd name="connsiteY48" fmla="*/ 535782 h 1276349"/>
                <a:gd name="connsiteX49" fmla="*/ 457200 w 783431"/>
                <a:gd name="connsiteY49" fmla="*/ 519113 h 1276349"/>
                <a:gd name="connsiteX50" fmla="*/ 481012 w 783431"/>
                <a:gd name="connsiteY50" fmla="*/ 526257 h 1276349"/>
                <a:gd name="connsiteX51" fmla="*/ 495300 w 783431"/>
                <a:gd name="connsiteY51" fmla="*/ 576263 h 1276349"/>
                <a:gd name="connsiteX52" fmla="*/ 507206 w 783431"/>
                <a:gd name="connsiteY52" fmla="*/ 581025 h 1276349"/>
                <a:gd name="connsiteX53" fmla="*/ 526256 w 783431"/>
                <a:gd name="connsiteY53" fmla="*/ 583407 h 1276349"/>
                <a:gd name="connsiteX54" fmla="*/ 554831 w 783431"/>
                <a:gd name="connsiteY54" fmla="*/ 583407 h 1276349"/>
                <a:gd name="connsiteX55" fmla="*/ 557212 w 783431"/>
                <a:gd name="connsiteY55" fmla="*/ 547688 h 1276349"/>
                <a:gd name="connsiteX56" fmla="*/ 545306 w 783431"/>
                <a:gd name="connsiteY56" fmla="*/ 502444 h 1276349"/>
                <a:gd name="connsiteX57" fmla="*/ 545306 w 783431"/>
                <a:gd name="connsiteY57" fmla="*/ 476250 h 1276349"/>
                <a:gd name="connsiteX58" fmla="*/ 581025 w 783431"/>
                <a:gd name="connsiteY58" fmla="*/ 454819 h 1276349"/>
                <a:gd name="connsiteX59" fmla="*/ 604837 w 783431"/>
                <a:gd name="connsiteY59" fmla="*/ 435769 h 1276349"/>
                <a:gd name="connsiteX60" fmla="*/ 640556 w 783431"/>
                <a:gd name="connsiteY60" fmla="*/ 414338 h 1276349"/>
                <a:gd name="connsiteX61" fmla="*/ 645319 w 783431"/>
                <a:gd name="connsiteY61" fmla="*/ 395288 h 1276349"/>
                <a:gd name="connsiteX62" fmla="*/ 633412 w 783431"/>
                <a:gd name="connsiteY62" fmla="*/ 371475 h 1276349"/>
                <a:gd name="connsiteX63" fmla="*/ 614362 w 783431"/>
                <a:gd name="connsiteY63" fmla="*/ 369094 h 1276349"/>
                <a:gd name="connsiteX64" fmla="*/ 609600 w 783431"/>
                <a:gd name="connsiteY64" fmla="*/ 366713 h 1276349"/>
                <a:gd name="connsiteX65" fmla="*/ 597694 w 783431"/>
                <a:gd name="connsiteY65" fmla="*/ 357188 h 1276349"/>
                <a:gd name="connsiteX66" fmla="*/ 611981 w 783431"/>
                <a:gd name="connsiteY66" fmla="*/ 345282 h 1276349"/>
                <a:gd name="connsiteX67" fmla="*/ 652462 w 783431"/>
                <a:gd name="connsiteY67" fmla="*/ 316707 h 1276349"/>
                <a:gd name="connsiteX68" fmla="*/ 678656 w 783431"/>
                <a:gd name="connsiteY68" fmla="*/ 264319 h 1276349"/>
                <a:gd name="connsiteX69" fmla="*/ 666750 w 783431"/>
                <a:gd name="connsiteY69" fmla="*/ 242888 h 1276349"/>
                <a:gd name="connsiteX70" fmla="*/ 638175 w 783431"/>
                <a:gd name="connsiteY70" fmla="*/ 219075 h 1276349"/>
                <a:gd name="connsiteX71" fmla="*/ 642937 w 783431"/>
                <a:gd name="connsiteY71" fmla="*/ 180975 h 1276349"/>
                <a:gd name="connsiteX72" fmla="*/ 673894 w 783431"/>
                <a:gd name="connsiteY72" fmla="*/ 171450 h 1276349"/>
                <a:gd name="connsiteX73" fmla="*/ 700087 w 783431"/>
                <a:gd name="connsiteY73" fmla="*/ 142875 h 1276349"/>
                <a:gd name="connsiteX74" fmla="*/ 700087 w 783431"/>
                <a:gd name="connsiteY74" fmla="*/ 111919 h 1276349"/>
                <a:gd name="connsiteX75" fmla="*/ 666750 w 783431"/>
                <a:gd name="connsiteY75" fmla="*/ 107157 h 1276349"/>
                <a:gd name="connsiteX76" fmla="*/ 645319 w 783431"/>
                <a:gd name="connsiteY76" fmla="*/ 102394 h 1276349"/>
                <a:gd name="connsiteX77" fmla="*/ 645319 w 783431"/>
                <a:gd name="connsiteY77" fmla="*/ 102394 h 1276349"/>
                <a:gd name="connsiteX78" fmla="*/ 678656 w 783431"/>
                <a:gd name="connsiteY78" fmla="*/ 69057 h 1276349"/>
                <a:gd name="connsiteX79" fmla="*/ 685800 w 783431"/>
                <a:gd name="connsiteY79" fmla="*/ 40482 h 1276349"/>
                <a:gd name="connsiteX80" fmla="*/ 678656 w 783431"/>
                <a:gd name="connsiteY80" fmla="*/ 21432 h 1276349"/>
                <a:gd name="connsiteX81" fmla="*/ 695325 w 783431"/>
                <a:gd name="connsiteY81" fmla="*/ 2382 h 1276349"/>
                <a:gd name="connsiteX82" fmla="*/ 628650 w 783431"/>
                <a:gd name="connsiteY82" fmla="*/ 0 h 1276349"/>
                <a:gd name="connsiteX83" fmla="*/ 552450 w 783431"/>
                <a:gd name="connsiteY83" fmla="*/ 52388 h 1276349"/>
                <a:gd name="connsiteX84" fmla="*/ 538162 w 783431"/>
                <a:gd name="connsiteY84" fmla="*/ 90488 h 1276349"/>
                <a:gd name="connsiteX85" fmla="*/ 445294 w 783431"/>
                <a:gd name="connsiteY85" fmla="*/ 126207 h 1276349"/>
                <a:gd name="connsiteX86" fmla="*/ 397669 w 783431"/>
                <a:gd name="connsiteY86" fmla="*/ 159544 h 1276349"/>
                <a:gd name="connsiteX87" fmla="*/ 376237 w 783431"/>
                <a:gd name="connsiteY87" fmla="*/ 190500 h 1276349"/>
                <a:gd name="connsiteX88" fmla="*/ 350044 w 783431"/>
                <a:gd name="connsiteY88" fmla="*/ 140494 h 1276349"/>
                <a:gd name="connsiteX89" fmla="*/ 316706 w 783431"/>
                <a:gd name="connsiteY89" fmla="*/ 140494 h 1276349"/>
                <a:gd name="connsiteX90" fmla="*/ 304800 w 783431"/>
                <a:gd name="connsiteY90" fmla="*/ 166688 h 1276349"/>
                <a:gd name="connsiteX91" fmla="*/ 280987 w 783431"/>
                <a:gd name="connsiteY91" fmla="*/ 230982 h 1276349"/>
                <a:gd name="connsiteX92" fmla="*/ 154781 w 783431"/>
                <a:gd name="connsiteY92" fmla="*/ 223838 h 1276349"/>
                <a:gd name="connsiteX93" fmla="*/ 140494 w 783431"/>
                <a:gd name="connsiteY93" fmla="*/ 245269 h 1276349"/>
                <a:gd name="connsiteX94" fmla="*/ 138112 w 783431"/>
                <a:gd name="connsiteY94" fmla="*/ 280988 h 1276349"/>
                <a:gd name="connsiteX95" fmla="*/ 66675 w 783431"/>
                <a:gd name="connsiteY95" fmla="*/ 309563 h 1276349"/>
                <a:gd name="connsiteX96" fmla="*/ 54769 w 783431"/>
                <a:gd name="connsiteY96" fmla="*/ 323850 h 1276349"/>
                <a:gd name="connsiteX97" fmla="*/ 66675 w 783431"/>
                <a:gd name="connsiteY97" fmla="*/ 381000 h 1276349"/>
                <a:gd name="connsiteX98" fmla="*/ 19050 w 783431"/>
                <a:gd name="connsiteY98" fmla="*/ 423863 h 1276349"/>
                <a:gd name="connsiteX99" fmla="*/ 26194 w 783431"/>
                <a:gd name="connsiteY99" fmla="*/ 490538 h 1276349"/>
                <a:gd name="connsiteX100" fmla="*/ 33337 w 783431"/>
                <a:gd name="connsiteY100" fmla="*/ 554832 h 1276349"/>
                <a:gd name="connsiteX101" fmla="*/ 0 w 783431"/>
                <a:gd name="connsiteY101"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38150 w 783431"/>
                <a:gd name="connsiteY15" fmla="*/ 1228724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23863 w 783431"/>
                <a:gd name="connsiteY15" fmla="*/ 1221580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16720 w 783431"/>
                <a:gd name="connsiteY15" fmla="*/ 1212055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83431" h="1276349">
                  <a:moveTo>
                    <a:pt x="0" y="614363"/>
                  </a:moveTo>
                  <a:lnTo>
                    <a:pt x="21431" y="661988"/>
                  </a:lnTo>
                  <a:lnTo>
                    <a:pt x="28575" y="742950"/>
                  </a:lnTo>
                  <a:lnTo>
                    <a:pt x="76200" y="814388"/>
                  </a:lnTo>
                  <a:lnTo>
                    <a:pt x="102394" y="919163"/>
                  </a:lnTo>
                  <a:lnTo>
                    <a:pt x="116681" y="947738"/>
                  </a:lnTo>
                  <a:lnTo>
                    <a:pt x="130969" y="995363"/>
                  </a:lnTo>
                  <a:lnTo>
                    <a:pt x="150019" y="1023938"/>
                  </a:lnTo>
                  <a:lnTo>
                    <a:pt x="159544" y="1042988"/>
                  </a:lnTo>
                  <a:lnTo>
                    <a:pt x="197644" y="1069182"/>
                  </a:lnTo>
                  <a:lnTo>
                    <a:pt x="245269" y="1090613"/>
                  </a:lnTo>
                  <a:lnTo>
                    <a:pt x="264318" y="1131094"/>
                  </a:lnTo>
                  <a:lnTo>
                    <a:pt x="295275" y="1164431"/>
                  </a:lnTo>
                  <a:lnTo>
                    <a:pt x="385762" y="1200149"/>
                  </a:lnTo>
                  <a:lnTo>
                    <a:pt x="404812" y="1276349"/>
                  </a:lnTo>
                  <a:lnTo>
                    <a:pt x="416720" y="1212055"/>
                  </a:lnTo>
                  <a:lnTo>
                    <a:pt x="469106" y="1181100"/>
                  </a:lnTo>
                  <a:lnTo>
                    <a:pt x="554831" y="1202531"/>
                  </a:lnTo>
                  <a:lnTo>
                    <a:pt x="592931" y="1126331"/>
                  </a:lnTo>
                  <a:lnTo>
                    <a:pt x="604837" y="1085850"/>
                  </a:lnTo>
                  <a:lnTo>
                    <a:pt x="585787" y="1035844"/>
                  </a:lnTo>
                  <a:lnTo>
                    <a:pt x="607219" y="1021557"/>
                  </a:lnTo>
                  <a:lnTo>
                    <a:pt x="645319" y="1016794"/>
                  </a:lnTo>
                  <a:lnTo>
                    <a:pt x="685800" y="997744"/>
                  </a:lnTo>
                  <a:lnTo>
                    <a:pt x="716756" y="1002507"/>
                  </a:lnTo>
                  <a:lnTo>
                    <a:pt x="738187" y="969169"/>
                  </a:lnTo>
                  <a:lnTo>
                    <a:pt x="783431" y="933450"/>
                  </a:lnTo>
                  <a:lnTo>
                    <a:pt x="776287" y="907257"/>
                  </a:lnTo>
                  <a:lnTo>
                    <a:pt x="752475" y="888207"/>
                  </a:lnTo>
                  <a:lnTo>
                    <a:pt x="752475" y="864394"/>
                  </a:lnTo>
                  <a:lnTo>
                    <a:pt x="728662" y="852488"/>
                  </a:lnTo>
                  <a:lnTo>
                    <a:pt x="711994" y="802482"/>
                  </a:lnTo>
                  <a:lnTo>
                    <a:pt x="688181" y="814388"/>
                  </a:lnTo>
                  <a:lnTo>
                    <a:pt x="659606" y="814388"/>
                  </a:lnTo>
                  <a:lnTo>
                    <a:pt x="647700" y="847725"/>
                  </a:lnTo>
                  <a:lnTo>
                    <a:pt x="623887" y="847725"/>
                  </a:lnTo>
                  <a:lnTo>
                    <a:pt x="576262" y="828675"/>
                  </a:lnTo>
                  <a:lnTo>
                    <a:pt x="554831" y="816769"/>
                  </a:lnTo>
                  <a:lnTo>
                    <a:pt x="547687" y="783432"/>
                  </a:lnTo>
                  <a:lnTo>
                    <a:pt x="561975" y="754857"/>
                  </a:lnTo>
                  <a:lnTo>
                    <a:pt x="533400" y="733425"/>
                  </a:lnTo>
                  <a:lnTo>
                    <a:pt x="509587" y="711994"/>
                  </a:lnTo>
                  <a:lnTo>
                    <a:pt x="473869" y="711994"/>
                  </a:lnTo>
                  <a:lnTo>
                    <a:pt x="435769" y="711994"/>
                  </a:lnTo>
                  <a:lnTo>
                    <a:pt x="438150" y="669132"/>
                  </a:lnTo>
                  <a:lnTo>
                    <a:pt x="428625" y="642938"/>
                  </a:lnTo>
                  <a:lnTo>
                    <a:pt x="423862" y="607219"/>
                  </a:lnTo>
                  <a:lnTo>
                    <a:pt x="426244" y="578644"/>
                  </a:lnTo>
                  <a:lnTo>
                    <a:pt x="440531" y="566738"/>
                  </a:lnTo>
                  <a:lnTo>
                    <a:pt x="450056" y="535782"/>
                  </a:lnTo>
                  <a:lnTo>
                    <a:pt x="457200" y="519113"/>
                  </a:lnTo>
                  <a:lnTo>
                    <a:pt x="481012" y="526257"/>
                  </a:lnTo>
                  <a:lnTo>
                    <a:pt x="495300" y="576263"/>
                  </a:lnTo>
                  <a:lnTo>
                    <a:pt x="507206" y="581025"/>
                  </a:lnTo>
                  <a:lnTo>
                    <a:pt x="526256" y="583407"/>
                  </a:lnTo>
                  <a:lnTo>
                    <a:pt x="554831" y="583407"/>
                  </a:lnTo>
                  <a:lnTo>
                    <a:pt x="557212" y="547688"/>
                  </a:lnTo>
                  <a:lnTo>
                    <a:pt x="545306" y="502444"/>
                  </a:lnTo>
                  <a:lnTo>
                    <a:pt x="545306" y="476250"/>
                  </a:lnTo>
                  <a:lnTo>
                    <a:pt x="581025" y="454819"/>
                  </a:lnTo>
                  <a:lnTo>
                    <a:pt x="604837" y="435769"/>
                  </a:lnTo>
                  <a:lnTo>
                    <a:pt x="640556" y="414338"/>
                  </a:lnTo>
                  <a:lnTo>
                    <a:pt x="645319" y="395288"/>
                  </a:lnTo>
                  <a:lnTo>
                    <a:pt x="633412" y="371475"/>
                  </a:lnTo>
                  <a:lnTo>
                    <a:pt x="614362" y="369094"/>
                  </a:lnTo>
                  <a:lnTo>
                    <a:pt x="609600" y="366713"/>
                  </a:lnTo>
                  <a:lnTo>
                    <a:pt x="597694" y="357188"/>
                  </a:lnTo>
                  <a:lnTo>
                    <a:pt x="611981" y="345282"/>
                  </a:lnTo>
                  <a:lnTo>
                    <a:pt x="652462" y="316707"/>
                  </a:lnTo>
                  <a:lnTo>
                    <a:pt x="678656" y="264319"/>
                  </a:lnTo>
                  <a:lnTo>
                    <a:pt x="666750" y="242888"/>
                  </a:lnTo>
                  <a:lnTo>
                    <a:pt x="638175" y="219075"/>
                  </a:lnTo>
                  <a:lnTo>
                    <a:pt x="642937" y="180975"/>
                  </a:lnTo>
                  <a:lnTo>
                    <a:pt x="673894" y="171450"/>
                  </a:lnTo>
                  <a:lnTo>
                    <a:pt x="700087" y="142875"/>
                  </a:lnTo>
                  <a:lnTo>
                    <a:pt x="700087" y="111919"/>
                  </a:lnTo>
                  <a:lnTo>
                    <a:pt x="666750" y="107157"/>
                  </a:lnTo>
                  <a:lnTo>
                    <a:pt x="645319" y="102394"/>
                  </a:lnTo>
                  <a:lnTo>
                    <a:pt x="645319" y="102394"/>
                  </a:lnTo>
                  <a:lnTo>
                    <a:pt x="678656" y="69057"/>
                  </a:lnTo>
                  <a:lnTo>
                    <a:pt x="685800" y="40482"/>
                  </a:lnTo>
                  <a:lnTo>
                    <a:pt x="678656" y="21432"/>
                  </a:lnTo>
                  <a:lnTo>
                    <a:pt x="695325" y="2382"/>
                  </a:lnTo>
                  <a:lnTo>
                    <a:pt x="628650" y="0"/>
                  </a:lnTo>
                  <a:lnTo>
                    <a:pt x="552450" y="52388"/>
                  </a:lnTo>
                  <a:lnTo>
                    <a:pt x="538162" y="90488"/>
                  </a:lnTo>
                  <a:lnTo>
                    <a:pt x="445294" y="126207"/>
                  </a:lnTo>
                  <a:lnTo>
                    <a:pt x="397669" y="159544"/>
                  </a:lnTo>
                  <a:lnTo>
                    <a:pt x="376237" y="190500"/>
                  </a:lnTo>
                  <a:lnTo>
                    <a:pt x="350044" y="140494"/>
                  </a:lnTo>
                  <a:lnTo>
                    <a:pt x="316706" y="140494"/>
                  </a:lnTo>
                  <a:lnTo>
                    <a:pt x="304800" y="166688"/>
                  </a:lnTo>
                  <a:lnTo>
                    <a:pt x="280987" y="230982"/>
                  </a:lnTo>
                  <a:lnTo>
                    <a:pt x="154781" y="223838"/>
                  </a:lnTo>
                  <a:lnTo>
                    <a:pt x="140494" y="245269"/>
                  </a:lnTo>
                  <a:lnTo>
                    <a:pt x="138112" y="280988"/>
                  </a:lnTo>
                  <a:lnTo>
                    <a:pt x="66675" y="309563"/>
                  </a:lnTo>
                  <a:lnTo>
                    <a:pt x="54769" y="323850"/>
                  </a:lnTo>
                  <a:lnTo>
                    <a:pt x="66675" y="381000"/>
                  </a:lnTo>
                  <a:lnTo>
                    <a:pt x="19050" y="423863"/>
                  </a:lnTo>
                  <a:lnTo>
                    <a:pt x="26194" y="490538"/>
                  </a:lnTo>
                  <a:lnTo>
                    <a:pt x="33337" y="554832"/>
                  </a:lnTo>
                  <a:lnTo>
                    <a:pt x="0" y="614363"/>
                  </a:lnTo>
                  <a:close/>
                </a:path>
              </a:pathLst>
            </a:custGeom>
            <a:solidFill>
              <a:srgbClr val="92D050"/>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7" name="TextBox 6">
              <a:extLst>
                <a:ext uri="{FF2B5EF4-FFF2-40B4-BE49-F238E27FC236}">
                  <a16:creationId xmlns:a16="http://schemas.microsoft.com/office/drawing/2014/main" id="{FF2205B4-9A5D-3B60-ED3A-A4C80D0E4C24}"/>
                </a:ext>
              </a:extLst>
            </p:cNvPr>
            <p:cNvSpPr txBox="1"/>
            <p:nvPr/>
          </p:nvSpPr>
          <p:spPr>
            <a:xfrm>
              <a:off x="1342364" y="4046320"/>
              <a:ext cx="1158843" cy="300104"/>
            </a:xfrm>
            <a:prstGeom prst="rect">
              <a:avLst/>
            </a:prstGeom>
            <a:noFill/>
          </p:spPr>
          <p:txBody>
            <a:bodyPr wrap="square" rtlCol="0">
              <a:spAutoFit/>
            </a:bodyPr>
            <a:lstStyle/>
            <a:p>
              <a:r>
                <a:rPr lang="en-IN" sz="1600" b="1" dirty="0"/>
                <a:t>Karnataka</a:t>
              </a:r>
            </a:p>
          </p:txBody>
        </p:sp>
      </p:grpSp>
      <p:sp>
        <p:nvSpPr>
          <p:cNvPr id="8" name="Rectangle 7">
            <a:extLst>
              <a:ext uri="{FF2B5EF4-FFF2-40B4-BE49-F238E27FC236}">
                <a16:creationId xmlns:a16="http://schemas.microsoft.com/office/drawing/2014/main" id="{342FCBDA-5C6F-BED8-30AD-8F669478E61D}"/>
              </a:ext>
            </a:extLst>
          </p:cNvPr>
          <p:cNvSpPr/>
          <p:nvPr/>
        </p:nvSpPr>
        <p:spPr>
          <a:xfrm>
            <a:off x="2497349" y="2054186"/>
            <a:ext cx="6354817" cy="338554"/>
          </a:xfrm>
          <a:prstGeom prst="rect">
            <a:avLst/>
          </a:prstGeom>
        </p:spPr>
        <p:txBody>
          <a:bodyPr wrap="none">
            <a:spAutoFit/>
          </a:bodyPr>
          <a:lstStyle/>
          <a:p>
            <a:pPr lvl="1" algn="ctr"/>
            <a:r>
              <a:rPr lang="en-IN" sz="1600" i="1" dirty="0">
                <a:latin typeface="Segoe UI semi light"/>
              </a:rPr>
              <a:t>Place of Supply will be principal place of business of Third person</a:t>
            </a:r>
          </a:p>
        </p:txBody>
      </p:sp>
      <p:grpSp>
        <p:nvGrpSpPr>
          <p:cNvPr id="9" name="Group 8">
            <a:extLst>
              <a:ext uri="{FF2B5EF4-FFF2-40B4-BE49-F238E27FC236}">
                <a16:creationId xmlns:a16="http://schemas.microsoft.com/office/drawing/2014/main" id="{B27CB473-A961-B219-B267-DBC28A34DA46}"/>
              </a:ext>
            </a:extLst>
          </p:cNvPr>
          <p:cNvGrpSpPr/>
          <p:nvPr/>
        </p:nvGrpSpPr>
        <p:grpSpPr>
          <a:xfrm>
            <a:off x="5137270" y="2300923"/>
            <a:ext cx="3228838" cy="2706526"/>
            <a:chOff x="5116950" y="1975803"/>
            <a:chExt cx="3228838" cy="2706526"/>
          </a:xfrm>
        </p:grpSpPr>
        <p:pic>
          <p:nvPicPr>
            <p:cNvPr id="10" name="Picture 9">
              <a:extLst>
                <a:ext uri="{FF2B5EF4-FFF2-40B4-BE49-F238E27FC236}">
                  <a16:creationId xmlns:a16="http://schemas.microsoft.com/office/drawing/2014/main" id="{C715E7B3-BC3C-8A35-F2D0-B79865236AC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6950" y="1975803"/>
              <a:ext cx="3228838" cy="2706526"/>
            </a:xfrm>
            <a:prstGeom prst="rect">
              <a:avLst/>
            </a:prstGeom>
          </p:spPr>
        </p:pic>
        <p:sp>
          <p:nvSpPr>
            <p:cNvPr id="11" name="TextBox 10">
              <a:extLst>
                <a:ext uri="{FF2B5EF4-FFF2-40B4-BE49-F238E27FC236}">
                  <a16:creationId xmlns:a16="http://schemas.microsoft.com/office/drawing/2014/main" id="{F4921DB1-86A2-36F7-2235-5BCB30A0336C}"/>
                </a:ext>
              </a:extLst>
            </p:cNvPr>
            <p:cNvSpPr txBox="1"/>
            <p:nvPr/>
          </p:nvSpPr>
          <p:spPr>
            <a:xfrm rot="19799514">
              <a:off x="5538517" y="2704015"/>
              <a:ext cx="1504842" cy="338554"/>
            </a:xfrm>
            <a:prstGeom prst="rect">
              <a:avLst/>
            </a:prstGeom>
            <a:noFill/>
          </p:spPr>
          <p:txBody>
            <a:bodyPr wrap="square" rtlCol="0">
              <a:spAutoFit/>
            </a:bodyPr>
            <a:lstStyle/>
            <a:p>
              <a:r>
                <a:rPr lang="en-IN" sz="1600" b="1" dirty="0"/>
                <a:t>Telangana</a:t>
              </a:r>
            </a:p>
          </p:txBody>
        </p:sp>
        <p:sp>
          <p:nvSpPr>
            <p:cNvPr id="12" name="TextBox 11">
              <a:extLst>
                <a:ext uri="{FF2B5EF4-FFF2-40B4-BE49-F238E27FC236}">
                  <a16:creationId xmlns:a16="http://schemas.microsoft.com/office/drawing/2014/main" id="{62E73733-F556-0AA3-848D-E543197E380B}"/>
                </a:ext>
              </a:extLst>
            </p:cNvPr>
            <p:cNvSpPr txBox="1"/>
            <p:nvPr/>
          </p:nvSpPr>
          <p:spPr>
            <a:xfrm rot="19799514">
              <a:off x="6207313" y="2908084"/>
              <a:ext cx="1751085" cy="338554"/>
            </a:xfrm>
            <a:prstGeom prst="rect">
              <a:avLst/>
            </a:prstGeom>
            <a:noFill/>
          </p:spPr>
          <p:txBody>
            <a:bodyPr wrap="square" rtlCol="0">
              <a:spAutoFit/>
            </a:bodyPr>
            <a:lstStyle/>
            <a:p>
              <a:r>
                <a:rPr lang="en-IN" sz="1600" b="1" dirty="0"/>
                <a:t>Andhra Pradesh</a:t>
              </a:r>
            </a:p>
          </p:txBody>
        </p:sp>
      </p:grpSp>
      <p:grpSp>
        <p:nvGrpSpPr>
          <p:cNvPr id="13" name="Group 12">
            <a:extLst>
              <a:ext uri="{FF2B5EF4-FFF2-40B4-BE49-F238E27FC236}">
                <a16:creationId xmlns:a16="http://schemas.microsoft.com/office/drawing/2014/main" id="{963A784C-2BA0-5510-4A0B-CF5642DB34AB}"/>
              </a:ext>
            </a:extLst>
          </p:cNvPr>
          <p:cNvGrpSpPr/>
          <p:nvPr/>
        </p:nvGrpSpPr>
        <p:grpSpPr>
          <a:xfrm>
            <a:off x="5561860" y="3882225"/>
            <a:ext cx="1115448" cy="633885"/>
            <a:chOff x="5038868" y="3321685"/>
            <a:chExt cx="1115448" cy="633885"/>
          </a:xfrm>
        </p:grpSpPr>
        <p:sp>
          <p:nvSpPr>
            <p:cNvPr id="14" name="Text Box 5120">
              <a:extLst>
                <a:ext uri="{FF2B5EF4-FFF2-40B4-BE49-F238E27FC236}">
                  <a16:creationId xmlns:a16="http://schemas.microsoft.com/office/drawing/2014/main" id="{14FA1E7D-2014-EB09-A852-42BF9794F095}"/>
                </a:ext>
              </a:extLst>
            </p:cNvPr>
            <p:cNvSpPr txBox="1"/>
            <p:nvPr/>
          </p:nvSpPr>
          <p:spPr>
            <a:xfrm>
              <a:off x="5038868" y="3747127"/>
              <a:ext cx="1115448" cy="20844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050" b="1" dirty="0">
                  <a:solidFill>
                    <a:schemeClr val="tx1"/>
                  </a:solidFill>
                  <a:effectLst/>
                  <a:ea typeface="Calibri" panose="020F0502020204030204" pitchFamily="34" charset="0"/>
                  <a:cs typeface="Times New Roman" panose="02020603050405020304" pitchFamily="18" charset="0"/>
                </a:rPr>
                <a:t> Ramesh Trading Ltd</a:t>
              </a:r>
              <a:endParaRPr lang="en-IN" sz="1600" b="1" dirty="0">
                <a:solidFill>
                  <a:schemeClr val="tx1"/>
                </a:solidFill>
                <a:effectLst/>
                <a:ea typeface="Calibri" panose="020F050202020403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5170A78B-4AFB-08C8-1FC0-A86535C5A61E}"/>
                </a:ext>
              </a:extLst>
            </p:cNvPr>
            <p:cNvGrpSpPr/>
            <p:nvPr/>
          </p:nvGrpSpPr>
          <p:grpSpPr>
            <a:xfrm>
              <a:off x="5482590" y="3321685"/>
              <a:ext cx="381635" cy="471805"/>
              <a:chOff x="0" y="0"/>
              <a:chExt cx="381758" cy="471931"/>
            </a:xfrm>
          </p:grpSpPr>
          <p:sp>
            <p:nvSpPr>
              <p:cNvPr id="16" name="Rectangle 15">
                <a:extLst>
                  <a:ext uri="{FF2B5EF4-FFF2-40B4-BE49-F238E27FC236}">
                    <a16:creationId xmlns:a16="http://schemas.microsoft.com/office/drawing/2014/main" id="{3097475E-19D0-3B7B-93A7-3D0F89A7BC9D}"/>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7" name="Rectangle 16">
                <a:extLst>
                  <a:ext uri="{FF2B5EF4-FFF2-40B4-BE49-F238E27FC236}">
                    <a16:creationId xmlns:a16="http://schemas.microsoft.com/office/drawing/2014/main" id="{923010B0-40B2-C6DB-D130-98A95B6F4215}"/>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8" name="Rectangle 17">
                <a:extLst>
                  <a:ext uri="{FF2B5EF4-FFF2-40B4-BE49-F238E27FC236}">
                    <a16:creationId xmlns:a16="http://schemas.microsoft.com/office/drawing/2014/main" id="{1FEF3CEE-5925-C066-05C9-0851818DA075}"/>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9" name="Rectangle 18">
                <a:extLst>
                  <a:ext uri="{FF2B5EF4-FFF2-40B4-BE49-F238E27FC236}">
                    <a16:creationId xmlns:a16="http://schemas.microsoft.com/office/drawing/2014/main" id="{4FF216C3-C4D9-A39E-8E45-609C7CC64072}"/>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grpSp>
        <p:nvGrpSpPr>
          <p:cNvPr id="20" name="Group 19">
            <a:extLst>
              <a:ext uri="{FF2B5EF4-FFF2-40B4-BE49-F238E27FC236}">
                <a16:creationId xmlns:a16="http://schemas.microsoft.com/office/drawing/2014/main" id="{48AB3527-B058-73E0-FB6A-F926B1A1F9B5}"/>
              </a:ext>
            </a:extLst>
          </p:cNvPr>
          <p:cNvGrpSpPr/>
          <p:nvPr/>
        </p:nvGrpSpPr>
        <p:grpSpPr>
          <a:xfrm>
            <a:off x="4837469" y="4232955"/>
            <a:ext cx="1051227" cy="1547446"/>
            <a:chOff x="6305654" y="4359493"/>
            <a:chExt cx="1051227" cy="1547446"/>
          </a:xfrm>
        </p:grpSpPr>
        <p:sp>
          <p:nvSpPr>
            <p:cNvPr id="21" name="Freeform 67">
              <a:extLst>
                <a:ext uri="{FF2B5EF4-FFF2-40B4-BE49-F238E27FC236}">
                  <a16:creationId xmlns:a16="http://schemas.microsoft.com/office/drawing/2014/main" id="{5AFA41C1-BD22-8E22-A680-6A815D4546B0}"/>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187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Freeform 68">
              <a:extLst>
                <a:ext uri="{FF2B5EF4-FFF2-40B4-BE49-F238E27FC236}">
                  <a16:creationId xmlns:a16="http://schemas.microsoft.com/office/drawing/2014/main" id="{B6856231-4E12-314E-9963-F04D22F228B1}"/>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23" name="Picture 22">
            <a:extLst>
              <a:ext uri="{FF2B5EF4-FFF2-40B4-BE49-F238E27FC236}">
                <a16:creationId xmlns:a16="http://schemas.microsoft.com/office/drawing/2014/main" id="{900BB887-F547-C99C-9A7F-BA9A8251D5FA}"/>
              </a:ext>
            </a:extLst>
          </p:cNvPr>
          <p:cNvPicPr>
            <a:picLocks noChangeAspect="1"/>
          </p:cNvPicPr>
          <p:nvPr/>
        </p:nvPicPr>
        <p:blipFill>
          <a:blip r:embed="rId3"/>
          <a:stretch>
            <a:fillRect/>
          </a:stretch>
        </p:blipFill>
        <p:spPr>
          <a:xfrm>
            <a:off x="5398324" y="5383270"/>
            <a:ext cx="1140051" cy="877900"/>
          </a:xfrm>
          <a:prstGeom prst="rect">
            <a:avLst/>
          </a:prstGeom>
        </p:spPr>
      </p:pic>
      <p:grpSp>
        <p:nvGrpSpPr>
          <p:cNvPr id="24" name="Group 23">
            <a:extLst>
              <a:ext uri="{FF2B5EF4-FFF2-40B4-BE49-F238E27FC236}">
                <a16:creationId xmlns:a16="http://schemas.microsoft.com/office/drawing/2014/main" id="{2C047196-C3AF-7983-0286-83CB12D3C2B3}"/>
              </a:ext>
            </a:extLst>
          </p:cNvPr>
          <p:cNvGrpSpPr/>
          <p:nvPr/>
        </p:nvGrpSpPr>
        <p:grpSpPr>
          <a:xfrm>
            <a:off x="4434406" y="3855392"/>
            <a:ext cx="1066800" cy="653415"/>
            <a:chOff x="5183505" y="3321685"/>
            <a:chExt cx="1066800" cy="653415"/>
          </a:xfrm>
        </p:grpSpPr>
        <p:sp>
          <p:nvSpPr>
            <p:cNvPr id="25" name="Text Box 5120">
              <a:extLst>
                <a:ext uri="{FF2B5EF4-FFF2-40B4-BE49-F238E27FC236}">
                  <a16:creationId xmlns:a16="http://schemas.microsoft.com/office/drawing/2014/main" id="{A2CB7A64-8C95-C99F-2A7C-3CD5593A7A1B}"/>
                </a:ext>
              </a:extLst>
            </p:cNvPr>
            <p:cNvSpPr txBox="1"/>
            <p:nvPr/>
          </p:nvSpPr>
          <p:spPr>
            <a:xfrm>
              <a:off x="5183505" y="3746500"/>
              <a:ext cx="1066800" cy="2286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050" b="1" dirty="0">
                  <a:solidFill>
                    <a:schemeClr val="bg1"/>
                  </a:solidFill>
                  <a:effectLst/>
                  <a:ea typeface="Calibri" panose="020F0502020204030204" pitchFamily="34" charset="0"/>
                  <a:cs typeface="Times New Roman" panose="02020603050405020304" pitchFamily="18" charset="0"/>
                </a:rPr>
                <a:t> Ganesh Trading Ltd</a:t>
              </a:r>
              <a:endParaRPr lang="en-IN" sz="1600" b="1" dirty="0">
                <a:solidFill>
                  <a:schemeClr val="bg1"/>
                </a:solidFill>
                <a:effectLst/>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BAB27D94-8AB7-4041-C4A6-4E1181ADE010}"/>
                </a:ext>
              </a:extLst>
            </p:cNvPr>
            <p:cNvGrpSpPr/>
            <p:nvPr/>
          </p:nvGrpSpPr>
          <p:grpSpPr>
            <a:xfrm>
              <a:off x="5482590" y="3321685"/>
              <a:ext cx="381635" cy="471805"/>
              <a:chOff x="0" y="0"/>
              <a:chExt cx="381758" cy="471931"/>
            </a:xfrm>
          </p:grpSpPr>
          <p:sp>
            <p:nvSpPr>
              <p:cNvPr id="27" name="Rectangle 26">
                <a:extLst>
                  <a:ext uri="{FF2B5EF4-FFF2-40B4-BE49-F238E27FC236}">
                    <a16:creationId xmlns:a16="http://schemas.microsoft.com/office/drawing/2014/main" id="{6F4EA859-499F-6D87-14F8-9DAA3BB5E8FF}"/>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8" name="Rectangle 27">
                <a:extLst>
                  <a:ext uri="{FF2B5EF4-FFF2-40B4-BE49-F238E27FC236}">
                    <a16:creationId xmlns:a16="http://schemas.microsoft.com/office/drawing/2014/main" id="{B22BFC53-E9FF-7504-79EF-12E9D6687A71}"/>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9" name="Rectangle 28">
                <a:extLst>
                  <a:ext uri="{FF2B5EF4-FFF2-40B4-BE49-F238E27FC236}">
                    <a16:creationId xmlns:a16="http://schemas.microsoft.com/office/drawing/2014/main" id="{4F646AB7-329A-497D-CDB0-6E17C57722B7}"/>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30" name="Rectangle 29">
                <a:extLst>
                  <a:ext uri="{FF2B5EF4-FFF2-40B4-BE49-F238E27FC236}">
                    <a16:creationId xmlns:a16="http://schemas.microsoft.com/office/drawing/2014/main" id="{F8EF14FB-FAFA-D501-45EC-0B80DB8B310F}"/>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pic>
        <p:nvPicPr>
          <p:cNvPr id="31" name="Picture 2" descr="Image result for Straight Truck cartoon image">
            <a:extLst>
              <a:ext uri="{FF2B5EF4-FFF2-40B4-BE49-F238E27FC236}">
                <a16:creationId xmlns:a16="http://schemas.microsoft.com/office/drawing/2014/main" id="{71B11E26-6CD5-876E-4B33-C0BD304E095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8942"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17053">
            <a:off x="4492628" y="4109830"/>
            <a:ext cx="540102" cy="382319"/>
          </a:xfrm>
          <a:prstGeom prst="rect">
            <a:avLst/>
          </a:prstGeom>
          <a:noFill/>
          <a:extLst>
            <a:ext uri="{909E8E84-426E-40DD-AFC4-6F175D3DCCD1}">
              <a14:hiddenFill xmlns:a14="http://schemas.microsoft.com/office/drawing/2010/main">
                <a:solidFill>
                  <a:srgbClr val="FFFFFF"/>
                </a:solidFill>
              </a14:hiddenFill>
            </a:ext>
          </a:extLst>
        </p:spPr>
      </p:pic>
      <p:sp>
        <p:nvSpPr>
          <p:cNvPr id="32" name="Arc 31">
            <a:extLst>
              <a:ext uri="{FF2B5EF4-FFF2-40B4-BE49-F238E27FC236}">
                <a16:creationId xmlns:a16="http://schemas.microsoft.com/office/drawing/2014/main" id="{BA013755-B4D8-9B83-FD7B-0EF717EBBDE6}"/>
              </a:ext>
            </a:extLst>
          </p:cNvPr>
          <p:cNvSpPr/>
          <p:nvPr/>
        </p:nvSpPr>
        <p:spPr>
          <a:xfrm>
            <a:off x="4174877" y="3882225"/>
            <a:ext cx="1830705" cy="444972"/>
          </a:xfrm>
          <a:prstGeom prst="arc">
            <a:avLst/>
          </a:prstGeom>
          <a:ln w="34925" cap="rnd">
            <a:solidFill>
              <a:srgbClr val="C00000"/>
            </a:solidFill>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dirty="0"/>
          </a:p>
        </p:txBody>
      </p:sp>
      <p:pic>
        <p:nvPicPr>
          <p:cNvPr id="33" name="Picture 9" descr="red">
            <a:extLst>
              <a:ext uri="{FF2B5EF4-FFF2-40B4-BE49-F238E27FC236}">
                <a16:creationId xmlns:a16="http://schemas.microsoft.com/office/drawing/2014/main" id="{278474CA-60C7-C536-B817-8454C9AE68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7363" y="3821132"/>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BB11994A-CB94-7DA5-600E-DF61A9C3FAEF}"/>
              </a:ext>
            </a:extLst>
          </p:cNvPr>
          <p:cNvSpPr txBox="1"/>
          <p:nvPr/>
        </p:nvSpPr>
        <p:spPr>
          <a:xfrm>
            <a:off x="5168769" y="4170989"/>
            <a:ext cx="1051501" cy="230832"/>
          </a:xfrm>
          <a:prstGeom prst="rect">
            <a:avLst/>
          </a:prstGeom>
          <a:noFill/>
        </p:spPr>
        <p:txBody>
          <a:bodyPr wrap="square" rtlCol="0">
            <a:spAutoFit/>
          </a:bodyPr>
          <a:lstStyle/>
          <a:p>
            <a:r>
              <a:rPr lang="en-IN" sz="900" b="1" dirty="0"/>
              <a:t>Place of Supply</a:t>
            </a:r>
          </a:p>
        </p:txBody>
      </p:sp>
      <p:sp>
        <p:nvSpPr>
          <p:cNvPr id="35" name="TextBox 34">
            <a:extLst>
              <a:ext uri="{FF2B5EF4-FFF2-40B4-BE49-F238E27FC236}">
                <a16:creationId xmlns:a16="http://schemas.microsoft.com/office/drawing/2014/main" id="{9EE5966E-46E9-939C-80D6-4E8F74A942DB}"/>
              </a:ext>
            </a:extLst>
          </p:cNvPr>
          <p:cNvSpPr txBox="1"/>
          <p:nvPr/>
        </p:nvSpPr>
        <p:spPr>
          <a:xfrm>
            <a:off x="6821944" y="4009718"/>
            <a:ext cx="2394821" cy="400110"/>
          </a:xfrm>
          <a:prstGeom prst="rect">
            <a:avLst/>
          </a:prstGeom>
          <a:noFill/>
        </p:spPr>
        <p:txBody>
          <a:bodyPr wrap="square" rtlCol="0">
            <a:spAutoFit/>
          </a:bodyPr>
          <a:lstStyle/>
          <a:p>
            <a:r>
              <a:rPr lang="en-IN" sz="2000" b="1" dirty="0">
                <a:latin typeface="Segoe UI semi light"/>
              </a:rPr>
              <a:t>Interstate Supply</a:t>
            </a:r>
          </a:p>
        </p:txBody>
      </p:sp>
      <p:cxnSp>
        <p:nvCxnSpPr>
          <p:cNvPr id="36" name="Straight Connector 35">
            <a:extLst>
              <a:ext uri="{FF2B5EF4-FFF2-40B4-BE49-F238E27FC236}">
                <a16:creationId xmlns:a16="http://schemas.microsoft.com/office/drawing/2014/main" id="{214DD666-6352-1CB1-3B58-079583283642}"/>
              </a:ext>
            </a:extLst>
          </p:cNvPr>
          <p:cNvCxnSpPr/>
          <p:nvPr/>
        </p:nvCxnSpPr>
        <p:spPr>
          <a:xfrm>
            <a:off x="6542416" y="4347274"/>
            <a:ext cx="267435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2FF23F7-88DC-8501-ED56-3CDD5D68EECD}"/>
              </a:ext>
            </a:extLst>
          </p:cNvPr>
          <p:cNvSpPr txBox="1"/>
          <p:nvPr/>
        </p:nvSpPr>
        <p:spPr>
          <a:xfrm>
            <a:off x="7211498" y="4998675"/>
            <a:ext cx="1746017" cy="400110"/>
          </a:xfrm>
          <a:prstGeom prst="rect">
            <a:avLst/>
          </a:prstGeom>
          <a:noFill/>
        </p:spPr>
        <p:txBody>
          <a:bodyPr wrap="square" rtlCol="0">
            <a:spAutoFit/>
          </a:bodyPr>
          <a:lstStyle/>
          <a:p>
            <a:pPr algn="ctr"/>
            <a:r>
              <a:rPr lang="en-IN" sz="2000" b="1" dirty="0">
                <a:latin typeface="Segoe UI semi light"/>
              </a:rPr>
              <a:t>IGST</a:t>
            </a:r>
          </a:p>
        </p:txBody>
      </p:sp>
      <p:sp>
        <p:nvSpPr>
          <p:cNvPr id="39" name="TextBox 38">
            <a:extLst>
              <a:ext uri="{FF2B5EF4-FFF2-40B4-BE49-F238E27FC236}">
                <a16:creationId xmlns:a16="http://schemas.microsoft.com/office/drawing/2014/main" id="{A279C1BE-1174-3F87-872C-A02FEBBB6BD7}"/>
              </a:ext>
            </a:extLst>
          </p:cNvPr>
          <p:cNvSpPr txBox="1"/>
          <p:nvPr/>
        </p:nvSpPr>
        <p:spPr>
          <a:xfrm>
            <a:off x="2307144" y="1696780"/>
            <a:ext cx="6182360" cy="369332"/>
          </a:xfrm>
          <a:prstGeom prst="rect">
            <a:avLst/>
          </a:prstGeom>
          <a:noFill/>
        </p:spPr>
        <p:txBody>
          <a:bodyPr wrap="square">
            <a:spAutoFit/>
          </a:bodyPr>
          <a:lstStyle/>
          <a:p>
            <a:pPr algn="ctr"/>
            <a:r>
              <a:rPr lang="en-IN" b="1" dirty="0">
                <a:latin typeface="Segoe UI semi light"/>
              </a:rPr>
              <a:t>Bill To Ship To </a:t>
            </a:r>
          </a:p>
        </p:txBody>
      </p:sp>
    </p:spTree>
    <p:extLst>
      <p:ext uri="{BB962C8B-B14F-4D97-AF65-F5344CB8AC3E}">
        <p14:creationId xmlns:p14="http://schemas.microsoft.com/office/powerpoint/2010/main" val="119972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repeatCount="indefinite"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5E-6 -3.33333E-6 L 0.04011 0.1088 " pathEditMode="relative" rAng="0" ptsTypes="AA">
                                      <p:cBhvr>
                                        <p:cTn id="50" dur="2000" fill="hold"/>
                                        <p:tgtEl>
                                          <p:spTgt spid="31"/>
                                        </p:tgtEl>
                                        <p:attrNameLst>
                                          <p:attrName>ppt_x</p:attrName>
                                          <p:attrName>ppt_y</p:attrName>
                                        </p:attrNameLst>
                                      </p:cBhvr>
                                      <p:rCtr x="2005" y="5440"/>
                                    </p:animMotion>
                                  </p:childTnLst>
                                </p:cTn>
                              </p:par>
                            </p:childTnLst>
                          </p:cTn>
                        </p:par>
                        <p:par>
                          <p:cTn id="51" fill="hold">
                            <p:stCondLst>
                              <p:cond delay="2000"/>
                            </p:stCondLst>
                            <p:childTnLst>
                              <p:par>
                                <p:cTn id="52" presetID="42" presetClass="path" presetSubtype="0" accel="50000" decel="50000" fill="hold" nodeType="afterEffect">
                                  <p:stCondLst>
                                    <p:cond delay="0"/>
                                  </p:stCondLst>
                                  <p:childTnLst>
                                    <p:animMotion origin="layout" path="M 0.04011 0.1088 L 0.0793 0.18565 " pathEditMode="relative" rAng="0" ptsTypes="AA">
                                      <p:cBhvr>
                                        <p:cTn id="53" dur="2000" fill="hold"/>
                                        <p:tgtEl>
                                          <p:spTgt spid="31"/>
                                        </p:tgtEl>
                                        <p:attrNameLst>
                                          <p:attrName>ppt_x</p:attrName>
                                          <p:attrName>ppt_y</p:attrName>
                                        </p:attrNameLst>
                                      </p:cBhvr>
                                      <p:rCtr x="1953" y="3843"/>
                                    </p:animMotion>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31"/>
                                        </p:tgtEl>
                                        <p:attrNameLst>
                                          <p:attrName>style.visibility</p:attrName>
                                        </p:attrNameLst>
                                      </p:cBhvr>
                                      <p:to>
                                        <p:strVal val="hidden"/>
                                      </p:to>
                                    </p:set>
                                  </p:childTnLst>
                                </p:cTn>
                              </p:par>
                              <p:par>
                                <p:cTn id="58" presetID="2" presetClass="entr" presetSubtype="3"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1000" fill="hold"/>
                                        <p:tgtEl>
                                          <p:spTgt spid="33"/>
                                        </p:tgtEl>
                                        <p:attrNameLst>
                                          <p:attrName>ppt_x</p:attrName>
                                        </p:attrNameLst>
                                      </p:cBhvr>
                                      <p:tavLst>
                                        <p:tav tm="0">
                                          <p:val>
                                            <p:strVal val="1+#ppt_w/2"/>
                                          </p:val>
                                        </p:tav>
                                        <p:tav tm="100000">
                                          <p:val>
                                            <p:strVal val="#ppt_x"/>
                                          </p:val>
                                        </p:tav>
                                      </p:tavLst>
                                    </p:anim>
                                    <p:anim calcmode="lin" valueType="num">
                                      <p:cBhvr additive="base">
                                        <p:cTn id="61" dur="1000" fill="hold"/>
                                        <p:tgtEl>
                                          <p:spTgt spid="33"/>
                                        </p:tgtEl>
                                        <p:attrNameLst>
                                          <p:attrName>ppt_y</p:attrName>
                                        </p:attrNameLst>
                                      </p:cBhvr>
                                      <p:tavLst>
                                        <p:tav tm="0">
                                          <p:val>
                                            <p:strVal val="0-#ppt_h/2"/>
                                          </p:val>
                                        </p:tav>
                                        <p:tav tm="100000">
                                          <p:val>
                                            <p:strVal val="#ppt_y"/>
                                          </p:val>
                                        </p:tav>
                                      </p:tavLst>
                                    </p:anim>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34">
                                            <p:txEl>
                                              <p:pRg st="0" end="0"/>
                                            </p:txEl>
                                          </p:spTgt>
                                        </p:tgtEl>
                                        <p:attrNameLst>
                                          <p:attrName>style.visibility</p:attrName>
                                        </p:attrNameLst>
                                      </p:cBhvr>
                                      <p:to>
                                        <p:strVal val="visible"/>
                                      </p:to>
                                    </p:set>
                                    <p:animEffect transition="in" filter="wipe(left)">
                                      <p:cBhvr>
                                        <p:cTn id="65" dur="500"/>
                                        <p:tgtEl>
                                          <p:spTgt spid="34">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down)">
                                      <p:cBhvr>
                                        <p:cTn id="70" dur="500"/>
                                        <p:tgtEl>
                                          <p:spTgt spid="36"/>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35">
                                            <p:txEl>
                                              <p:pRg st="0" end="0"/>
                                            </p:txEl>
                                          </p:spTgt>
                                        </p:tgtEl>
                                        <p:attrNameLst>
                                          <p:attrName>style.visibility</p:attrName>
                                        </p:attrNameLst>
                                      </p:cBhvr>
                                      <p:to>
                                        <p:strVal val="visible"/>
                                      </p:to>
                                    </p:set>
                                    <p:animEffect transition="in" filter="wipe(left)">
                                      <p:cBhvr>
                                        <p:cTn id="74" dur="500"/>
                                        <p:tgtEl>
                                          <p:spTgt spid="35">
                                            <p:txEl>
                                              <p:pRg st="0" end="0"/>
                                            </p:txEl>
                                          </p:spTgt>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37">
                                            <p:txEl>
                                              <p:pRg st="0" end="0"/>
                                            </p:txEl>
                                          </p:spTgt>
                                        </p:tgtEl>
                                        <p:attrNameLst>
                                          <p:attrName>style.visibility</p:attrName>
                                        </p:attrNameLst>
                                      </p:cBhvr>
                                      <p:to>
                                        <p:strVal val="visible"/>
                                      </p:to>
                                    </p:set>
                                    <p:animEffect transition="in" filter="wipe(left)">
                                      <p:cBhvr>
                                        <p:cTn id="78"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a:xfrm>
            <a:off x="429092" y="1105218"/>
            <a:ext cx="11152980" cy="454884"/>
          </a:xfrm>
        </p:spPr>
        <p:txBody>
          <a:bodyPr/>
          <a:lstStyle/>
          <a:p>
            <a:r>
              <a:rPr lang="en-IN" dirty="0"/>
              <a:t>Place of Supply - Goods</a:t>
            </a:r>
          </a:p>
        </p:txBody>
      </p:sp>
      <p:sp>
        <p:nvSpPr>
          <p:cNvPr id="4" name="Rectangle 3">
            <a:extLst>
              <a:ext uri="{FF2B5EF4-FFF2-40B4-BE49-F238E27FC236}">
                <a16:creationId xmlns:a16="http://schemas.microsoft.com/office/drawing/2014/main" id="{CAD30D80-F060-5707-585C-DC8079D992EC}"/>
              </a:ext>
            </a:extLst>
          </p:cNvPr>
          <p:cNvSpPr/>
          <p:nvPr/>
        </p:nvSpPr>
        <p:spPr>
          <a:xfrm>
            <a:off x="1558609" y="2086282"/>
            <a:ext cx="8232274" cy="25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 name="Group 4">
            <a:extLst>
              <a:ext uri="{FF2B5EF4-FFF2-40B4-BE49-F238E27FC236}">
                <a16:creationId xmlns:a16="http://schemas.microsoft.com/office/drawing/2014/main" id="{432A5A23-37FD-AA7D-FBEF-70B984E2A861}"/>
              </a:ext>
            </a:extLst>
          </p:cNvPr>
          <p:cNvGrpSpPr/>
          <p:nvPr/>
        </p:nvGrpSpPr>
        <p:grpSpPr>
          <a:xfrm>
            <a:off x="4310154" y="2866840"/>
            <a:ext cx="1584001" cy="2653334"/>
            <a:chOff x="1258760" y="3468108"/>
            <a:chExt cx="1442205" cy="2351992"/>
          </a:xfrm>
        </p:grpSpPr>
        <p:sp>
          <p:nvSpPr>
            <p:cNvPr id="6" name="Freeform 6">
              <a:extLst>
                <a:ext uri="{FF2B5EF4-FFF2-40B4-BE49-F238E27FC236}">
                  <a16:creationId xmlns:a16="http://schemas.microsoft.com/office/drawing/2014/main" id="{B608C741-7E40-0C8F-6439-46B89F7A8DFC}"/>
                </a:ext>
              </a:extLst>
            </p:cNvPr>
            <p:cNvSpPr/>
            <p:nvPr/>
          </p:nvSpPr>
          <p:spPr>
            <a:xfrm>
              <a:off x="1258760" y="3468108"/>
              <a:ext cx="1442205" cy="2351992"/>
            </a:xfrm>
            <a:custGeom>
              <a:avLst/>
              <a:gdLst>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604837 w 783431"/>
                <a:gd name="connsiteY11" fmla="*/ 1085850 h 1090613"/>
                <a:gd name="connsiteX12" fmla="*/ 585787 w 783431"/>
                <a:gd name="connsiteY12" fmla="*/ 1035844 h 1090613"/>
                <a:gd name="connsiteX13" fmla="*/ 607219 w 783431"/>
                <a:gd name="connsiteY13" fmla="*/ 1021557 h 1090613"/>
                <a:gd name="connsiteX14" fmla="*/ 645319 w 783431"/>
                <a:gd name="connsiteY14" fmla="*/ 1016794 h 1090613"/>
                <a:gd name="connsiteX15" fmla="*/ 685800 w 783431"/>
                <a:gd name="connsiteY15" fmla="*/ 997744 h 1090613"/>
                <a:gd name="connsiteX16" fmla="*/ 716756 w 783431"/>
                <a:gd name="connsiteY16" fmla="*/ 1002507 h 1090613"/>
                <a:gd name="connsiteX17" fmla="*/ 738187 w 783431"/>
                <a:gd name="connsiteY17" fmla="*/ 969169 h 1090613"/>
                <a:gd name="connsiteX18" fmla="*/ 783431 w 783431"/>
                <a:gd name="connsiteY18" fmla="*/ 933450 h 1090613"/>
                <a:gd name="connsiteX19" fmla="*/ 776287 w 783431"/>
                <a:gd name="connsiteY19" fmla="*/ 907257 h 1090613"/>
                <a:gd name="connsiteX20" fmla="*/ 752475 w 783431"/>
                <a:gd name="connsiteY20" fmla="*/ 888207 h 1090613"/>
                <a:gd name="connsiteX21" fmla="*/ 752475 w 783431"/>
                <a:gd name="connsiteY21" fmla="*/ 864394 h 1090613"/>
                <a:gd name="connsiteX22" fmla="*/ 728662 w 783431"/>
                <a:gd name="connsiteY22" fmla="*/ 852488 h 1090613"/>
                <a:gd name="connsiteX23" fmla="*/ 711994 w 783431"/>
                <a:gd name="connsiteY23" fmla="*/ 802482 h 1090613"/>
                <a:gd name="connsiteX24" fmla="*/ 688181 w 783431"/>
                <a:gd name="connsiteY24" fmla="*/ 814388 h 1090613"/>
                <a:gd name="connsiteX25" fmla="*/ 659606 w 783431"/>
                <a:gd name="connsiteY25" fmla="*/ 814388 h 1090613"/>
                <a:gd name="connsiteX26" fmla="*/ 647700 w 783431"/>
                <a:gd name="connsiteY26" fmla="*/ 847725 h 1090613"/>
                <a:gd name="connsiteX27" fmla="*/ 623887 w 783431"/>
                <a:gd name="connsiteY27" fmla="*/ 847725 h 1090613"/>
                <a:gd name="connsiteX28" fmla="*/ 576262 w 783431"/>
                <a:gd name="connsiteY28" fmla="*/ 828675 h 1090613"/>
                <a:gd name="connsiteX29" fmla="*/ 554831 w 783431"/>
                <a:gd name="connsiteY29" fmla="*/ 816769 h 1090613"/>
                <a:gd name="connsiteX30" fmla="*/ 547687 w 783431"/>
                <a:gd name="connsiteY30" fmla="*/ 783432 h 1090613"/>
                <a:gd name="connsiteX31" fmla="*/ 561975 w 783431"/>
                <a:gd name="connsiteY31" fmla="*/ 754857 h 1090613"/>
                <a:gd name="connsiteX32" fmla="*/ 533400 w 783431"/>
                <a:gd name="connsiteY32" fmla="*/ 733425 h 1090613"/>
                <a:gd name="connsiteX33" fmla="*/ 509587 w 783431"/>
                <a:gd name="connsiteY33" fmla="*/ 711994 h 1090613"/>
                <a:gd name="connsiteX34" fmla="*/ 473869 w 783431"/>
                <a:gd name="connsiteY34" fmla="*/ 711994 h 1090613"/>
                <a:gd name="connsiteX35" fmla="*/ 435769 w 783431"/>
                <a:gd name="connsiteY35" fmla="*/ 711994 h 1090613"/>
                <a:gd name="connsiteX36" fmla="*/ 438150 w 783431"/>
                <a:gd name="connsiteY36" fmla="*/ 669132 h 1090613"/>
                <a:gd name="connsiteX37" fmla="*/ 428625 w 783431"/>
                <a:gd name="connsiteY37" fmla="*/ 642938 h 1090613"/>
                <a:gd name="connsiteX38" fmla="*/ 423862 w 783431"/>
                <a:gd name="connsiteY38" fmla="*/ 607219 h 1090613"/>
                <a:gd name="connsiteX39" fmla="*/ 426244 w 783431"/>
                <a:gd name="connsiteY39" fmla="*/ 578644 h 1090613"/>
                <a:gd name="connsiteX40" fmla="*/ 440531 w 783431"/>
                <a:gd name="connsiteY40" fmla="*/ 566738 h 1090613"/>
                <a:gd name="connsiteX41" fmla="*/ 450056 w 783431"/>
                <a:gd name="connsiteY41" fmla="*/ 535782 h 1090613"/>
                <a:gd name="connsiteX42" fmla="*/ 457200 w 783431"/>
                <a:gd name="connsiteY42" fmla="*/ 519113 h 1090613"/>
                <a:gd name="connsiteX43" fmla="*/ 481012 w 783431"/>
                <a:gd name="connsiteY43" fmla="*/ 526257 h 1090613"/>
                <a:gd name="connsiteX44" fmla="*/ 495300 w 783431"/>
                <a:gd name="connsiteY44" fmla="*/ 576263 h 1090613"/>
                <a:gd name="connsiteX45" fmla="*/ 507206 w 783431"/>
                <a:gd name="connsiteY45" fmla="*/ 581025 h 1090613"/>
                <a:gd name="connsiteX46" fmla="*/ 526256 w 783431"/>
                <a:gd name="connsiteY46" fmla="*/ 583407 h 1090613"/>
                <a:gd name="connsiteX47" fmla="*/ 554831 w 783431"/>
                <a:gd name="connsiteY47" fmla="*/ 583407 h 1090613"/>
                <a:gd name="connsiteX48" fmla="*/ 557212 w 783431"/>
                <a:gd name="connsiteY48" fmla="*/ 547688 h 1090613"/>
                <a:gd name="connsiteX49" fmla="*/ 545306 w 783431"/>
                <a:gd name="connsiteY49" fmla="*/ 502444 h 1090613"/>
                <a:gd name="connsiteX50" fmla="*/ 545306 w 783431"/>
                <a:gd name="connsiteY50" fmla="*/ 476250 h 1090613"/>
                <a:gd name="connsiteX51" fmla="*/ 581025 w 783431"/>
                <a:gd name="connsiteY51" fmla="*/ 454819 h 1090613"/>
                <a:gd name="connsiteX52" fmla="*/ 604837 w 783431"/>
                <a:gd name="connsiteY52" fmla="*/ 435769 h 1090613"/>
                <a:gd name="connsiteX53" fmla="*/ 640556 w 783431"/>
                <a:gd name="connsiteY53" fmla="*/ 414338 h 1090613"/>
                <a:gd name="connsiteX54" fmla="*/ 645319 w 783431"/>
                <a:gd name="connsiteY54" fmla="*/ 395288 h 1090613"/>
                <a:gd name="connsiteX55" fmla="*/ 633412 w 783431"/>
                <a:gd name="connsiteY55" fmla="*/ 371475 h 1090613"/>
                <a:gd name="connsiteX56" fmla="*/ 614362 w 783431"/>
                <a:gd name="connsiteY56" fmla="*/ 369094 h 1090613"/>
                <a:gd name="connsiteX57" fmla="*/ 609600 w 783431"/>
                <a:gd name="connsiteY57" fmla="*/ 366713 h 1090613"/>
                <a:gd name="connsiteX58" fmla="*/ 597694 w 783431"/>
                <a:gd name="connsiteY58" fmla="*/ 357188 h 1090613"/>
                <a:gd name="connsiteX59" fmla="*/ 611981 w 783431"/>
                <a:gd name="connsiteY59" fmla="*/ 345282 h 1090613"/>
                <a:gd name="connsiteX60" fmla="*/ 652462 w 783431"/>
                <a:gd name="connsiteY60" fmla="*/ 316707 h 1090613"/>
                <a:gd name="connsiteX61" fmla="*/ 678656 w 783431"/>
                <a:gd name="connsiteY61" fmla="*/ 264319 h 1090613"/>
                <a:gd name="connsiteX62" fmla="*/ 666750 w 783431"/>
                <a:gd name="connsiteY62" fmla="*/ 242888 h 1090613"/>
                <a:gd name="connsiteX63" fmla="*/ 638175 w 783431"/>
                <a:gd name="connsiteY63" fmla="*/ 219075 h 1090613"/>
                <a:gd name="connsiteX64" fmla="*/ 642937 w 783431"/>
                <a:gd name="connsiteY64" fmla="*/ 180975 h 1090613"/>
                <a:gd name="connsiteX65" fmla="*/ 673894 w 783431"/>
                <a:gd name="connsiteY65" fmla="*/ 171450 h 1090613"/>
                <a:gd name="connsiteX66" fmla="*/ 700087 w 783431"/>
                <a:gd name="connsiteY66" fmla="*/ 142875 h 1090613"/>
                <a:gd name="connsiteX67" fmla="*/ 700087 w 783431"/>
                <a:gd name="connsiteY67" fmla="*/ 111919 h 1090613"/>
                <a:gd name="connsiteX68" fmla="*/ 666750 w 783431"/>
                <a:gd name="connsiteY68" fmla="*/ 107157 h 1090613"/>
                <a:gd name="connsiteX69" fmla="*/ 645319 w 783431"/>
                <a:gd name="connsiteY69" fmla="*/ 102394 h 1090613"/>
                <a:gd name="connsiteX70" fmla="*/ 645319 w 783431"/>
                <a:gd name="connsiteY70" fmla="*/ 102394 h 1090613"/>
                <a:gd name="connsiteX71" fmla="*/ 678656 w 783431"/>
                <a:gd name="connsiteY71" fmla="*/ 69057 h 1090613"/>
                <a:gd name="connsiteX72" fmla="*/ 685800 w 783431"/>
                <a:gd name="connsiteY72" fmla="*/ 40482 h 1090613"/>
                <a:gd name="connsiteX73" fmla="*/ 678656 w 783431"/>
                <a:gd name="connsiteY73" fmla="*/ 21432 h 1090613"/>
                <a:gd name="connsiteX74" fmla="*/ 695325 w 783431"/>
                <a:gd name="connsiteY74" fmla="*/ 2382 h 1090613"/>
                <a:gd name="connsiteX75" fmla="*/ 628650 w 783431"/>
                <a:gd name="connsiteY75" fmla="*/ 0 h 1090613"/>
                <a:gd name="connsiteX76" fmla="*/ 552450 w 783431"/>
                <a:gd name="connsiteY76" fmla="*/ 52388 h 1090613"/>
                <a:gd name="connsiteX77" fmla="*/ 538162 w 783431"/>
                <a:gd name="connsiteY77" fmla="*/ 90488 h 1090613"/>
                <a:gd name="connsiteX78" fmla="*/ 445294 w 783431"/>
                <a:gd name="connsiteY78" fmla="*/ 126207 h 1090613"/>
                <a:gd name="connsiteX79" fmla="*/ 397669 w 783431"/>
                <a:gd name="connsiteY79" fmla="*/ 159544 h 1090613"/>
                <a:gd name="connsiteX80" fmla="*/ 376237 w 783431"/>
                <a:gd name="connsiteY80" fmla="*/ 190500 h 1090613"/>
                <a:gd name="connsiteX81" fmla="*/ 350044 w 783431"/>
                <a:gd name="connsiteY81" fmla="*/ 140494 h 1090613"/>
                <a:gd name="connsiteX82" fmla="*/ 316706 w 783431"/>
                <a:gd name="connsiteY82" fmla="*/ 140494 h 1090613"/>
                <a:gd name="connsiteX83" fmla="*/ 304800 w 783431"/>
                <a:gd name="connsiteY83" fmla="*/ 166688 h 1090613"/>
                <a:gd name="connsiteX84" fmla="*/ 280987 w 783431"/>
                <a:gd name="connsiteY84" fmla="*/ 230982 h 1090613"/>
                <a:gd name="connsiteX85" fmla="*/ 154781 w 783431"/>
                <a:gd name="connsiteY85" fmla="*/ 223838 h 1090613"/>
                <a:gd name="connsiteX86" fmla="*/ 140494 w 783431"/>
                <a:gd name="connsiteY86" fmla="*/ 245269 h 1090613"/>
                <a:gd name="connsiteX87" fmla="*/ 138112 w 783431"/>
                <a:gd name="connsiteY87" fmla="*/ 280988 h 1090613"/>
                <a:gd name="connsiteX88" fmla="*/ 66675 w 783431"/>
                <a:gd name="connsiteY88" fmla="*/ 309563 h 1090613"/>
                <a:gd name="connsiteX89" fmla="*/ 54769 w 783431"/>
                <a:gd name="connsiteY89" fmla="*/ 323850 h 1090613"/>
                <a:gd name="connsiteX90" fmla="*/ 66675 w 783431"/>
                <a:gd name="connsiteY90" fmla="*/ 381000 h 1090613"/>
                <a:gd name="connsiteX91" fmla="*/ 19050 w 783431"/>
                <a:gd name="connsiteY91" fmla="*/ 423863 h 1090613"/>
                <a:gd name="connsiteX92" fmla="*/ 26194 w 783431"/>
                <a:gd name="connsiteY92" fmla="*/ 490538 h 1090613"/>
                <a:gd name="connsiteX93" fmla="*/ 33337 w 783431"/>
                <a:gd name="connsiteY93" fmla="*/ 554832 h 1090613"/>
                <a:gd name="connsiteX94" fmla="*/ 0 w 783431"/>
                <a:gd name="connsiteY94" fmla="*/ 614363 h 1090613"/>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319087 w 783431"/>
                <a:gd name="connsiteY11" fmla="*/ 1090613 h 1090613"/>
                <a:gd name="connsiteX12" fmla="*/ 604837 w 783431"/>
                <a:gd name="connsiteY12" fmla="*/ 1085850 h 1090613"/>
                <a:gd name="connsiteX13" fmla="*/ 585787 w 783431"/>
                <a:gd name="connsiteY13" fmla="*/ 1035844 h 1090613"/>
                <a:gd name="connsiteX14" fmla="*/ 607219 w 783431"/>
                <a:gd name="connsiteY14" fmla="*/ 1021557 h 1090613"/>
                <a:gd name="connsiteX15" fmla="*/ 645319 w 783431"/>
                <a:gd name="connsiteY15" fmla="*/ 1016794 h 1090613"/>
                <a:gd name="connsiteX16" fmla="*/ 685800 w 783431"/>
                <a:gd name="connsiteY16" fmla="*/ 997744 h 1090613"/>
                <a:gd name="connsiteX17" fmla="*/ 716756 w 783431"/>
                <a:gd name="connsiteY17" fmla="*/ 1002507 h 1090613"/>
                <a:gd name="connsiteX18" fmla="*/ 738187 w 783431"/>
                <a:gd name="connsiteY18" fmla="*/ 969169 h 1090613"/>
                <a:gd name="connsiteX19" fmla="*/ 783431 w 783431"/>
                <a:gd name="connsiteY19" fmla="*/ 933450 h 1090613"/>
                <a:gd name="connsiteX20" fmla="*/ 776287 w 783431"/>
                <a:gd name="connsiteY20" fmla="*/ 907257 h 1090613"/>
                <a:gd name="connsiteX21" fmla="*/ 752475 w 783431"/>
                <a:gd name="connsiteY21" fmla="*/ 888207 h 1090613"/>
                <a:gd name="connsiteX22" fmla="*/ 752475 w 783431"/>
                <a:gd name="connsiteY22" fmla="*/ 864394 h 1090613"/>
                <a:gd name="connsiteX23" fmla="*/ 728662 w 783431"/>
                <a:gd name="connsiteY23" fmla="*/ 852488 h 1090613"/>
                <a:gd name="connsiteX24" fmla="*/ 711994 w 783431"/>
                <a:gd name="connsiteY24" fmla="*/ 802482 h 1090613"/>
                <a:gd name="connsiteX25" fmla="*/ 688181 w 783431"/>
                <a:gd name="connsiteY25" fmla="*/ 814388 h 1090613"/>
                <a:gd name="connsiteX26" fmla="*/ 659606 w 783431"/>
                <a:gd name="connsiteY26" fmla="*/ 814388 h 1090613"/>
                <a:gd name="connsiteX27" fmla="*/ 647700 w 783431"/>
                <a:gd name="connsiteY27" fmla="*/ 847725 h 1090613"/>
                <a:gd name="connsiteX28" fmla="*/ 623887 w 783431"/>
                <a:gd name="connsiteY28" fmla="*/ 847725 h 1090613"/>
                <a:gd name="connsiteX29" fmla="*/ 576262 w 783431"/>
                <a:gd name="connsiteY29" fmla="*/ 828675 h 1090613"/>
                <a:gd name="connsiteX30" fmla="*/ 554831 w 783431"/>
                <a:gd name="connsiteY30" fmla="*/ 816769 h 1090613"/>
                <a:gd name="connsiteX31" fmla="*/ 547687 w 783431"/>
                <a:gd name="connsiteY31" fmla="*/ 783432 h 1090613"/>
                <a:gd name="connsiteX32" fmla="*/ 561975 w 783431"/>
                <a:gd name="connsiteY32" fmla="*/ 754857 h 1090613"/>
                <a:gd name="connsiteX33" fmla="*/ 533400 w 783431"/>
                <a:gd name="connsiteY33" fmla="*/ 733425 h 1090613"/>
                <a:gd name="connsiteX34" fmla="*/ 509587 w 783431"/>
                <a:gd name="connsiteY34" fmla="*/ 711994 h 1090613"/>
                <a:gd name="connsiteX35" fmla="*/ 473869 w 783431"/>
                <a:gd name="connsiteY35" fmla="*/ 711994 h 1090613"/>
                <a:gd name="connsiteX36" fmla="*/ 435769 w 783431"/>
                <a:gd name="connsiteY36" fmla="*/ 711994 h 1090613"/>
                <a:gd name="connsiteX37" fmla="*/ 438150 w 783431"/>
                <a:gd name="connsiteY37" fmla="*/ 669132 h 1090613"/>
                <a:gd name="connsiteX38" fmla="*/ 428625 w 783431"/>
                <a:gd name="connsiteY38" fmla="*/ 642938 h 1090613"/>
                <a:gd name="connsiteX39" fmla="*/ 423862 w 783431"/>
                <a:gd name="connsiteY39" fmla="*/ 607219 h 1090613"/>
                <a:gd name="connsiteX40" fmla="*/ 426244 w 783431"/>
                <a:gd name="connsiteY40" fmla="*/ 578644 h 1090613"/>
                <a:gd name="connsiteX41" fmla="*/ 440531 w 783431"/>
                <a:gd name="connsiteY41" fmla="*/ 566738 h 1090613"/>
                <a:gd name="connsiteX42" fmla="*/ 450056 w 783431"/>
                <a:gd name="connsiteY42" fmla="*/ 535782 h 1090613"/>
                <a:gd name="connsiteX43" fmla="*/ 457200 w 783431"/>
                <a:gd name="connsiteY43" fmla="*/ 519113 h 1090613"/>
                <a:gd name="connsiteX44" fmla="*/ 481012 w 783431"/>
                <a:gd name="connsiteY44" fmla="*/ 526257 h 1090613"/>
                <a:gd name="connsiteX45" fmla="*/ 495300 w 783431"/>
                <a:gd name="connsiteY45" fmla="*/ 576263 h 1090613"/>
                <a:gd name="connsiteX46" fmla="*/ 507206 w 783431"/>
                <a:gd name="connsiteY46" fmla="*/ 581025 h 1090613"/>
                <a:gd name="connsiteX47" fmla="*/ 526256 w 783431"/>
                <a:gd name="connsiteY47" fmla="*/ 583407 h 1090613"/>
                <a:gd name="connsiteX48" fmla="*/ 554831 w 783431"/>
                <a:gd name="connsiteY48" fmla="*/ 583407 h 1090613"/>
                <a:gd name="connsiteX49" fmla="*/ 557212 w 783431"/>
                <a:gd name="connsiteY49" fmla="*/ 547688 h 1090613"/>
                <a:gd name="connsiteX50" fmla="*/ 545306 w 783431"/>
                <a:gd name="connsiteY50" fmla="*/ 502444 h 1090613"/>
                <a:gd name="connsiteX51" fmla="*/ 545306 w 783431"/>
                <a:gd name="connsiteY51" fmla="*/ 476250 h 1090613"/>
                <a:gd name="connsiteX52" fmla="*/ 581025 w 783431"/>
                <a:gd name="connsiteY52" fmla="*/ 454819 h 1090613"/>
                <a:gd name="connsiteX53" fmla="*/ 604837 w 783431"/>
                <a:gd name="connsiteY53" fmla="*/ 435769 h 1090613"/>
                <a:gd name="connsiteX54" fmla="*/ 640556 w 783431"/>
                <a:gd name="connsiteY54" fmla="*/ 414338 h 1090613"/>
                <a:gd name="connsiteX55" fmla="*/ 645319 w 783431"/>
                <a:gd name="connsiteY55" fmla="*/ 395288 h 1090613"/>
                <a:gd name="connsiteX56" fmla="*/ 633412 w 783431"/>
                <a:gd name="connsiteY56" fmla="*/ 371475 h 1090613"/>
                <a:gd name="connsiteX57" fmla="*/ 614362 w 783431"/>
                <a:gd name="connsiteY57" fmla="*/ 369094 h 1090613"/>
                <a:gd name="connsiteX58" fmla="*/ 609600 w 783431"/>
                <a:gd name="connsiteY58" fmla="*/ 366713 h 1090613"/>
                <a:gd name="connsiteX59" fmla="*/ 597694 w 783431"/>
                <a:gd name="connsiteY59" fmla="*/ 357188 h 1090613"/>
                <a:gd name="connsiteX60" fmla="*/ 611981 w 783431"/>
                <a:gd name="connsiteY60" fmla="*/ 345282 h 1090613"/>
                <a:gd name="connsiteX61" fmla="*/ 652462 w 783431"/>
                <a:gd name="connsiteY61" fmla="*/ 316707 h 1090613"/>
                <a:gd name="connsiteX62" fmla="*/ 678656 w 783431"/>
                <a:gd name="connsiteY62" fmla="*/ 264319 h 1090613"/>
                <a:gd name="connsiteX63" fmla="*/ 666750 w 783431"/>
                <a:gd name="connsiteY63" fmla="*/ 242888 h 1090613"/>
                <a:gd name="connsiteX64" fmla="*/ 638175 w 783431"/>
                <a:gd name="connsiteY64" fmla="*/ 219075 h 1090613"/>
                <a:gd name="connsiteX65" fmla="*/ 642937 w 783431"/>
                <a:gd name="connsiteY65" fmla="*/ 180975 h 1090613"/>
                <a:gd name="connsiteX66" fmla="*/ 673894 w 783431"/>
                <a:gd name="connsiteY66" fmla="*/ 171450 h 1090613"/>
                <a:gd name="connsiteX67" fmla="*/ 700087 w 783431"/>
                <a:gd name="connsiteY67" fmla="*/ 142875 h 1090613"/>
                <a:gd name="connsiteX68" fmla="*/ 700087 w 783431"/>
                <a:gd name="connsiteY68" fmla="*/ 111919 h 1090613"/>
                <a:gd name="connsiteX69" fmla="*/ 666750 w 783431"/>
                <a:gd name="connsiteY69" fmla="*/ 107157 h 1090613"/>
                <a:gd name="connsiteX70" fmla="*/ 645319 w 783431"/>
                <a:gd name="connsiteY70" fmla="*/ 102394 h 1090613"/>
                <a:gd name="connsiteX71" fmla="*/ 645319 w 783431"/>
                <a:gd name="connsiteY71" fmla="*/ 102394 h 1090613"/>
                <a:gd name="connsiteX72" fmla="*/ 678656 w 783431"/>
                <a:gd name="connsiteY72" fmla="*/ 69057 h 1090613"/>
                <a:gd name="connsiteX73" fmla="*/ 685800 w 783431"/>
                <a:gd name="connsiteY73" fmla="*/ 40482 h 1090613"/>
                <a:gd name="connsiteX74" fmla="*/ 678656 w 783431"/>
                <a:gd name="connsiteY74" fmla="*/ 21432 h 1090613"/>
                <a:gd name="connsiteX75" fmla="*/ 695325 w 783431"/>
                <a:gd name="connsiteY75" fmla="*/ 2382 h 1090613"/>
                <a:gd name="connsiteX76" fmla="*/ 628650 w 783431"/>
                <a:gd name="connsiteY76" fmla="*/ 0 h 1090613"/>
                <a:gd name="connsiteX77" fmla="*/ 552450 w 783431"/>
                <a:gd name="connsiteY77" fmla="*/ 52388 h 1090613"/>
                <a:gd name="connsiteX78" fmla="*/ 538162 w 783431"/>
                <a:gd name="connsiteY78" fmla="*/ 90488 h 1090613"/>
                <a:gd name="connsiteX79" fmla="*/ 445294 w 783431"/>
                <a:gd name="connsiteY79" fmla="*/ 126207 h 1090613"/>
                <a:gd name="connsiteX80" fmla="*/ 397669 w 783431"/>
                <a:gd name="connsiteY80" fmla="*/ 159544 h 1090613"/>
                <a:gd name="connsiteX81" fmla="*/ 376237 w 783431"/>
                <a:gd name="connsiteY81" fmla="*/ 190500 h 1090613"/>
                <a:gd name="connsiteX82" fmla="*/ 350044 w 783431"/>
                <a:gd name="connsiteY82" fmla="*/ 140494 h 1090613"/>
                <a:gd name="connsiteX83" fmla="*/ 316706 w 783431"/>
                <a:gd name="connsiteY83" fmla="*/ 140494 h 1090613"/>
                <a:gd name="connsiteX84" fmla="*/ 304800 w 783431"/>
                <a:gd name="connsiteY84" fmla="*/ 166688 h 1090613"/>
                <a:gd name="connsiteX85" fmla="*/ 280987 w 783431"/>
                <a:gd name="connsiteY85" fmla="*/ 230982 h 1090613"/>
                <a:gd name="connsiteX86" fmla="*/ 154781 w 783431"/>
                <a:gd name="connsiteY86" fmla="*/ 223838 h 1090613"/>
                <a:gd name="connsiteX87" fmla="*/ 140494 w 783431"/>
                <a:gd name="connsiteY87" fmla="*/ 245269 h 1090613"/>
                <a:gd name="connsiteX88" fmla="*/ 138112 w 783431"/>
                <a:gd name="connsiteY88" fmla="*/ 280988 h 1090613"/>
                <a:gd name="connsiteX89" fmla="*/ 66675 w 783431"/>
                <a:gd name="connsiteY89" fmla="*/ 309563 h 1090613"/>
                <a:gd name="connsiteX90" fmla="*/ 54769 w 783431"/>
                <a:gd name="connsiteY90" fmla="*/ 323850 h 1090613"/>
                <a:gd name="connsiteX91" fmla="*/ 66675 w 783431"/>
                <a:gd name="connsiteY91" fmla="*/ 381000 h 1090613"/>
                <a:gd name="connsiteX92" fmla="*/ 19050 w 783431"/>
                <a:gd name="connsiteY92" fmla="*/ 423863 h 1090613"/>
                <a:gd name="connsiteX93" fmla="*/ 26194 w 783431"/>
                <a:gd name="connsiteY93" fmla="*/ 490538 h 1090613"/>
                <a:gd name="connsiteX94" fmla="*/ 33337 w 783431"/>
                <a:gd name="connsiteY94" fmla="*/ 554832 h 1090613"/>
                <a:gd name="connsiteX95" fmla="*/ 0 w 783431"/>
                <a:gd name="connsiteY95" fmla="*/ 614363 h 1090613"/>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604837 w 783431"/>
                <a:gd name="connsiteY12" fmla="*/ 1085850 h 1131094"/>
                <a:gd name="connsiteX13" fmla="*/ 585787 w 783431"/>
                <a:gd name="connsiteY13" fmla="*/ 1035844 h 1131094"/>
                <a:gd name="connsiteX14" fmla="*/ 607219 w 783431"/>
                <a:gd name="connsiteY14" fmla="*/ 1021557 h 1131094"/>
                <a:gd name="connsiteX15" fmla="*/ 645319 w 783431"/>
                <a:gd name="connsiteY15" fmla="*/ 1016794 h 1131094"/>
                <a:gd name="connsiteX16" fmla="*/ 685800 w 783431"/>
                <a:gd name="connsiteY16" fmla="*/ 997744 h 1131094"/>
                <a:gd name="connsiteX17" fmla="*/ 716756 w 783431"/>
                <a:gd name="connsiteY17" fmla="*/ 1002507 h 1131094"/>
                <a:gd name="connsiteX18" fmla="*/ 738187 w 783431"/>
                <a:gd name="connsiteY18" fmla="*/ 969169 h 1131094"/>
                <a:gd name="connsiteX19" fmla="*/ 783431 w 783431"/>
                <a:gd name="connsiteY19" fmla="*/ 933450 h 1131094"/>
                <a:gd name="connsiteX20" fmla="*/ 776287 w 783431"/>
                <a:gd name="connsiteY20" fmla="*/ 907257 h 1131094"/>
                <a:gd name="connsiteX21" fmla="*/ 752475 w 783431"/>
                <a:gd name="connsiteY21" fmla="*/ 888207 h 1131094"/>
                <a:gd name="connsiteX22" fmla="*/ 752475 w 783431"/>
                <a:gd name="connsiteY22" fmla="*/ 864394 h 1131094"/>
                <a:gd name="connsiteX23" fmla="*/ 728662 w 783431"/>
                <a:gd name="connsiteY23" fmla="*/ 852488 h 1131094"/>
                <a:gd name="connsiteX24" fmla="*/ 711994 w 783431"/>
                <a:gd name="connsiteY24" fmla="*/ 802482 h 1131094"/>
                <a:gd name="connsiteX25" fmla="*/ 688181 w 783431"/>
                <a:gd name="connsiteY25" fmla="*/ 814388 h 1131094"/>
                <a:gd name="connsiteX26" fmla="*/ 659606 w 783431"/>
                <a:gd name="connsiteY26" fmla="*/ 814388 h 1131094"/>
                <a:gd name="connsiteX27" fmla="*/ 647700 w 783431"/>
                <a:gd name="connsiteY27" fmla="*/ 847725 h 1131094"/>
                <a:gd name="connsiteX28" fmla="*/ 623887 w 783431"/>
                <a:gd name="connsiteY28" fmla="*/ 847725 h 1131094"/>
                <a:gd name="connsiteX29" fmla="*/ 576262 w 783431"/>
                <a:gd name="connsiteY29" fmla="*/ 828675 h 1131094"/>
                <a:gd name="connsiteX30" fmla="*/ 554831 w 783431"/>
                <a:gd name="connsiteY30" fmla="*/ 816769 h 1131094"/>
                <a:gd name="connsiteX31" fmla="*/ 547687 w 783431"/>
                <a:gd name="connsiteY31" fmla="*/ 783432 h 1131094"/>
                <a:gd name="connsiteX32" fmla="*/ 561975 w 783431"/>
                <a:gd name="connsiteY32" fmla="*/ 754857 h 1131094"/>
                <a:gd name="connsiteX33" fmla="*/ 533400 w 783431"/>
                <a:gd name="connsiteY33" fmla="*/ 733425 h 1131094"/>
                <a:gd name="connsiteX34" fmla="*/ 509587 w 783431"/>
                <a:gd name="connsiteY34" fmla="*/ 711994 h 1131094"/>
                <a:gd name="connsiteX35" fmla="*/ 473869 w 783431"/>
                <a:gd name="connsiteY35" fmla="*/ 711994 h 1131094"/>
                <a:gd name="connsiteX36" fmla="*/ 435769 w 783431"/>
                <a:gd name="connsiteY36" fmla="*/ 711994 h 1131094"/>
                <a:gd name="connsiteX37" fmla="*/ 438150 w 783431"/>
                <a:gd name="connsiteY37" fmla="*/ 669132 h 1131094"/>
                <a:gd name="connsiteX38" fmla="*/ 428625 w 783431"/>
                <a:gd name="connsiteY38" fmla="*/ 642938 h 1131094"/>
                <a:gd name="connsiteX39" fmla="*/ 423862 w 783431"/>
                <a:gd name="connsiteY39" fmla="*/ 607219 h 1131094"/>
                <a:gd name="connsiteX40" fmla="*/ 426244 w 783431"/>
                <a:gd name="connsiteY40" fmla="*/ 578644 h 1131094"/>
                <a:gd name="connsiteX41" fmla="*/ 440531 w 783431"/>
                <a:gd name="connsiteY41" fmla="*/ 566738 h 1131094"/>
                <a:gd name="connsiteX42" fmla="*/ 450056 w 783431"/>
                <a:gd name="connsiteY42" fmla="*/ 535782 h 1131094"/>
                <a:gd name="connsiteX43" fmla="*/ 457200 w 783431"/>
                <a:gd name="connsiteY43" fmla="*/ 519113 h 1131094"/>
                <a:gd name="connsiteX44" fmla="*/ 481012 w 783431"/>
                <a:gd name="connsiteY44" fmla="*/ 526257 h 1131094"/>
                <a:gd name="connsiteX45" fmla="*/ 495300 w 783431"/>
                <a:gd name="connsiteY45" fmla="*/ 576263 h 1131094"/>
                <a:gd name="connsiteX46" fmla="*/ 507206 w 783431"/>
                <a:gd name="connsiteY46" fmla="*/ 581025 h 1131094"/>
                <a:gd name="connsiteX47" fmla="*/ 526256 w 783431"/>
                <a:gd name="connsiteY47" fmla="*/ 583407 h 1131094"/>
                <a:gd name="connsiteX48" fmla="*/ 554831 w 783431"/>
                <a:gd name="connsiteY48" fmla="*/ 583407 h 1131094"/>
                <a:gd name="connsiteX49" fmla="*/ 557212 w 783431"/>
                <a:gd name="connsiteY49" fmla="*/ 547688 h 1131094"/>
                <a:gd name="connsiteX50" fmla="*/ 545306 w 783431"/>
                <a:gd name="connsiteY50" fmla="*/ 502444 h 1131094"/>
                <a:gd name="connsiteX51" fmla="*/ 545306 w 783431"/>
                <a:gd name="connsiteY51" fmla="*/ 476250 h 1131094"/>
                <a:gd name="connsiteX52" fmla="*/ 581025 w 783431"/>
                <a:gd name="connsiteY52" fmla="*/ 454819 h 1131094"/>
                <a:gd name="connsiteX53" fmla="*/ 604837 w 783431"/>
                <a:gd name="connsiteY53" fmla="*/ 435769 h 1131094"/>
                <a:gd name="connsiteX54" fmla="*/ 640556 w 783431"/>
                <a:gd name="connsiteY54" fmla="*/ 414338 h 1131094"/>
                <a:gd name="connsiteX55" fmla="*/ 645319 w 783431"/>
                <a:gd name="connsiteY55" fmla="*/ 395288 h 1131094"/>
                <a:gd name="connsiteX56" fmla="*/ 633412 w 783431"/>
                <a:gd name="connsiteY56" fmla="*/ 371475 h 1131094"/>
                <a:gd name="connsiteX57" fmla="*/ 614362 w 783431"/>
                <a:gd name="connsiteY57" fmla="*/ 369094 h 1131094"/>
                <a:gd name="connsiteX58" fmla="*/ 609600 w 783431"/>
                <a:gd name="connsiteY58" fmla="*/ 366713 h 1131094"/>
                <a:gd name="connsiteX59" fmla="*/ 597694 w 783431"/>
                <a:gd name="connsiteY59" fmla="*/ 357188 h 1131094"/>
                <a:gd name="connsiteX60" fmla="*/ 611981 w 783431"/>
                <a:gd name="connsiteY60" fmla="*/ 345282 h 1131094"/>
                <a:gd name="connsiteX61" fmla="*/ 652462 w 783431"/>
                <a:gd name="connsiteY61" fmla="*/ 316707 h 1131094"/>
                <a:gd name="connsiteX62" fmla="*/ 678656 w 783431"/>
                <a:gd name="connsiteY62" fmla="*/ 264319 h 1131094"/>
                <a:gd name="connsiteX63" fmla="*/ 666750 w 783431"/>
                <a:gd name="connsiteY63" fmla="*/ 242888 h 1131094"/>
                <a:gd name="connsiteX64" fmla="*/ 638175 w 783431"/>
                <a:gd name="connsiteY64" fmla="*/ 219075 h 1131094"/>
                <a:gd name="connsiteX65" fmla="*/ 642937 w 783431"/>
                <a:gd name="connsiteY65" fmla="*/ 180975 h 1131094"/>
                <a:gd name="connsiteX66" fmla="*/ 673894 w 783431"/>
                <a:gd name="connsiteY66" fmla="*/ 171450 h 1131094"/>
                <a:gd name="connsiteX67" fmla="*/ 700087 w 783431"/>
                <a:gd name="connsiteY67" fmla="*/ 142875 h 1131094"/>
                <a:gd name="connsiteX68" fmla="*/ 700087 w 783431"/>
                <a:gd name="connsiteY68" fmla="*/ 111919 h 1131094"/>
                <a:gd name="connsiteX69" fmla="*/ 666750 w 783431"/>
                <a:gd name="connsiteY69" fmla="*/ 107157 h 1131094"/>
                <a:gd name="connsiteX70" fmla="*/ 645319 w 783431"/>
                <a:gd name="connsiteY70" fmla="*/ 102394 h 1131094"/>
                <a:gd name="connsiteX71" fmla="*/ 645319 w 783431"/>
                <a:gd name="connsiteY71" fmla="*/ 102394 h 1131094"/>
                <a:gd name="connsiteX72" fmla="*/ 678656 w 783431"/>
                <a:gd name="connsiteY72" fmla="*/ 69057 h 1131094"/>
                <a:gd name="connsiteX73" fmla="*/ 685800 w 783431"/>
                <a:gd name="connsiteY73" fmla="*/ 40482 h 1131094"/>
                <a:gd name="connsiteX74" fmla="*/ 678656 w 783431"/>
                <a:gd name="connsiteY74" fmla="*/ 21432 h 1131094"/>
                <a:gd name="connsiteX75" fmla="*/ 695325 w 783431"/>
                <a:gd name="connsiteY75" fmla="*/ 2382 h 1131094"/>
                <a:gd name="connsiteX76" fmla="*/ 628650 w 783431"/>
                <a:gd name="connsiteY76" fmla="*/ 0 h 1131094"/>
                <a:gd name="connsiteX77" fmla="*/ 552450 w 783431"/>
                <a:gd name="connsiteY77" fmla="*/ 52388 h 1131094"/>
                <a:gd name="connsiteX78" fmla="*/ 538162 w 783431"/>
                <a:gd name="connsiteY78" fmla="*/ 90488 h 1131094"/>
                <a:gd name="connsiteX79" fmla="*/ 445294 w 783431"/>
                <a:gd name="connsiteY79" fmla="*/ 126207 h 1131094"/>
                <a:gd name="connsiteX80" fmla="*/ 397669 w 783431"/>
                <a:gd name="connsiteY80" fmla="*/ 159544 h 1131094"/>
                <a:gd name="connsiteX81" fmla="*/ 376237 w 783431"/>
                <a:gd name="connsiteY81" fmla="*/ 190500 h 1131094"/>
                <a:gd name="connsiteX82" fmla="*/ 350044 w 783431"/>
                <a:gd name="connsiteY82" fmla="*/ 140494 h 1131094"/>
                <a:gd name="connsiteX83" fmla="*/ 316706 w 783431"/>
                <a:gd name="connsiteY83" fmla="*/ 140494 h 1131094"/>
                <a:gd name="connsiteX84" fmla="*/ 304800 w 783431"/>
                <a:gd name="connsiteY84" fmla="*/ 166688 h 1131094"/>
                <a:gd name="connsiteX85" fmla="*/ 280987 w 783431"/>
                <a:gd name="connsiteY85" fmla="*/ 230982 h 1131094"/>
                <a:gd name="connsiteX86" fmla="*/ 154781 w 783431"/>
                <a:gd name="connsiteY86" fmla="*/ 223838 h 1131094"/>
                <a:gd name="connsiteX87" fmla="*/ 140494 w 783431"/>
                <a:gd name="connsiteY87" fmla="*/ 245269 h 1131094"/>
                <a:gd name="connsiteX88" fmla="*/ 138112 w 783431"/>
                <a:gd name="connsiteY88" fmla="*/ 280988 h 1131094"/>
                <a:gd name="connsiteX89" fmla="*/ 66675 w 783431"/>
                <a:gd name="connsiteY89" fmla="*/ 309563 h 1131094"/>
                <a:gd name="connsiteX90" fmla="*/ 54769 w 783431"/>
                <a:gd name="connsiteY90" fmla="*/ 323850 h 1131094"/>
                <a:gd name="connsiteX91" fmla="*/ 66675 w 783431"/>
                <a:gd name="connsiteY91" fmla="*/ 381000 h 1131094"/>
                <a:gd name="connsiteX92" fmla="*/ 19050 w 783431"/>
                <a:gd name="connsiteY92" fmla="*/ 423863 h 1131094"/>
                <a:gd name="connsiteX93" fmla="*/ 26194 w 783431"/>
                <a:gd name="connsiteY93" fmla="*/ 490538 h 1131094"/>
                <a:gd name="connsiteX94" fmla="*/ 33337 w 783431"/>
                <a:gd name="connsiteY94" fmla="*/ 554832 h 1131094"/>
                <a:gd name="connsiteX95" fmla="*/ 0 w 783431"/>
                <a:gd name="connsiteY95" fmla="*/ 614363 h 1131094"/>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323850 w 783431"/>
                <a:gd name="connsiteY12" fmla="*/ 1123949 h 1131094"/>
                <a:gd name="connsiteX13" fmla="*/ 604837 w 783431"/>
                <a:gd name="connsiteY13" fmla="*/ 1085850 h 1131094"/>
                <a:gd name="connsiteX14" fmla="*/ 585787 w 783431"/>
                <a:gd name="connsiteY14" fmla="*/ 1035844 h 1131094"/>
                <a:gd name="connsiteX15" fmla="*/ 607219 w 783431"/>
                <a:gd name="connsiteY15" fmla="*/ 1021557 h 1131094"/>
                <a:gd name="connsiteX16" fmla="*/ 645319 w 783431"/>
                <a:gd name="connsiteY16" fmla="*/ 1016794 h 1131094"/>
                <a:gd name="connsiteX17" fmla="*/ 685800 w 783431"/>
                <a:gd name="connsiteY17" fmla="*/ 997744 h 1131094"/>
                <a:gd name="connsiteX18" fmla="*/ 716756 w 783431"/>
                <a:gd name="connsiteY18" fmla="*/ 1002507 h 1131094"/>
                <a:gd name="connsiteX19" fmla="*/ 738187 w 783431"/>
                <a:gd name="connsiteY19" fmla="*/ 969169 h 1131094"/>
                <a:gd name="connsiteX20" fmla="*/ 783431 w 783431"/>
                <a:gd name="connsiteY20" fmla="*/ 933450 h 1131094"/>
                <a:gd name="connsiteX21" fmla="*/ 776287 w 783431"/>
                <a:gd name="connsiteY21" fmla="*/ 907257 h 1131094"/>
                <a:gd name="connsiteX22" fmla="*/ 752475 w 783431"/>
                <a:gd name="connsiteY22" fmla="*/ 888207 h 1131094"/>
                <a:gd name="connsiteX23" fmla="*/ 752475 w 783431"/>
                <a:gd name="connsiteY23" fmla="*/ 864394 h 1131094"/>
                <a:gd name="connsiteX24" fmla="*/ 728662 w 783431"/>
                <a:gd name="connsiteY24" fmla="*/ 852488 h 1131094"/>
                <a:gd name="connsiteX25" fmla="*/ 711994 w 783431"/>
                <a:gd name="connsiteY25" fmla="*/ 802482 h 1131094"/>
                <a:gd name="connsiteX26" fmla="*/ 688181 w 783431"/>
                <a:gd name="connsiteY26" fmla="*/ 814388 h 1131094"/>
                <a:gd name="connsiteX27" fmla="*/ 659606 w 783431"/>
                <a:gd name="connsiteY27" fmla="*/ 814388 h 1131094"/>
                <a:gd name="connsiteX28" fmla="*/ 647700 w 783431"/>
                <a:gd name="connsiteY28" fmla="*/ 847725 h 1131094"/>
                <a:gd name="connsiteX29" fmla="*/ 623887 w 783431"/>
                <a:gd name="connsiteY29" fmla="*/ 847725 h 1131094"/>
                <a:gd name="connsiteX30" fmla="*/ 576262 w 783431"/>
                <a:gd name="connsiteY30" fmla="*/ 828675 h 1131094"/>
                <a:gd name="connsiteX31" fmla="*/ 554831 w 783431"/>
                <a:gd name="connsiteY31" fmla="*/ 816769 h 1131094"/>
                <a:gd name="connsiteX32" fmla="*/ 547687 w 783431"/>
                <a:gd name="connsiteY32" fmla="*/ 783432 h 1131094"/>
                <a:gd name="connsiteX33" fmla="*/ 561975 w 783431"/>
                <a:gd name="connsiteY33" fmla="*/ 754857 h 1131094"/>
                <a:gd name="connsiteX34" fmla="*/ 533400 w 783431"/>
                <a:gd name="connsiteY34" fmla="*/ 733425 h 1131094"/>
                <a:gd name="connsiteX35" fmla="*/ 509587 w 783431"/>
                <a:gd name="connsiteY35" fmla="*/ 711994 h 1131094"/>
                <a:gd name="connsiteX36" fmla="*/ 473869 w 783431"/>
                <a:gd name="connsiteY36" fmla="*/ 711994 h 1131094"/>
                <a:gd name="connsiteX37" fmla="*/ 435769 w 783431"/>
                <a:gd name="connsiteY37" fmla="*/ 711994 h 1131094"/>
                <a:gd name="connsiteX38" fmla="*/ 438150 w 783431"/>
                <a:gd name="connsiteY38" fmla="*/ 669132 h 1131094"/>
                <a:gd name="connsiteX39" fmla="*/ 428625 w 783431"/>
                <a:gd name="connsiteY39" fmla="*/ 642938 h 1131094"/>
                <a:gd name="connsiteX40" fmla="*/ 423862 w 783431"/>
                <a:gd name="connsiteY40" fmla="*/ 607219 h 1131094"/>
                <a:gd name="connsiteX41" fmla="*/ 426244 w 783431"/>
                <a:gd name="connsiteY41" fmla="*/ 578644 h 1131094"/>
                <a:gd name="connsiteX42" fmla="*/ 440531 w 783431"/>
                <a:gd name="connsiteY42" fmla="*/ 566738 h 1131094"/>
                <a:gd name="connsiteX43" fmla="*/ 450056 w 783431"/>
                <a:gd name="connsiteY43" fmla="*/ 535782 h 1131094"/>
                <a:gd name="connsiteX44" fmla="*/ 457200 w 783431"/>
                <a:gd name="connsiteY44" fmla="*/ 519113 h 1131094"/>
                <a:gd name="connsiteX45" fmla="*/ 481012 w 783431"/>
                <a:gd name="connsiteY45" fmla="*/ 526257 h 1131094"/>
                <a:gd name="connsiteX46" fmla="*/ 495300 w 783431"/>
                <a:gd name="connsiteY46" fmla="*/ 576263 h 1131094"/>
                <a:gd name="connsiteX47" fmla="*/ 507206 w 783431"/>
                <a:gd name="connsiteY47" fmla="*/ 581025 h 1131094"/>
                <a:gd name="connsiteX48" fmla="*/ 526256 w 783431"/>
                <a:gd name="connsiteY48" fmla="*/ 583407 h 1131094"/>
                <a:gd name="connsiteX49" fmla="*/ 554831 w 783431"/>
                <a:gd name="connsiteY49" fmla="*/ 583407 h 1131094"/>
                <a:gd name="connsiteX50" fmla="*/ 557212 w 783431"/>
                <a:gd name="connsiteY50" fmla="*/ 547688 h 1131094"/>
                <a:gd name="connsiteX51" fmla="*/ 545306 w 783431"/>
                <a:gd name="connsiteY51" fmla="*/ 502444 h 1131094"/>
                <a:gd name="connsiteX52" fmla="*/ 545306 w 783431"/>
                <a:gd name="connsiteY52" fmla="*/ 476250 h 1131094"/>
                <a:gd name="connsiteX53" fmla="*/ 581025 w 783431"/>
                <a:gd name="connsiteY53" fmla="*/ 454819 h 1131094"/>
                <a:gd name="connsiteX54" fmla="*/ 604837 w 783431"/>
                <a:gd name="connsiteY54" fmla="*/ 435769 h 1131094"/>
                <a:gd name="connsiteX55" fmla="*/ 640556 w 783431"/>
                <a:gd name="connsiteY55" fmla="*/ 414338 h 1131094"/>
                <a:gd name="connsiteX56" fmla="*/ 645319 w 783431"/>
                <a:gd name="connsiteY56" fmla="*/ 395288 h 1131094"/>
                <a:gd name="connsiteX57" fmla="*/ 633412 w 783431"/>
                <a:gd name="connsiteY57" fmla="*/ 371475 h 1131094"/>
                <a:gd name="connsiteX58" fmla="*/ 614362 w 783431"/>
                <a:gd name="connsiteY58" fmla="*/ 369094 h 1131094"/>
                <a:gd name="connsiteX59" fmla="*/ 609600 w 783431"/>
                <a:gd name="connsiteY59" fmla="*/ 366713 h 1131094"/>
                <a:gd name="connsiteX60" fmla="*/ 597694 w 783431"/>
                <a:gd name="connsiteY60" fmla="*/ 357188 h 1131094"/>
                <a:gd name="connsiteX61" fmla="*/ 611981 w 783431"/>
                <a:gd name="connsiteY61" fmla="*/ 345282 h 1131094"/>
                <a:gd name="connsiteX62" fmla="*/ 652462 w 783431"/>
                <a:gd name="connsiteY62" fmla="*/ 316707 h 1131094"/>
                <a:gd name="connsiteX63" fmla="*/ 678656 w 783431"/>
                <a:gd name="connsiteY63" fmla="*/ 264319 h 1131094"/>
                <a:gd name="connsiteX64" fmla="*/ 666750 w 783431"/>
                <a:gd name="connsiteY64" fmla="*/ 242888 h 1131094"/>
                <a:gd name="connsiteX65" fmla="*/ 638175 w 783431"/>
                <a:gd name="connsiteY65" fmla="*/ 219075 h 1131094"/>
                <a:gd name="connsiteX66" fmla="*/ 642937 w 783431"/>
                <a:gd name="connsiteY66" fmla="*/ 180975 h 1131094"/>
                <a:gd name="connsiteX67" fmla="*/ 673894 w 783431"/>
                <a:gd name="connsiteY67" fmla="*/ 171450 h 1131094"/>
                <a:gd name="connsiteX68" fmla="*/ 700087 w 783431"/>
                <a:gd name="connsiteY68" fmla="*/ 142875 h 1131094"/>
                <a:gd name="connsiteX69" fmla="*/ 700087 w 783431"/>
                <a:gd name="connsiteY69" fmla="*/ 111919 h 1131094"/>
                <a:gd name="connsiteX70" fmla="*/ 666750 w 783431"/>
                <a:gd name="connsiteY70" fmla="*/ 107157 h 1131094"/>
                <a:gd name="connsiteX71" fmla="*/ 645319 w 783431"/>
                <a:gd name="connsiteY71" fmla="*/ 102394 h 1131094"/>
                <a:gd name="connsiteX72" fmla="*/ 645319 w 783431"/>
                <a:gd name="connsiteY72" fmla="*/ 102394 h 1131094"/>
                <a:gd name="connsiteX73" fmla="*/ 678656 w 783431"/>
                <a:gd name="connsiteY73" fmla="*/ 69057 h 1131094"/>
                <a:gd name="connsiteX74" fmla="*/ 685800 w 783431"/>
                <a:gd name="connsiteY74" fmla="*/ 40482 h 1131094"/>
                <a:gd name="connsiteX75" fmla="*/ 678656 w 783431"/>
                <a:gd name="connsiteY75" fmla="*/ 21432 h 1131094"/>
                <a:gd name="connsiteX76" fmla="*/ 695325 w 783431"/>
                <a:gd name="connsiteY76" fmla="*/ 2382 h 1131094"/>
                <a:gd name="connsiteX77" fmla="*/ 628650 w 783431"/>
                <a:gd name="connsiteY77" fmla="*/ 0 h 1131094"/>
                <a:gd name="connsiteX78" fmla="*/ 552450 w 783431"/>
                <a:gd name="connsiteY78" fmla="*/ 52388 h 1131094"/>
                <a:gd name="connsiteX79" fmla="*/ 538162 w 783431"/>
                <a:gd name="connsiteY79" fmla="*/ 90488 h 1131094"/>
                <a:gd name="connsiteX80" fmla="*/ 445294 w 783431"/>
                <a:gd name="connsiteY80" fmla="*/ 126207 h 1131094"/>
                <a:gd name="connsiteX81" fmla="*/ 397669 w 783431"/>
                <a:gd name="connsiteY81" fmla="*/ 159544 h 1131094"/>
                <a:gd name="connsiteX82" fmla="*/ 376237 w 783431"/>
                <a:gd name="connsiteY82" fmla="*/ 190500 h 1131094"/>
                <a:gd name="connsiteX83" fmla="*/ 350044 w 783431"/>
                <a:gd name="connsiteY83" fmla="*/ 140494 h 1131094"/>
                <a:gd name="connsiteX84" fmla="*/ 316706 w 783431"/>
                <a:gd name="connsiteY84" fmla="*/ 140494 h 1131094"/>
                <a:gd name="connsiteX85" fmla="*/ 304800 w 783431"/>
                <a:gd name="connsiteY85" fmla="*/ 166688 h 1131094"/>
                <a:gd name="connsiteX86" fmla="*/ 280987 w 783431"/>
                <a:gd name="connsiteY86" fmla="*/ 230982 h 1131094"/>
                <a:gd name="connsiteX87" fmla="*/ 154781 w 783431"/>
                <a:gd name="connsiteY87" fmla="*/ 223838 h 1131094"/>
                <a:gd name="connsiteX88" fmla="*/ 140494 w 783431"/>
                <a:gd name="connsiteY88" fmla="*/ 245269 h 1131094"/>
                <a:gd name="connsiteX89" fmla="*/ 138112 w 783431"/>
                <a:gd name="connsiteY89" fmla="*/ 280988 h 1131094"/>
                <a:gd name="connsiteX90" fmla="*/ 66675 w 783431"/>
                <a:gd name="connsiteY90" fmla="*/ 309563 h 1131094"/>
                <a:gd name="connsiteX91" fmla="*/ 54769 w 783431"/>
                <a:gd name="connsiteY91" fmla="*/ 323850 h 1131094"/>
                <a:gd name="connsiteX92" fmla="*/ 66675 w 783431"/>
                <a:gd name="connsiteY92" fmla="*/ 381000 h 1131094"/>
                <a:gd name="connsiteX93" fmla="*/ 19050 w 783431"/>
                <a:gd name="connsiteY93" fmla="*/ 423863 h 1131094"/>
                <a:gd name="connsiteX94" fmla="*/ 26194 w 783431"/>
                <a:gd name="connsiteY94" fmla="*/ 490538 h 1131094"/>
                <a:gd name="connsiteX95" fmla="*/ 33337 w 783431"/>
                <a:gd name="connsiteY95" fmla="*/ 554832 h 1131094"/>
                <a:gd name="connsiteX96" fmla="*/ 0 w 783431"/>
                <a:gd name="connsiteY96" fmla="*/ 614363 h 1131094"/>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604837 w 783431"/>
                <a:gd name="connsiteY13" fmla="*/ 1085850 h 1164431"/>
                <a:gd name="connsiteX14" fmla="*/ 585787 w 783431"/>
                <a:gd name="connsiteY14" fmla="*/ 1035844 h 1164431"/>
                <a:gd name="connsiteX15" fmla="*/ 607219 w 783431"/>
                <a:gd name="connsiteY15" fmla="*/ 1021557 h 1164431"/>
                <a:gd name="connsiteX16" fmla="*/ 645319 w 783431"/>
                <a:gd name="connsiteY16" fmla="*/ 1016794 h 1164431"/>
                <a:gd name="connsiteX17" fmla="*/ 685800 w 783431"/>
                <a:gd name="connsiteY17" fmla="*/ 997744 h 1164431"/>
                <a:gd name="connsiteX18" fmla="*/ 716756 w 783431"/>
                <a:gd name="connsiteY18" fmla="*/ 1002507 h 1164431"/>
                <a:gd name="connsiteX19" fmla="*/ 738187 w 783431"/>
                <a:gd name="connsiteY19" fmla="*/ 969169 h 1164431"/>
                <a:gd name="connsiteX20" fmla="*/ 783431 w 783431"/>
                <a:gd name="connsiteY20" fmla="*/ 933450 h 1164431"/>
                <a:gd name="connsiteX21" fmla="*/ 776287 w 783431"/>
                <a:gd name="connsiteY21" fmla="*/ 907257 h 1164431"/>
                <a:gd name="connsiteX22" fmla="*/ 752475 w 783431"/>
                <a:gd name="connsiteY22" fmla="*/ 888207 h 1164431"/>
                <a:gd name="connsiteX23" fmla="*/ 752475 w 783431"/>
                <a:gd name="connsiteY23" fmla="*/ 864394 h 1164431"/>
                <a:gd name="connsiteX24" fmla="*/ 728662 w 783431"/>
                <a:gd name="connsiteY24" fmla="*/ 852488 h 1164431"/>
                <a:gd name="connsiteX25" fmla="*/ 711994 w 783431"/>
                <a:gd name="connsiteY25" fmla="*/ 802482 h 1164431"/>
                <a:gd name="connsiteX26" fmla="*/ 688181 w 783431"/>
                <a:gd name="connsiteY26" fmla="*/ 814388 h 1164431"/>
                <a:gd name="connsiteX27" fmla="*/ 659606 w 783431"/>
                <a:gd name="connsiteY27" fmla="*/ 814388 h 1164431"/>
                <a:gd name="connsiteX28" fmla="*/ 647700 w 783431"/>
                <a:gd name="connsiteY28" fmla="*/ 847725 h 1164431"/>
                <a:gd name="connsiteX29" fmla="*/ 623887 w 783431"/>
                <a:gd name="connsiteY29" fmla="*/ 847725 h 1164431"/>
                <a:gd name="connsiteX30" fmla="*/ 576262 w 783431"/>
                <a:gd name="connsiteY30" fmla="*/ 828675 h 1164431"/>
                <a:gd name="connsiteX31" fmla="*/ 554831 w 783431"/>
                <a:gd name="connsiteY31" fmla="*/ 816769 h 1164431"/>
                <a:gd name="connsiteX32" fmla="*/ 547687 w 783431"/>
                <a:gd name="connsiteY32" fmla="*/ 783432 h 1164431"/>
                <a:gd name="connsiteX33" fmla="*/ 561975 w 783431"/>
                <a:gd name="connsiteY33" fmla="*/ 754857 h 1164431"/>
                <a:gd name="connsiteX34" fmla="*/ 533400 w 783431"/>
                <a:gd name="connsiteY34" fmla="*/ 733425 h 1164431"/>
                <a:gd name="connsiteX35" fmla="*/ 509587 w 783431"/>
                <a:gd name="connsiteY35" fmla="*/ 711994 h 1164431"/>
                <a:gd name="connsiteX36" fmla="*/ 473869 w 783431"/>
                <a:gd name="connsiteY36" fmla="*/ 711994 h 1164431"/>
                <a:gd name="connsiteX37" fmla="*/ 435769 w 783431"/>
                <a:gd name="connsiteY37" fmla="*/ 711994 h 1164431"/>
                <a:gd name="connsiteX38" fmla="*/ 438150 w 783431"/>
                <a:gd name="connsiteY38" fmla="*/ 669132 h 1164431"/>
                <a:gd name="connsiteX39" fmla="*/ 428625 w 783431"/>
                <a:gd name="connsiteY39" fmla="*/ 642938 h 1164431"/>
                <a:gd name="connsiteX40" fmla="*/ 423862 w 783431"/>
                <a:gd name="connsiteY40" fmla="*/ 607219 h 1164431"/>
                <a:gd name="connsiteX41" fmla="*/ 426244 w 783431"/>
                <a:gd name="connsiteY41" fmla="*/ 578644 h 1164431"/>
                <a:gd name="connsiteX42" fmla="*/ 440531 w 783431"/>
                <a:gd name="connsiteY42" fmla="*/ 566738 h 1164431"/>
                <a:gd name="connsiteX43" fmla="*/ 450056 w 783431"/>
                <a:gd name="connsiteY43" fmla="*/ 535782 h 1164431"/>
                <a:gd name="connsiteX44" fmla="*/ 457200 w 783431"/>
                <a:gd name="connsiteY44" fmla="*/ 519113 h 1164431"/>
                <a:gd name="connsiteX45" fmla="*/ 481012 w 783431"/>
                <a:gd name="connsiteY45" fmla="*/ 526257 h 1164431"/>
                <a:gd name="connsiteX46" fmla="*/ 495300 w 783431"/>
                <a:gd name="connsiteY46" fmla="*/ 576263 h 1164431"/>
                <a:gd name="connsiteX47" fmla="*/ 507206 w 783431"/>
                <a:gd name="connsiteY47" fmla="*/ 581025 h 1164431"/>
                <a:gd name="connsiteX48" fmla="*/ 526256 w 783431"/>
                <a:gd name="connsiteY48" fmla="*/ 583407 h 1164431"/>
                <a:gd name="connsiteX49" fmla="*/ 554831 w 783431"/>
                <a:gd name="connsiteY49" fmla="*/ 583407 h 1164431"/>
                <a:gd name="connsiteX50" fmla="*/ 557212 w 783431"/>
                <a:gd name="connsiteY50" fmla="*/ 547688 h 1164431"/>
                <a:gd name="connsiteX51" fmla="*/ 545306 w 783431"/>
                <a:gd name="connsiteY51" fmla="*/ 502444 h 1164431"/>
                <a:gd name="connsiteX52" fmla="*/ 545306 w 783431"/>
                <a:gd name="connsiteY52" fmla="*/ 476250 h 1164431"/>
                <a:gd name="connsiteX53" fmla="*/ 581025 w 783431"/>
                <a:gd name="connsiteY53" fmla="*/ 454819 h 1164431"/>
                <a:gd name="connsiteX54" fmla="*/ 604837 w 783431"/>
                <a:gd name="connsiteY54" fmla="*/ 435769 h 1164431"/>
                <a:gd name="connsiteX55" fmla="*/ 640556 w 783431"/>
                <a:gd name="connsiteY55" fmla="*/ 414338 h 1164431"/>
                <a:gd name="connsiteX56" fmla="*/ 645319 w 783431"/>
                <a:gd name="connsiteY56" fmla="*/ 395288 h 1164431"/>
                <a:gd name="connsiteX57" fmla="*/ 633412 w 783431"/>
                <a:gd name="connsiteY57" fmla="*/ 371475 h 1164431"/>
                <a:gd name="connsiteX58" fmla="*/ 614362 w 783431"/>
                <a:gd name="connsiteY58" fmla="*/ 369094 h 1164431"/>
                <a:gd name="connsiteX59" fmla="*/ 609600 w 783431"/>
                <a:gd name="connsiteY59" fmla="*/ 366713 h 1164431"/>
                <a:gd name="connsiteX60" fmla="*/ 597694 w 783431"/>
                <a:gd name="connsiteY60" fmla="*/ 357188 h 1164431"/>
                <a:gd name="connsiteX61" fmla="*/ 611981 w 783431"/>
                <a:gd name="connsiteY61" fmla="*/ 345282 h 1164431"/>
                <a:gd name="connsiteX62" fmla="*/ 652462 w 783431"/>
                <a:gd name="connsiteY62" fmla="*/ 316707 h 1164431"/>
                <a:gd name="connsiteX63" fmla="*/ 678656 w 783431"/>
                <a:gd name="connsiteY63" fmla="*/ 264319 h 1164431"/>
                <a:gd name="connsiteX64" fmla="*/ 666750 w 783431"/>
                <a:gd name="connsiteY64" fmla="*/ 242888 h 1164431"/>
                <a:gd name="connsiteX65" fmla="*/ 638175 w 783431"/>
                <a:gd name="connsiteY65" fmla="*/ 219075 h 1164431"/>
                <a:gd name="connsiteX66" fmla="*/ 642937 w 783431"/>
                <a:gd name="connsiteY66" fmla="*/ 180975 h 1164431"/>
                <a:gd name="connsiteX67" fmla="*/ 673894 w 783431"/>
                <a:gd name="connsiteY67" fmla="*/ 171450 h 1164431"/>
                <a:gd name="connsiteX68" fmla="*/ 700087 w 783431"/>
                <a:gd name="connsiteY68" fmla="*/ 142875 h 1164431"/>
                <a:gd name="connsiteX69" fmla="*/ 700087 w 783431"/>
                <a:gd name="connsiteY69" fmla="*/ 111919 h 1164431"/>
                <a:gd name="connsiteX70" fmla="*/ 666750 w 783431"/>
                <a:gd name="connsiteY70" fmla="*/ 107157 h 1164431"/>
                <a:gd name="connsiteX71" fmla="*/ 645319 w 783431"/>
                <a:gd name="connsiteY71" fmla="*/ 102394 h 1164431"/>
                <a:gd name="connsiteX72" fmla="*/ 645319 w 783431"/>
                <a:gd name="connsiteY72" fmla="*/ 102394 h 1164431"/>
                <a:gd name="connsiteX73" fmla="*/ 678656 w 783431"/>
                <a:gd name="connsiteY73" fmla="*/ 69057 h 1164431"/>
                <a:gd name="connsiteX74" fmla="*/ 685800 w 783431"/>
                <a:gd name="connsiteY74" fmla="*/ 40482 h 1164431"/>
                <a:gd name="connsiteX75" fmla="*/ 678656 w 783431"/>
                <a:gd name="connsiteY75" fmla="*/ 21432 h 1164431"/>
                <a:gd name="connsiteX76" fmla="*/ 695325 w 783431"/>
                <a:gd name="connsiteY76" fmla="*/ 2382 h 1164431"/>
                <a:gd name="connsiteX77" fmla="*/ 628650 w 783431"/>
                <a:gd name="connsiteY77" fmla="*/ 0 h 1164431"/>
                <a:gd name="connsiteX78" fmla="*/ 552450 w 783431"/>
                <a:gd name="connsiteY78" fmla="*/ 52388 h 1164431"/>
                <a:gd name="connsiteX79" fmla="*/ 538162 w 783431"/>
                <a:gd name="connsiteY79" fmla="*/ 90488 h 1164431"/>
                <a:gd name="connsiteX80" fmla="*/ 445294 w 783431"/>
                <a:gd name="connsiteY80" fmla="*/ 126207 h 1164431"/>
                <a:gd name="connsiteX81" fmla="*/ 397669 w 783431"/>
                <a:gd name="connsiteY81" fmla="*/ 159544 h 1164431"/>
                <a:gd name="connsiteX82" fmla="*/ 376237 w 783431"/>
                <a:gd name="connsiteY82" fmla="*/ 190500 h 1164431"/>
                <a:gd name="connsiteX83" fmla="*/ 350044 w 783431"/>
                <a:gd name="connsiteY83" fmla="*/ 140494 h 1164431"/>
                <a:gd name="connsiteX84" fmla="*/ 316706 w 783431"/>
                <a:gd name="connsiteY84" fmla="*/ 140494 h 1164431"/>
                <a:gd name="connsiteX85" fmla="*/ 304800 w 783431"/>
                <a:gd name="connsiteY85" fmla="*/ 166688 h 1164431"/>
                <a:gd name="connsiteX86" fmla="*/ 280987 w 783431"/>
                <a:gd name="connsiteY86" fmla="*/ 230982 h 1164431"/>
                <a:gd name="connsiteX87" fmla="*/ 154781 w 783431"/>
                <a:gd name="connsiteY87" fmla="*/ 223838 h 1164431"/>
                <a:gd name="connsiteX88" fmla="*/ 140494 w 783431"/>
                <a:gd name="connsiteY88" fmla="*/ 245269 h 1164431"/>
                <a:gd name="connsiteX89" fmla="*/ 138112 w 783431"/>
                <a:gd name="connsiteY89" fmla="*/ 280988 h 1164431"/>
                <a:gd name="connsiteX90" fmla="*/ 66675 w 783431"/>
                <a:gd name="connsiteY90" fmla="*/ 309563 h 1164431"/>
                <a:gd name="connsiteX91" fmla="*/ 54769 w 783431"/>
                <a:gd name="connsiteY91" fmla="*/ 323850 h 1164431"/>
                <a:gd name="connsiteX92" fmla="*/ 66675 w 783431"/>
                <a:gd name="connsiteY92" fmla="*/ 381000 h 1164431"/>
                <a:gd name="connsiteX93" fmla="*/ 19050 w 783431"/>
                <a:gd name="connsiteY93" fmla="*/ 423863 h 1164431"/>
                <a:gd name="connsiteX94" fmla="*/ 26194 w 783431"/>
                <a:gd name="connsiteY94" fmla="*/ 490538 h 1164431"/>
                <a:gd name="connsiteX95" fmla="*/ 33337 w 783431"/>
                <a:gd name="connsiteY95" fmla="*/ 554832 h 1164431"/>
                <a:gd name="connsiteX96" fmla="*/ 0 w 783431"/>
                <a:gd name="connsiteY96" fmla="*/ 614363 h 1164431"/>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354806 w 783431"/>
                <a:gd name="connsiteY13" fmla="*/ 1152524 h 1164431"/>
                <a:gd name="connsiteX14" fmla="*/ 604837 w 783431"/>
                <a:gd name="connsiteY14" fmla="*/ 1085850 h 1164431"/>
                <a:gd name="connsiteX15" fmla="*/ 585787 w 783431"/>
                <a:gd name="connsiteY15" fmla="*/ 1035844 h 1164431"/>
                <a:gd name="connsiteX16" fmla="*/ 607219 w 783431"/>
                <a:gd name="connsiteY16" fmla="*/ 1021557 h 1164431"/>
                <a:gd name="connsiteX17" fmla="*/ 645319 w 783431"/>
                <a:gd name="connsiteY17" fmla="*/ 1016794 h 1164431"/>
                <a:gd name="connsiteX18" fmla="*/ 685800 w 783431"/>
                <a:gd name="connsiteY18" fmla="*/ 997744 h 1164431"/>
                <a:gd name="connsiteX19" fmla="*/ 716756 w 783431"/>
                <a:gd name="connsiteY19" fmla="*/ 1002507 h 1164431"/>
                <a:gd name="connsiteX20" fmla="*/ 738187 w 783431"/>
                <a:gd name="connsiteY20" fmla="*/ 969169 h 1164431"/>
                <a:gd name="connsiteX21" fmla="*/ 783431 w 783431"/>
                <a:gd name="connsiteY21" fmla="*/ 933450 h 1164431"/>
                <a:gd name="connsiteX22" fmla="*/ 776287 w 783431"/>
                <a:gd name="connsiteY22" fmla="*/ 907257 h 1164431"/>
                <a:gd name="connsiteX23" fmla="*/ 752475 w 783431"/>
                <a:gd name="connsiteY23" fmla="*/ 888207 h 1164431"/>
                <a:gd name="connsiteX24" fmla="*/ 752475 w 783431"/>
                <a:gd name="connsiteY24" fmla="*/ 864394 h 1164431"/>
                <a:gd name="connsiteX25" fmla="*/ 728662 w 783431"/>
                <a:gd name="connsiteY25" fmla="*/ 852488 h 1164431"/>
                <a:gd name="connsiteX26" fmla="*/ 711994 w 783431"/>
                <a:gd name="connsiteY26" fmla="*/ 802482 h 1164431"/>
                <a:gd name="connsiteX27" fmla="*/ 688181 w 783431"/>
                <a:gd name="connsiteY27" fmla="*/ 814388 h 1164431"/>
                <a:gd name="connsiteX28" fmla="*/ 659606 w 783431"/>
                <a:gd name="connsiteY28" fmla="*/ 814388 h 1164431"/>
                <a:gd name="connsiteX29" fmla="*/ 647700 w 783431"/>
                <a:gd name="connsiteY29" fmla="*/ 847725 h 1164431"/>
                <a:gd name="connsiteX30" fmla="*/ 623887 w 783431"/>
                <a:gd name="connsiteY30" fmla="*/ 847725 h 1164431"/>
                <a:gd name="connsiteX31" fmla="*/ 576262 w 783431"/>
                <a:gd name="connsiteY31" fmla="*/ 828675 h 1164431"/>
                <a:gd name="connsiteX32" fmla="*/ 554831 w 783431"/>
                <a:gd name="connsiteY32" fmla="*/ 816769 h 1164431"/>
                <a:gd name="connsiteX33" fmla="*/ 547687 w 783431"/>
                <a:gd name="connsiteY33" fmla="*/ 783432 h 1164431"/>
                <a:gd name="connsiteX34" fmla="*/ 561975 w 783431"/>
                <a:gd name="connsiteY34" fmla="*/ 754857 h 1164431"/>
                <a:gd name="connsiteX35" fmla="*/ 533400 w 783431"/>
                <a:gd name="connsiteY35" fmla="*/ 733425 h 1164431"/>
                <a:gd name="connsiteX36" fmla="*/ 509587 w 783431"/>
                <a:gd name="connsiteY36" fmla="*/ 711994 h 1164431"/>
                <a:gd name="connsiteX37" fmla="*/ 473869 w 783431"/>
                <a:gd name="connsiteY37" fmla="*/ 711994 h 1164431"/>
                <a:gd name="connsiteX38" fmla="*/ 435769 w 783431"/>
                <a:gd name="connsiteY38" fmla="*/ 711994 h 1164431"/>
                <a:gd name="connsiteX39" fmla="*/ 438150 w 783431"/>
                <a:gd name="connsiteY39" fmla="*/ 669132 h 1164431"/>
                <a:gd name="connsiteX40" fmla="*/ 428625 w 783431"/>
                <a:gd name="connsiteY40" fmla="*/ 642938 h 1164431"/>
                <a:gd name="connsiteX41" fmla="*/ 423862 w 783431"/>
                <a:gd name="connsiteY41" fmla="*/ 607219 h 1164431"/>
                <a:gd name="connsiteX42" fmla="*/ 426244 w 783431"/>
                <a:gd name="connsiteY42" fmla="*/ 578644 h 1164431"/>
                <a:gd name="connsiteX43" fmla="*/ 440531 w 783431"/>
                <a:gd name="connsiteY43" fmla="*/ 566738 h 1164431"/>
                <a:gd name="connsiteX44" fmla="*/ 450056 w 783431"/>
                <a:gd name="connsiteY44" fmla="*/ 535782 h 1164431"/>
                <a:gd name="connsiteX45" fmla="*/ 457200 w 783431"/>
                <a:gd name="connsiteY45" fmla="*/ 519113 h 1164431"/>
                <a:gd name="connsiteX46" fmla="*/ 481012 w 783431"/>
                <a:gd name="connsiteY46" fmla="*/ 526257 h 1164431"/>
                <a:gd name="connsiteX47" fmla="*/ 495300 w 783431"/>
                <a:gd name="connsiteY47" fmla="*/ 576263 h 1164431"/>
                <a:gd name="connsiteX48" fmla="*/ 507206 w 783431"/>
                <a:gd name="connsiteY48" fmla="*/ 581025 h 1164431"/>
                <a:gd name="connsiteX49" fmla="*/ 526256 w 783431"/>
                <a:gd name="connsiteY49" fmla="*/ 583407 h 1164431"/>
                <a:gd name="connsiteX50" fmla="*/ 554831 w 783431"/>
                <a:gd name="connsiteY50" fmla="*/ 583407 h 1164431"/>
                <a:gd name="connsiteX51" fmla="*/ 557212 w 783431"/>
                <a:gd name="connsiteY51" fmla="*/ 547688 h 1164431"/>
                <a:gd name="connsiteX52" fmla="*/ 545306 w 783431"/>
                <a:gd name="connsiteY52" fmla="*/ 502444 h 1164431"/>
                <a:gd name="connsiteX53" fmla="*/ 545306 w 783431"/>
                <a:gd name="connsiteY53" fmla="*/ 476250 h 1164431"/>
                <a:gd name="connsiteX54" fmla="*/ 581025 w 783431"/>
                <a:gd name="connsiteY54" fmla="*/ 454819 h 1164431"/>
                <a:gd name="connsiteX55" fmla="*/ 604837 w 783431"/>
                <a:gd name="connsiteY55" fmla="*/ 435769 h 1164431"/>
                <a:gd name="connsiteX56" fmla="*/ 640556 w 783431"/>
                <a:gd name="connsiteY56" fmla="*/ 414338 h 1164431"/>
                <a:gd name="connsiteX57" fmla="*/ 645319 w 783431"/>
                <a:gd name="connsiteY57" fmla="*/ 395288 h 1164431"/>
                <a:gd name="connsiteX58" fmla="*/ 633412 w 783431"/>
                <a:gd name="connsiteY58" fmla="*/ 371475 h 1164431"/>
                <a:gd name="connsiteX59" fmla="*/ 614362 w 783431"/>
                <a:gd name="connsiteY59" fmla="*/ 369094 h 1164431"/>
                <a:gd name="connsiteX60" fmla="*/ 609600 w 783431"/>
                <a:gd name="connsiteY60" fmla="*/ 366713 h 1164431"/>
                <a:gd name="connsiteX61" fmla="*/ 597694 w 783431"/>
                <a:gd name="connsiteY61" fmla="*/ 357188 h 1164431"/>
                <a:gd name="connsiteX62" fmla="*/ 611981 w 783431"/>
                <a:gd name="connsiteY62" fmla="*/ 345282 h 1164431"/>
                <a:gd name="connsiteX63" fmla="*/ 652462 w 783431"/>
                <a:gd name="connsiteY63" fmla="*/ 316707 h 1164431"/>
                <a:gd name="connsiteX64" fmla="*/ 678656 w 783431"/>
                <a:gd name="connsiteY64" fmla="*/ 264319 h 1164431"/>
                <a:gd name="connsiteX65" fmla="*/ 666750 w 783431"/>
                <a:gd name="connsiteY65" fmla="*/ 242888 h 1164431"/>
                <a:gd name="connsiteX66" fmla="*/ 638175 w 783431"/>
                <a:gd name="connsiteY66" fmla="*/ 219075 h 1164431"/>
                <a:gd name="connsiteX67" fmla="*/ 642937 w 783431"/>
                <a:gd name="connsiteY67" fmla="*/ 180975 h 1164431"/>
                <a:gd name="connsiteX68" fmla="*/ 673894 w 783431"/>
                <a:gd name="connsiteY68" fmla="*/ 171450 h 1164431"/>
                <a:gd name="connsiteX69" fmla="*/ 700087 w 783431"/>
                <a:gd name="connsiteY69" fmla="*/ 142875 h 1164431"/>
                <a:gd name="connsiteX70" fmla="*/ 700087 w 783431"/>
                <a:gd name="connsiteY70" fmla="*/ 111919 h 1164431"/>
                <a:gd name="connsiteX71" fmla="*/ 666750 w 783431"/>
                <a:gd name="connsiteY71" fmla="*/ 107157 h 1164431"/>
                <a:gd name="connsiteX72" fmla="*/ 645319 w 783431"/>
                <a:gd name="connsiteY72" fmla="*/ 102394 h 1164431"/>
                <a:gd name="connsiteX73" fmla="*/ 645319 w 783431"/>
                <a:gd name="connsiteY73" fmla="*/ 102394 h 1164431"/>
                <a:gd name="connsiteX74" fmla="*/ 678656 w 783431"/>
                <a:gd name="connsiteY74" fmla="*/ 69057 h 1164431"/>
                <a:gd name="connsiteX75" fmla="*/ 685800 w 783431"/>
                <a:gd name="connsiteY75" fmla="*/ 40482 h 1164431"/>
                <a:gd name="connsiteX76" fmla="*/ 678656 w 783431"/>
                <a:gd name="connsiteY76" fmla="*/ 21432 h 1164431"/>
                <a:gd name="connsiteX77" fmla="*/ 695325 w 783431"/>
                <a:gd name="connsiteY77" fmla="*/ 2382 h 1164431"/>
                <a:gd name="connsiteX78" fmla="*/ 628650 w 783431"/>
                <a:gd name="connsiteY78" fmla="*/ 0 h 1164431"/>
                <a:gd name="connsiteX79" fmla="*/ 552450 w 783431"/>
                <a:gd name="connsiteY79" fmla="*/ 52388 h 1164431"/>
                <a:gd name="connsiteX80" fmla="*/ 538162 w 783431"/>
                <a:gd name="connsiteY80" fmla="*/ 90488 h 1164431"/>
                <a:gd name="connsiteX81" fmla="*/ 445294 w 783431"/>
                <a:gd name="connsiteY81" fmla="*/ 126207 h 1164431"/>
                <a:gd name="connsiteX82" fmla="*/ 397669 w 783431"/>
                <a:gd name="connsiteY82" fmla="*/ 159544 h 1164431"/>
                <a:gd name="connsiteX83" fmla="*/ 376237 w 783431"/>
                <a:gd name="connsiteY83" fmla="*/ 190500 h 1164431"/>
                <a:gd name="connsiteX84" fmla="*/ 350044 w 783431"/>
                <a:gd name="connsiteY84" fmla="*/ 140494 h 1164431"/>
                <a:gd name="connsiteX85" fmla="*/ 316706 w 783431"/>
                <a:gd name="connsiteY85" fmla="*/ 140494 h 1164431"/>
                <a:gd name="connsiteX86" fmla="*/ 304800 w 783431"/>
                <a:gd name="connsiteY86" fmla="*/ 166688 h 1164431"/>
                <a:gd name="connsiteX87" fmla="*/ 280987 w 783431"/>
                <a:gd name="connsiteY87" fmla="*/ 230982 h 1164431"/>
                <a:gd name="connsiteX88" fmla="*/ 154781 w 783431"/>
                <a:gd name="connsiteY88" fmla="*/ 223838 h 1164431"/>
                <a:gd name="connsiteX89" fmla="*/ 140494 w 783431"/>
                <a:gd name="connsiteY89" fmla="*/ 245269 h 1164431"/>
                <a:gd name="connsiteX90" fmla="*/ 138112 w 783431"/>
                <a:gd name="connsiteY90" fmla="*/ 280988 h 1164431"/>
                <a:gd name="connsiteX91" fmla="*/ 66675 w 783431"/>
                <a:gd name="connsiteY91" fmla="*/ 309563 h 1164431"/>
                <a:gd name="connsiteX92" fmla="*/ 54769 w 783431"/>
                <a:gd name="connsiteY92" fmla="*/ 323850 h 1164431"/>
                <a:gd name="connsiteX93" fmla="*/ 66675 w 783431"/>
                <a:gd name="connsiteY93" fmla="*/ 381000 h 1164431"/>
                <a:gd name="connsiteX94" fmla="*/ 19050 w 783431"/>
                <a:gd name="connsiteY94" fmla="*/ 423863 h 1164431"/>
                <a:gd name="connsiteX95" fmla="*/ 26194 w 783431"/>
                <a:gd name="connsiteY95" fmla="*/ 490538 h 1164431"/>
                <a:gd name="connsiteX96" fmla="*/ 33337 w 783431"/>
                <a:gd name="connsiteY96" fmla="*/ 554832 h 1164431"/>
                <a:gd name="connsiteX97" fmla="*/ 0 w 783431"/>
                <a:gd name="connsiteY97" fmla="*/ 614363 h 1164431"/>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604837 w 783431"/>
                <a:gd name="connsiteY14" fmla="*/ 1085850 h 1200149"/>
                <a:gd name="connsiteX15" fmla="*/ 585787 w 783431"/>
                <a:gd name="connsiteY15" fmla="*/ 1035844 h 1200149"/>
                <a:gd name="connsiteX16" fmla="*/ 607219 w 783431"/>
                <a:gd name="connsiteY16" fmla="*/ 1021557 h 1200149"/>
                <a:gd name="connsiteX17" fmla="*/ 645319 w 783431"/>
                <a:gd name="connsiteY17" fmla="*/ 1016794 h 1200149"/>
                <a:gd name="connsiteX18" fmla="*/ 685800 w 783431"/>
                <a:gd name="connsiteY18" fmla="*/ 997744 h 1200149"/>
                <a:gd name="connsiteX19" fmla="*/ 716756 w 783431"/>
                <a:gd name="connsiteY19" fmla="*/ 1002507 h 1200149"/>
                <a:gd name="connsiteX20" fmla="*/ 738187 w 783431"/>
                <a:gd name="connsiteY20" fmla="*/ 969169 h 1200149"/>
                <a:gd name="connsiteX21" fmla="*/ 783431 w 783431"/>
                <a:gd name="connsiteY21" fmla="*/ 933450 h 1200149"/>
                <a:gd name="connsiteX22" fmla="*/ 776287 w 783431"/>
                <a:gd name="connsiteY22" fmla="*/ 907257 h 1200149"/>
                <a:gd name="connsiteX23" fmla="*/ 752475 w 783431"/>
                <a:gd name="connsiteY23" fmla="*/ 888207 h 1200149"/>
                <a:gd name="connsiteX24" fmla="*/ 752475 w 783431"/>
                <a:gd name="connsiteY24" fmla="*/ 864394 h 1200149"/>
                <a:gd name="connsiteX25" fmla="*/ 728662 w 783431"/>
                <a:gd name="connsiteY25" fmla="*/ 852488 h 1200149"/>
                <a:gd name="connsiteX26" fmla="*/ 711994 w 783431"/>
                <a:gd name="connsiteY26" fmla="*/ 802482 h 1200149"/>
                <a:gd name="connsiteX27" fmla="*/ 688181 w 783431"/>
                <a:gd name="connsiteY27" fmla="*/ 814388 h 1200149"/>
                <a:gd name="connsiteX28" fmla="*/ 659606 w 783431"/>
                <a:gd name="connsiteY28" fmla="*/ 814388 h 1200149"/>
                <a:gd name="connsiteX29" fmla="*/ 647700 w 783431"/>
                <a:gd name="connsiteY29" fmla="*/ 847725 h 1200149"/>
                <a:gd name="connsiteX30" fmla="*/ 623887 w 783431"/>
                <a:gd name="connsiteY30" fmla="*/ 847725 h 1200149"/>
                <a:gd name="connsiteX31" fmla="*/ 576262 w 783431"/>
                <a:gd name="connsiteY31" fmla="*/ 828675 h 1200149"/>
                <a:gd name="connsiteX32" fmla="*/ 554831 w 783431"/>
                <a:gd name="connsiteY32" fmla="*/ 816769 h 1200149"/>
                <a:gd name="connsiteX33" fmla="*/ 547687 w 783431"/>
                <a:gd name="connsiteY33" fmla="*/ 783432 h 1200149"/>
                <a:gd name="connsiteX34" fmla="*/ 561975 w 783431"/>
                <a:gd name="connsiteY34" fmla="*/ 754857 h 1200149"/>
                <a:gd name="connsiteX35" fmla="*/ 533400 w 783431"/>
                <a:gd name="connsiteY35" fmla="*/ 733425 h 1200149"/>
                <a:gd name="connsiteX36" fmla="*/ 509587 w 783431"/>
                <a:gd name="connsiteY36" fmla="*/ 711994 h 1200149"/>
                <a:gd name="connsiteX37" fmla="*/ 473869 w 783431"/>
                <a:gd name="connsiteY37" fmla="*/ 711994 h 1200149"/>
                <a:gd name="connsiteX38" fmla="*/ 435769 w 783431"/>
                <a:gd name="connsiteY38" fmla="*/ 711994 h 1200149"/>
                <a:gd name="connsiteX39" fmla="*/ 438150 w 783431"/>
                <a:gd name="connsiteY39" fmla="*/ 669132 h 1200149"/>
                <a:gd name="connsiteX40" fmla="*/ 428625 w 783431"/>
                <a:gd name="connsiteY40" fmla="*/ 642938 h 1200149"/>
                <a:gd name="connsiteX41" fmla="*/ 423862 w 783431"/>
                <a:gd name="connsiteY41" fmla="*/ 607219 h 1200149"/>
                <a:gd name="connsiteX42" fmla="*/ 426244 w 783431"/>
                <a:gd name="connsiteY42" fmla="*/ 578644 h 1200149"/>
                <a:gd name="connsiteX43" fmla="*/ 440531 w 783431"/>
                <a:gd name="connsiteY43" fmla="*/ 566738 h 1200149"/>
                <a:gd name="connsiteX44" fmla="*/ 450056 w 783431"/>
                <a:gd name="connsiteY44" fmla="*/ 535782 h 1200149"/>
                <a:gd name="connsiteX45" fmla="*/ 457200 w 783431"/>
                <a:gd name="connsiteY45" fmla="*/ 519113 h 1200149"/>
                <a:gd name="connsiteX46" fmla="*/ 481012 w 783431"/>
                <a:gd name="connsiteY46" fmla="*/ 526257 h 1200149"/>
                <a:gd name="connsiteX47" fmla="*/ 495300 w 783431"/>
                <a:gd name="connsiteY47" fmla="*/ 576263 h 1200149"/>
                <a:gd name="connsiteX48" fmla="*/ 507206 w 783431"/>
                <a:gd name="connsiteY48" fmla="*/ 581025 h 1200149"/>
                <a:gd name="connsiteX49" fmla="*/ 526256 w 783431"/>
                <a:gd name="connsiteY49" fmla="*/ 583407 h 1200149"/>
                <a:gd name="connsiteX50" fmla="*/ 554831 w 783431"/>
                <a:gd name="connsiteY50" fmla="*/ 583407 h 1200149"/>
                <a:gd name="connsiteX51" fmla="*/ 557212 w 783431"/>
                <a:gd name="connsiteY51" fmla="*/ 547688 h 1200149"/>
                <a:gd name="connsiteX52" fmla="*/ 545306 w 783431"/>
                <a:gd name="connsiteY52" fmla="*/ 502444 h 1200149"/>
                <a:gd name="connsiteX53" fmla="*/ 545306 w 783431"/>
                <a:gd name="connsiteY53" fmla="*/ 476250 h 1200149"/>
                <a:gd name="connsiteX54" fmla="*/ 581025 w 783431"/>
                <a:gd name="connsiteY54" fmla="*/ 454819 h 1200149"/>
                <a:gd name="connsiteX55" fmla="*/ 604837 w 783431"/>
                <a:gd name="connsiteY55" fmla="*/ 435769 h 1200149"/>
                <a:gd name="connsiteX56" fmla="*/ 640556 w 783431"/>
                <a:gd name="connsiteY56" fmla="*/ 414338 h 1200149"/>
                <a:gd name="connsiteX57" fmla="*/ 645319 w 783431"/>
                <a:gd name="connsiteY57" fmla="*/ 395288 h 1200149"/>
                <a:gd name="connsiteX58" fmla="*/ 633412 w 783431"/>
                <a:gd name="connsiteY58" fmla="*/ 371475 h 1200149"/>
                <a:gd name="connsiteX59" fmla="*/ 614362 w 783431"/>
                <a:gd name="connsiteY59" fmla="*/ 369094 h 1200149"/>
                <a:gd name="connsiteX60" fmla="*/ 609600 w 783431"/>
                <a:gd name="connsiteY60" fmla="*/ 366713 h 1200149"/>
                <a:gd name="connsiteX61" fmla="*/ 597694 w 783431"/>
                <a:gd name="connsiteY61" fmla="*/ 357188 h 1200149"/>
                <a:gd name="connsiteX62" fmla="*/ 611981 w 783431"/>
                <a:gd name="connsiteY62" fmla="*/ 345282 h 1200149"/>
                <a:gd name="connsiteX63" fmla="*/ 652462 w 783431"/>
                <a:gd name="connsiteY63" fmla="*/ 316707 h 1200149"/>
                <a:gd name="connsiteX64" fmla="*/ 678656 w 783431"/>
                <a:gd name="connsiteY64" fmla="*/ 264319 h 1200149"/>
                <a:gd name="connsiteX65" fmla="*/ 666750 w 783431"/>
                <a:gd name="connsiteY65" fmla="*/ 242888 h 1200149"/>
                <a:gd name="connsiteX66" fmla="*/ 638175 w 783431"/>
                <a:gd name="connsiteY66" fmla="*/ 219075 h 1200149"/>
                <a:gd name="connsiteX67" fmla="*/ 642937 w 783431"/>
                <a:gd name="connsiteY67" fmla="*/ 180975 h 1200149"/>
                <a:gd name="connsiteX68" fmla="*/ 673894 w 783431"/>
                <a:gd name="connsiteY68" fmla="*/ 171450 h 1200149"/>
                <a:gd name="connsiteX69" fmla="*/ 700087 w 783431"/>
                <a:gd name="connsiteY69" fmla="*/ 142875 h 1200149"/>
                <a:gd name="connsiteX70" fmla="*/ 700087 w 783431"/>
                <a:gd name="connsiteY70" fmla="*/ 111919 h 1200149"/>
                <a:gd name="connsiteX71" fmla="*/ 666750 w 783431"/>
                <a:gd name="connsiteY71" fmla="*/ 107157 h 1200149"/>
                <a:gd name="connsiteX72" fmla="*/ 645319 w 783431"/>
                <a:gd name="connsiteY72" fmla="*/ 102394 h 1200149"/>
                <a:gd name="connsiteX73" fmla="*/ 645319 w 783431"/>
                <a:gd name="connsiteY73" fmla="*/ 102394 h 1200149"/>
                <a:gd name="connsiteX74" fmla="*/ 678656 w 783431"/>
                <a:gd name="connsiteY74" fmla="*/ 69057 h 1200149"/>
                <a:gd name="connsiteX75" fmla="*/ 685800 w 783431"/>
                <a:gd name="connsiteY75" fmla="*/ 40482 h 1200149"/>
                <a:gd name="connsiteX76" fmla="*/ 678656 w 783431"/>
                <a:gd name="connsiteY76" fmla="*/ 21432 h 1200149"/>
                <a:gd name="connsiteX77" fmla="*/ 695325 w 783431"/>
                <a:gd name="connsiteY77" fmla="*/ 2382 h 1200149"/>
                <a:gd name="connsiteX78" fmla="*/ 628650 w 783431"/>
                <a:gd name="connsiteY78" fmla="*/ 0 h 1200149"/>
                <a:gd name="connsiteX79" fmla="*/ 552450 w 783431"/>
                <a:gd name="connsiteY79" fmla="*/ 52388 h 1200149"/>
                <a:gd name="connsiteX80" fmla="*/ 538162 w 783431"/>
                <a:gd name="connsiteY80" fmla="*/ 90488 h 1200149"/>
                <a:gd name="connsiteX81" fmla="*/ 445294 w 783431"/>
                <a:gd name="connsiteY81" fmla="*/ 126207 h 1200149"/>
                <a:gd name="connsiteX82" fmla="*/ 397669 w 783431"/>
                <a:gd name="connsiteY82" fmla="*/ 159544 h 1200149"/>
                <a:gd name="connsiteX83" fmla="*/ 376237 w 783431"/>
                <a:gd name="connsiteY83" fmla="*/ 190500 h 1200149"/>
                <a:gd name="connsiteX84" fmla="*/ 350044 w 783431"/>
                <a:gd name="connsiteY84" fmla="*/ 140494 h 1200149"/>
                <a:gd name="connsiteX85" fmla="*/ 316706 w 783431"/>
                <a:gd name="connsiteY85" fmla="*/ 140494 h 1200149"/>
                <a:gd name="connsiteX86" fmla="*/ 304800 w 783431"/>
                <a:gd name="connsiteY86" fmla="*/ 166688 h 1200149"/>
                <a:gd name="connsiteX87" fmla="*/ 280987 w 783431"/>
                <a:gd name="connsiteY87" fmla="*/ 230982 h 1200149"/>
                <a:gd name="connsiteX88" fmla="*/ 154781 w 783431"/>
                <a:gd name="connsiteY88" fmla="*/ 223838 h 1200149"/>
                <a:gd name="connsiteX89" fmla="*/ 140494 w 783431"/>
                <a:gd name="connsiteY89" fmla="*/ 245269 h 1200149"/>
                <a:gd name="connsiteX90" fmla="*/ 138112 w 783431"/>
                <a:gd name="connsiteY90" fmla="*/ 280988 h 1200149"/>
                <a:gd name="connsiteX91" fmla="*/ 66675 w 783431"/>
                <a:gd name="connsiteY91" fmla="*/ 309563 h 1200149"/>
                <a:gd name="connsiteX92" fmla="*/ 54769 w 783431"/>
                <a:gd name="connsiteY92" fmla="*/ 323850 h 1200149"/>
                <a:gd name="connsiteX93" fmla="*/ 66675 w 783431"/>
                <a:gd name="connsiteY93" fmla="*/ 381000 h 1200149"/>
                <a:gd name="connsiteX94" fmla="*/ 19050 w 783431"/>
                <a:gd name="connsiteY94" fmla="*/ 423863 h 1200149"/>
                <a:gd name="connsiteX95" fmla="*/ 26194 w 783431"/>
                <a:gd name="connsiteY95" fmla="*/ 490538 h 1200149"/>
                <a:gd name="connsiteX96" fmla="*/ 33337 w 783431"/>
                <a:gd name="connsiteY96" fmla="*/ 554832 h 1200149"/>
                <a:gd name="connsiteX97" fmla="*/ 0 w 783431"/>
                <a:gd name="connsiteY97"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57212 w 783431"/>
                <a:gd name="connsiteY14" fmla="*/ 1109662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92931 w 783431"/>
                <a:gd name="connsiteY14" fmla="*/ 1126331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45306 w 783431"/>
                <a:gd name="connsiteY14" fmla="*/ 1145381 h 1200149"/>
                <a:gd name="connsiteX15" fmla="*/ 592931 w 783431"/>
                <a:gd name="connsiteY15" fmla="*/ 1126331 h 1200149"/>
                <a:gd name="connsiteX16" fmla="*/ 604837 w 783431"/>
                <a:gd name="connsiteY16" fmla="*/ 1085850 h 1200149"/>
                <a:gd name="connsiteX17" fmla="*/ 585787 w 783431"/>
                <a:gd name="connsiteY17" fmla="*/ 1035844 h 1200149"/>
                <a:gd name="connsiteX18" fmla="*/ 607219 w 783431"/>
                <a:gd name="connsiteY18" fmla="*/ 1021557 h 1200149"/>
                <a:gd name="connsiteX19" fmla="*/ 645319 w 783431"/>
                <a:gd name="connsiteY19" fmla="*/ 1016794 h 1200149"/>
                <a:gd name="connsiteX20" fmla="*/ 685800 w 783431"/>
                <a:gd name="connsiteY20" fmla="*/ 997744 h 1200149"/>
                <a:gd name="connsiteX21" fmla="*/ 716756 w 783431"/>
                <a:gd name="connsiteY21" fmla="*/ 1002507 h 1200149"/>
                <a:gd name="connsiteX22" fmla="*/ 738187 w 783431"/>
                <a:gd name="connsiteY22" fmla="*/ 969169 h 1200149"/>
                <a:gd name="connsiteX23" fmla="*/ 783431 w 783431"/>
                <a:gd name="connsiteY23" fmla="*/ 933450 h 1200149"/>
                <a:gd name="connsiteX24" fmla="*/ 776287 w 783431"/>
                <a:gd name="connsiteY24" fmla="*/ 907257 h 1200149"/>
                <a:gd name="connsiteX25" fmla="*/ 752475 w 783431"/>
                <a:gd name="connsiteY25" fmla="*/ 888207 h 1200149"/>
                <a:gd name="connsiteX26" fmla="*/ 752475 w 783431"/>
                <a:gd name="connsiteY26" fmla="*/ 864394 h 1200149"/>
                <a:gd name="connsiteX27" fmla="*/ 728662 w 783431"/>
                <a:gd name="connsiteY27" fmla="*/ 852488 h 1200149"/>
                <a:gd name="connsiteX28" fmla="*/ 711994 w 783431"/>
                <a:gd name="connsiteY28" fmla="*/ 802482 h 1200149"/>
                <a:gd name="connsiteX29" fmla="*/ 688181 w 783431"/>
                <a:gd name="connsiteY29" fmla="*/ 814388 h 1200149"/>
                <a:gd name="connsiteX30" fmla="*/ 659606 w 783431"/>
                <a:gd name="connsiteY30" fmla="*/ 814388 h 1200149"/>
                <a:gd name="connsiteX31" fmla="*/ 647700 w 783431"/>
                <a:gd name="connsiteY31" fmla="*/ 847725 h 1200149"/>
                <a:gd name="connsiteX32" fmla="*/ 623887 w 783431"/>
                <a:gd name="connsiteY32" fmla="*/ 847725 h 1200149"/>
                <a:gd name="connsiteX33" fmla="*/ 576262 w 783431"/>
                <a:gd name="connsiteY33" fmla="*/ 828675 h 1200149"/>
                <a:gd name="connsiteX34" fmla="*/ 554831 w 783431"/>
                <a:gd name="connsiteY34" fmla="*/ 816769 h 1200149"/>
                <a:gd name="connsiteX35" fmla="*/ 547687 w 783431"/>
                <a:gd name="connsiteY35" fmla="*/ 783432 h 1200149"/>
                <a:gd name="connsiteX36" fmla="*/ 561975 w 783431"/>
                <a:gd name="connsiteY36" fmla="*/ 754857 h 1200149"/>
                <a:gd name="connsiteX37" fmla="*/ 533400 w 783431"/>
                <a:gd name="connsiteY37" fmla="*/ 733425 h 1200149"/>
                <a:gd name="connsiteX38" fmla="*/ 509587 w 783431"/>
                <a:gd name="connsiteY38" fmla="*/ 711994 h 1200149"/>
                <a:gd name="connsiteX39" fmla="*/ 473869 w 783431"/>
                <a:gd name="connsiteY39" fmla="*/ 711994 h 1200149"/>
                <a:gd name="connsiteX40" fmla="*/ 435769 w 783431"/>
                <a:gd name="connsiteY40" fmla="*/ 711994 h 1200149"/>
                <a:gd name="connsiteX41" fmla="*/ 438150 w 783431"/>
                <a:gd name="connsiteY41" fmla="*/ 669132 h 1200149"/>
                <a:gd name="connsiteX42" fmla="*/ 428625 w 783431"/>
                <a:gd name="connsiteY42" fmla="*/ 642938 h 1200149"/>
                <a:gd name="connsiteX43" fmla="*/ 423862 w 783431"/>
                <a:gd name="connsiteY43" fmla="*/ 607219 h 1200149"/>
                <a:gd name="connsiteX44" fmla="*/ 426244 w 783431"/>
                <a:gd name="connsiteY44" fmla="*/ 578644 h 1200149"/>
                <a:gd name="connsiteX45" fmla="*/ 440531 w 783431"/>
                <a:gd name="connsiteY45" fmla="*/ 566738 h 1200149"/>
                <a:gd name="connsiteX46" fmla="*/ 450056 w 783431"/>
                <a:gd name="connsiteY46" fmla="*/ 535782 h 1200149"/>
                <a:gd name="connsiteX47" fmla="*/ 457200 w 783431"/>
                <a:gd name="connsiteY47" fmla="*/ 519113 h 1200149"/>
                <a:gd name="connsiteX48" fmla="*/ 481012 w 783431"/>
                <a:gd name="connsiteY48" fmla="*/ 526257 h 1200149"/>
                <a:gd name="connsiteX49" fmla="*/ 495300 w 783431"/>
                <a:gd name="connsiteY49" fmla="*/ 576263 h 1200149"/>
                <a:gd name="connsiteX50" fmla="*/ 507206 w 783431"/>
                <a:gd name="connsiteY50" fmla="*/ 581025 h 1200149"/>
                <a:gd name="connsiteX51" fmla="*/ 526256 w 783431"/>
                <a:gd name="connsiteY51" fmla="*/ 583407 h 1200149"/>
                <a:gd name="connsiteX52" fmla="*/ 554831 w 783431"/>
                <a:gd name="connsiteY52" fmla="*/ 583407 h 1200149"/>
                <a:gd name="connsiteX53" fmla="*/ 557212 w 783431"/>
                <a:gd name="connsiteY53" fmla="*/ 547688 h 1200149"/>
                <a:gd name="connsiteX54" fmla="*/ 545306 w 783431"/>
                <a:gd name="connsiteY54" fmla="*/ 502444 h 1200149"/>
                <a:gd name="connsiteX55" fmla="*/ 545306 w 783431"/>
                <a:gd name="connsiteY55" fmla="*/ 476250 h 1200149"/>
                <a:gd name="connsiteX56" fmla="*/ 581025 w 783431"/>
                <a:gd name="connsiteY56" fmla="*/ 454819 h 1200149"/>
                <a:gd name="connsiteX57" fmla="*/ 604837 w 783431"/>
                <a:gd name="connsiteY57" fmla="*/ 435769 h 1200149"/>
                <a:gd name="connsiteX58" fmla="*/ 640556 w 783431"/>
                <a:gd name="connsiteY58" fmla="*/ 414338 h 1200149"/>
                <a:gd name="connsiteX59" fmla="*/ 645319 w 783431"/>
                <a:gd name="connsiteY59" fmla="*/ 395288 h 1200149"/>
                <a:gd name="connsiteX60" fmla="*/ 633412 w 783431"/>
                <a:gd name="connsiteY60" fmla="*/ 371475 h 1200149"/>
                <a:gd name="connsiteX61" fmla="*/ 614362 w 783431"/>
                <a:gd name="connsiteY61" fmla="*/ 369094 h 1200149"/>
                <a:gd name="connsiteX62" fmla="*/ 609600 w 783431"/>
                <a:gd name="connsiteY62" fmla="*/ 366713 h 1200149"/>
                <a:gd name="connsiteX63" fmla="*/ 597694 w 783431"/>
                <a:gd name="connsiteY63" fmla="*/ 357188 h 1200149"/>
                <a:gd name="connsiteX64" fmla="*/ 611981 w 783431"/>
                <a:gd name="connsiteY64" fmla="*/ 345282 h 1200149"/>
                <a:gd name="connsiteX65" fmla="*/ 652462 w 783431"/>
                <a:gd name="connsiteY65" fmla="*/ 316707 h 1200149"/>
                <a:gd name="connsiteX66" fmla="*/ 678656 w 783431"/>
                <a:gd name="connsiteY66" fmla="*/ 264319 h 1200149"/>
                <a:gd name="connsiteX67" fmla="*/ 666750 w 783431"/>
                <a:gd name="connsiteY67" fmla="*/ 242888 h 1200149"/>
                <a:gd name="connsiteX68" fmla="*/ 638175 w 783431"/>
                <a:gd name="connsiteY68" fmla="*/ 219075 h 1200149"/>
                <a:gd name="connsiteX69" fmla="*/ 642937 w 783431"/>
                <a:gd name="connsiteY69" fmla="*/ 180975 h 1200149"/>
                <a:gd name="connsiteX70" fmla="*/ 673894 w 783431"/>
                <a:gd name="connsiteY70" fmla="*/ 171450 h 1200149"/>
                <a:gd name="connsiteX71" fmla="*/ 700087 w 783431"/>
                <a:gd name="connsiteY71" fmla="*/ 142875 h 1200149"/>
                <a:gd name="connsiteX72" fmla="*/ 700087 w 783431"/>
                <a:gd name="connsiteY72" fmla="*/ 111919 h 1200149"/>
                <a:gd name="connsiteX73" fmla="*/ 666750 w 783431"/>
                <a:gd name="connsiteY73" fmla="*/ 107157 h 1200149"/>
                <a:gd name="connsiteX74" fmla="*/ 645319 w 783431"/>
                <a:gd name="connsiteY74" fmla="*/ 102394 h 1200149"/>
                <a:gd name="connsiteX75" fmla="*/ 645319 w 783431"/>
                <a:gd name="connsiteY75" fmla="*/ 102394 h 1200149"/>
                <a:gd name="connsiteX76" fmla="*/ 678656 w 783431"/>
                <a:gd name="connsiteY76" fmla="*/ 69057 h 1200149"/>
                <a:gd name="connsiteX77" fmla="*/ 685800 w 783431"/>
                <a:gd name="connsiteY77" fmla="*/ 40482 h 1200149"/>
                <a:gd name="connsiteX78" fmla="*/ 678656 w 783431"/>
                <a:gd name="connsiteY78" fmla="*/ 21432 h 1200149"/>
                <a:gd name="connsiteX79" fmla="*/ 695325 w 783431"/>
                <a:gd name="connsiteY79" fmla="*/ 2382 h 1200149"/>
                <a:gd name="connsiteX80" fmla="*/ 628650 w 783431"/>
                <a:gd name="connsiteY80" fmla="*/ 0 h 1200149"/>
                <a:gd name="connsiteX81" fmla="*/ 552450 w 783431"/>
                <a:gd name="connsiteY81" fmla="*/ 52388 h 1200149"/>
                <a:gd name="connsiteX82" fmla="*/ 538162 w 783431"/>
                <a:gd name="connsiteY82" fmla="*/ 90488 h 1200149"/>
                <a:gd name="connsiteX83" fmla="*/ 445294 w 783431"/>
                <a:gd name="connsiteY83" fmla="*/ 126207 h 1200149"/>
                <a:gd name="connsiteX84" fmla="*/ 397669 w 783431"/>
                <a:gd name="connsiteY84" fmla="*/ 159544 h 1200149"/>
                <a:gd name="connsiteX85" fmla="*/ 376237 w 783431"/>
                <a:gd name="connsiteY85" fmla="*/ 190500 h 1200149"/>
                <a:gd name="connsiteX86" fmla="*/ 350044 w 783431"/>
                <a:gd name="connsiteY86" fmla="*/ 140494 h 1200149"/>
                <a:gd name="connsiteX87" fmla="*/ 316706 w 783431"/>
                <a:gd name="connsiteY87" fmla="*/ 140494 h 1200149"/>
                <a:gd name="connsiteX88" fmla="*/ 304800 w 783431"/>
                <a:gd name="connsiteY88" fmla="*/ 166688 h 1200149"/>
                <a:gd name="connsiteX89" fmla="*/ 280987 w 783431"/>
                <a:gd name="connsiteY89" fmla="*/ 230982 h 1200149"/>
                <a:gd name="connsiteX90" fmla="*/ 154781 w 783431"/>
                <a:gd name="connsiteY90" fmla="*/ 223838 h 1200149"/>
                <a:gd name="connsiteX91" fmla="*/ 140494 w 783431"/>
                <a:gd name="connsiteY91" fmla="*/ 245269 h 1200149"/>
                <a:gd name="connsiteX92" fmla="*/ 138112 w 783431"/>
                <a:gd name="connsiteY92" fmla="*/ 280988 h 1200149"/>
                <a:gd name="connsiteX93" fmla="*/ 66675 w 783431"/>
                <a:gd name="connsiteY93" fmla="*/ 309563 h 1200149"/>
                <a:gd name="connsiteX94" fmla="*/ 54769 w 783431"/>
                <a:gd name="connsiteY94" fmla="*/ 323850 h 1200149"/>
                <a:gd name="connsiteX95" fmla="*/ 66675 w 783431"/>
                <a:gd name="connsiteY95" fmla="*/ 381000 h 1200149"/>
                <a:gd name="connsiteX96" fmla="*/ 19050 w 783431"/>
                <a:gd name="connsiteY96" fmla="*/ 423863 h 1200149"/>
                <a:gd name="connsiteX97" fmla="*/ 26194 w 783431"/>
                <a:gd name="connsiteY97" fmla="*/ 490538 h 1200149"/>
                <a:gd name="connsiteX98" fmla="*/ 33337 w 783431"/>
                <a:gd name="connsiteY98" fmla="*/ 554832 h 1200149"/>
                <a:gd name="connsiteX99" fmla="*/ 0 w 783431"/>
                <a:gd name="connsiteY99" fmla="*/ 614363 h 1200149"/>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554831 w 783431"/>
                <a:gd name="connsiteY14" fmla="*/ 1202531 h 1202531"/>
                <a:gd name="connsiteX15" fmla="*/ 592931 w 783431"/>
                <a:gd name="connsiteY15" fmla="*/ 1126331 h 1202531"/>
                <a:gd name="connsiteX16" fmla="*/ 604837 w 783431"/>
                <a:gd name="connsiteY16" fmla="*/ 1085850 h 1202531"/>
                <a:gd name="connsiteX17" fmla="*/ 585787 w 783431"/>
                <a:gd name="connsiteY17" fmla="*/ 1035844 h 1202531"/>
                <a:gd name="connsiteX18" fmla="*/ 607219 w 783431"/>
                <a:gd name="connsiteY18" fmla="*/ 1021557 h 1202531"/>
                <a:gd name="connsiteX19" fmla="*/ 645319 w 783431"/>
                <a:gd name="connsiteY19" fmla="*/ 1016794 h 1202531"/>
                <a:gd name="connsiteX20" fmla="*/ 685800 w 783431"/>
                <a:gd name="connsiteY20" fmla="*/ 997744 h 1202531"/>
                <a:gd name="connsiteX21" fmla="*/ 716756 w 783431"/>
                <a:gd name="connsiteY21" fmla="*/ 1002507 h 1202531"/>
                <a:gd name="connsiteX22" fmla="*/ 738187 w 783431"/>
                <a:gd name="connsiteY22" fmla="*/ 969169 h 1202531"/>
                <a:gd name="connsiteX23" fmla="*/ 783431 w 783431"/>
                <a:gd name="connsiteY23" fmla="*/ 933450 h 1202531"/>
                <a:gd name="connsiteX24" fmla="*/ 776287 w 783431"/>
                <a:gd name="connsiteY24" fmla="*/ 907257 h 1202531"/>
                <a:gd name="connsiteX25" fmla="*/ 752475 w 783431"/>
                <a:gd name="connsiteY25" fmla="*/ 888207 h 1202531"/>
                <a:gd name="connsiteX26" fmla="*/ 752475 w 783431"/>
                <a:gd name="connsiteY26" fmla="*/ 864394 h 1202531"/>
                <a:gd name="connsiteX27" fmla="*/ 728662 w 783431"/>
                <a:gd name="connsiteY27" fmla="*/ 852488 h 1202531"/>
                <a:gd name="connsiteX28" fmla="*/ 711994 w 783431"/>
                <a:gd name="connsiteY28" fmla="*/ 802482 h 1202531"/>
                <a:gd name="connsiteX29" fmla="*/ 688181 w 783431"/>
                <a:gd name="connsiteY29" fmla="*/ 814388 h 1202531"/>
                <a:gd name="connsiteX30" fmla="*/ 659606 w 783431"/>
                <a:gd name="connsiteY30" fmla="*/ 814388 h 1202531"/>
                <a:gd name="connsiteX31" fmla="*/ 647700 w 783431"/>
                <a:gd name="connsiteY31" fmla="*/ 847725 h 1202531"/>
                <a:gd name="connsiteX32" fmla="*/ 623887 w 783431"/>
                <a:gd name="connsiteY32" fmla="*/ 847725 h 1202531"/>
                <a:gd name="connsiteX33" fmla="*/ 576262 w 783431"/>
                <a:gd name="connsiteY33" fmla="*/ 828675 h 1202531"/>
                <a:gd name="connsiteX34" fmla="*/ 554831 w 783431"/>
                <a:gd name="connsiteY34" fmla="*/ 816769 h 1202531"/>
                <a:gd name="connsiteX35" fmla="*/ 547687 w 783431"/>
                <a:gd name="connsiteY35" fmla="*/ 783432 h 1202531"/>
                <a:gd name="connsiteX36" fmla="*/ 561975 w 783431"/>
                <a:gd name="connsiteY36" fmla="*/ 754857 h 1202531"/>
                <a:gd name="connsiteX37" fmla="*/ 533400 w 783431"/>
                <a:gd name="connsiteY37" fmla="*/ 733425 h 1202531"/>
                <a:gd name="connsiteX38" fmla="*/ 509587 w 783431"/>
                <a:gd name="connsiteY38" fmla="*/ 711994 h 1202531"/>
                <a:gd name="connsiteX39" fmla="*/ 473869 w 783431"/>
                <a:gd name="connsiteY39" fmla="*/ 711994 h 1202531"/>
                <a:gd name="connsiteX40" fmla="*/ 435769 w 783431"/>
                <a:gd name="connsiteY40" fmla="*/ 711994 h 1202531"/>
                <a:gd name="connsiteX41" fmla="*/ 438150 w 783431"/>
                <a:gd name="connsiteY41" fmla="*/ 669132 h 1202531"/>
                <a:gd name="connsiteX42" fmla="*/ 428625 w 783431"/>
                <a:gd name="connsiteY42" fmla="*/ 642938 h 1202531"/>
                <a:gd name="connsiteX43" fmla="*/ 423862 w 783431"/>
                <a:gd name="connsiteY43" fmla="*/ 607219 h 1202531"/>
                <a:gd name="connsiteX44" fmla="*/ 426244 w 783431"/>
                <a:gd name="connsiteY44" fmla="*/ 578644 h 1202531"/>
                <a:gd name="connsiteX45" fmla="*/ 440531 w 783431"/>
                <a:gd name="connsiteY45" fmla="*/ 566738 h 1202531"/>
                <a:gd name="connsiteX46" fmla="*/ 450056 w 783431"/>
                <a:gd name="connsiteY46" fmla="*/ 535782 h 1202531"/>
                <a:gd name="connsiteX47" fmla="*/ 457200 w 783431"/>
                <a:gd name="connsiteY47" fmla="*/ 519113 h 1202531"/>
                <a:gd name="connsiteX48" fmla="*/ 481012 w 783431"/>
                <a:gd name="connsiteY48" fmla="*/ 526257 h 1202531"/>
                <a:gd name="connsiteX49" fmla="*/ 495300 w 783431"/>
                <a:gd name="connsiteY49" fmla="*/ 576263 h 1202531"/>
                <a:gd name="connsiteX50" fmla="*/ 507206 w 783431"/>
                <a:gd name="connsiteY50" fmla="*/ 581025 h 1202531"/>
                <a:gd name="connsiteX51" fmla="*/ 526256 w 783431"/>
                <a:gd name="connsiteY51" fmla="*/ 583407 h 1202531"/>
                <a:gd name="connsiteX52" fmla="*/ 554831 w 783431"/>
                <a:gd name="connsiteY52" fmla="*/ 583407 h 1202531"/>
                <a:gd name="connsiteX53" fmla="*/ 557212 w 783431"/>
                <a:gd name="connsiteY53" fmla="*/ 547688 h 1202531"/>
                <a:gd name="connsiteX54" fmla="*/ 545306 w 783431"/>
                <a:gd name="connsiteY54" fmla="*/ 502444 h 1202531"/>
                <a:gd name="connsiteX55" fmla="*/ 545306 w 783431"/>
                <a:gd name="connsiteY55" fmla="*/ 476250 h 1202531"/>
                <a:gd name="connsiteX56" fmla="*/ 581025 w 783431"/>
                <a:gd name="connsiteY56" fmla="*/ 454819 h 1202531"/>
                <a:gd name="connsiteX57" fmla="*/ 604837 w 783431"/>
                <a:gd name="connsiteY57" fmla="*/ 435769 h 1202531"/>
                <a:gd name="connsiteX58" fmla="*/ 640556 w 783431"/>
                <a:gd name="connsiteY58" fmla="*/ 414338 h 1202531"/>
                <a:gd name="connsiteX59" fmla="*/ 645319 w 783431"/>
                <a:gd name="connsiteY59" fmla="*/ 395288 h 1202531"/>
                <a:gd name="connsiteX60" fmla="*/ 633412 w 783431"/>
                <a:gd name="connsiteY60" fmla="*/ 371475 h 1202531"/>
                <a:gd name="connsiteX61" fmla="*/ 614362 w 783431"/>
                <a:gd name="connsiteY61" fmla="*/ 369094 h 1202531"/>
                <a:gd name="connsiteX62" fmla="*/ 609600 w 783431"/>
                <a:gd name="connsiteY62" fmla="*/ 366713 h 1202531"/>
                <a:gd name="connsiteX63" fmla="*/ 597694 w 783431"/>
                <a:gd name="connsiteY63" fmla="*/ 357188 h 1202531"/>
                <a:gd name="connsiteX64" fmla="*/ 611981 w 783431"/>
                <a:gd name="connsiteY64" fmla="*/ 345282 h 1202531"/>
                <a:gd name="connsiteX65" fmla="*/ 652462 w 783431"/>
                <a:gd name="connsiteY65" fmla="*/ 316707 h 1202531"/>
                <a:gd name="connsiteX66" fmla="*/ 678656 w 783431"/>
                <a:gd name="connsiteY66" fmla="*/ 264319 h 1202531"/>
                <a:gd name="connsiteX67" fmla="*/ 666750 w 783431"/>
                <a:gd name="connsiteY67" fmla="*/ 242888 h 1202531"/>
                <a:gd name="connsiteX68" fmla="*/ 638175 w 783431"/>
                <a:gd name="connsiteY68" fmla="*/ 219075 h 1202531"/>
                <a:gd name="connsiteX69" fmla="*/ 642937 w 783431"/>
                <a:gd name="connsiteY69" fmla="*/ 180975 h 1202531"/>
                <a:gd name="connsiteX70" fmla="*/ 673894 w 783431"/>
                <a:gd name="connsiteY70" fmla="*/ 171450 h 1202531"/>
                <a:gd name="connsiteX71" fmla="*/ 700087 w 783431"/>
                <a:gd name="connsiteY71" fmla="*/ 142875 h 1202531"/>
                <a:gd name="connsiteX72" fmla="*/ 700087 w 783431"/>
                <a:gd name="connsiteY72" fmla="*/ 111919 h 1202531"/>
                <a:gd name="connsiteX73" fmla="*/ 666750 w 783431"/>
                <a:gd name="connsiteY73" fmla="*/ 107157 h 1202531"/>
                <a:gd name="connsiteX74" fmla="*/ 645319 w 783431"/>
                <a:gd name="connsiteY74" fmla="*/ 102394 h 1202531"/>
                <a:gd name="connsiteX75" fmla="*/ 645319 w 783431"/>
                <a:gd name="connsiteY75" fmla="*/ 102394 h 1202531"/>
                <a:gd name="connsiteX76" fmla="*/ 678656 w 783431"/>
                <a:gd name="connsiteY76" fmla="*/ 69057 h 1202531"/>
                <a:gd name="connsiteX77" fmla="*/ 685800 w 783431"/>
                <a:gd name="connsiteY77" fmla="*/ 40482 h 1202531"/>
                <a:gd name="connsiteX78" fmla="*/ 678656 w 783431"/>
                <a:gd name="connsiteY78" fmla="*/ 21432 h 1202531"/>
                <a:gd name="connsiteX79" fmla="*/ 695325 w 783431"/>
                <a:gd name="connsiteY79" fmla="*/ 2382 h 1202531"/>
                <a:gd name="connsiteX80" fmla="*/ 628650 w 783431"/>
                <a:gd name="connsiteY80" fmla="*/ 0 h 1202531"/>
                <a:gd name="connsiteX81" fmla="*/ 552450 w 783431"/>
                <a:gd name="connsiteY81" fmla="*/ 52388 h 1202531"/>
                <a:gd name="connsiteX82" fmla="*/ 538162 w 783431"/>
                <a:gd name="connsiteY82" fmla="*/ 90488 h 1202531"/>
                <a:gd name="connsiteX83" fmla="*/ 445294 w 783431"/>
                <a:gd name="connsiteY83" fmla="*/ 126207 h 1202531"/>
                <a:gd name="connsiteX84" fmla="*/ 397669 w 783431"/>
                <a:gd name="connsiteY84" fmla="*/ 159544 h 1202531"/>
                <a:gd name="connsiteX85" fmla="*/ 376237 w 783431"/>
                <a:gd name="connsiteY85" fmla="*/ 190500 h 1202531"/>
                <a:gd name="connsiteX86" fmla="*/ 350044 w 783431"/>
                <a:gd name="connsiteY86" fmla="*/ 140494 h 1202531"/>
                <a:gd name="connsiteX87" fmla="*/ 316706 w 783431"/>
                <a:gd name="connsiteY87" fmla="*/ 140494 h 1202531"/>
                <a:gd name="connsiteX88" fmla="*/ 304800 w 783431"/>
                <a:gd name="connsiteY88" fmla="*/ 166688 h 1202531"/>
                <a:gd name="connsiteX89" fmla="*/ 280987 w 783431"/>
                <a:gd name="connsiteY89" fmla="*/ 230982 h 1202531"/>
                <a:gd name="connsiteX90" fmla="*/ 154781 w 783431"/>
                <a:gd name="connsiteY90" fmla="*/ 223838 h 1202531"/>
                <a:gd name="connsiteX91" fmla="*/ 140494 w 783431"/>
                <a:gd name="connsiteY91" fmla="*/ 245269 h 1202531"/>
                <a:gd name="connsiteX92" fmla="*/ 138112 w 783431"/>
                <a:gd name="connsiteY92" fmla="*/ 280988 h 1202531"/>
                <a:gd name="connsiteX93" fmla="*/ 66675 w 783431"/>
                <a:gd name="connsiteY93" fmla="*/ 309563 h 1202531"/>
                <a:gd name="connsiteX94" fmla="*/ 54769 w 783431"/>
                <a:gd name="connsiteY94" fmla="*/ 323850 h 1202531"/>
                <a:gd name="connsiteX95" fmla="*/ 66675 w 783431"/>
                <a:gd name="connsiteY95" fmla="*/ 381000 h 1202531"/>
                <a:gd name="connsiteX96" fmla="*/ 19050 w 783431"/>
                <a:gd name="connsiteY96" fmla="*/ 423863 h 1202531"/>
                <a:gd name="connsiteX97" fmla="*/ 26194 w 783431"/>
                <a:gd name="connsiteY97" fmla="*/ 490538 h 1202531"/>
                <a:gd name="connsiteX98" fmla="*/ 33337 w 783431"/>
                <a:gd name="connsiteY98" fmla="*/ 554832 h 1202531"/>
                <a:gd name="connsiteX99" fmla="*/ 0 w 783431"/>
                <a:gd name="connsiteY99"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1962 w 783431"/>
                <a:gd name="connsiteY14" fmla="*/ 1197768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9106 w 783431"/>
                <a:gd name="connsiteY14" fmla="*/ 1181100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19100 w 783431"/>
                <a:gd name="connsiteY14" fmla="*/ 1190624 h 1202531"/>
                <a:gd name="connsiteX15" fmla="*/ 469106 w 783431"/>
                <a:gd name="connsiteY15" fmla="*/ 1181100 h 1202531"/>
                <a:gd name="connsiteX16" fmla="*/ 554831 w 783431"/>
                <a:gd name="connsiteY16" fmla="*/ 1202531 h 1202531"/>
                <a:gd name="connsiteX17" fmla="*/ 592931 w 783431"/>
                <a:gd name="connsiteY17" fmla="*/ 1126331 h 1202531"/>
                <a:gd name="connsiteX18" fmla="*/ 604837 w 783431"/>
                <a:gd name="connsiteY18" fmla="*/ 1085850 h 1202531"/>
                <a:gd name="connsiteX19" fmla="*/ 585787 w 783431"/>
                <a:gd name="connsiteY19" fmla="*/ 1035844 h 1202531"/>
                <a:gd name="connsiteX20" fmla="*/ 607219 w 783431"/>
                <a:gd name="connsiteY20" fmla="*/ 1021557 h 1202531"/>
                <a:gd name="connsiteX21" fmla="*/ 645319 w 783431"/>
                <a:gd name="connsiteY21" fmla="*/ 1016794 h 1202531"/>
                <a:gd name="connsiteX22" fmla="*/ 685800 w 783431"/>
                <a:gd name="connsiteY22" fmla="*/ 997744 h 1202531"/>
                <a:gd name="connsiteX23" fmla="*/ 716756 w 783431"/>
                <a:gd name="connsiteY23" fmla="*/ 1002507 h 1202531"/>
                <a:gd name="connsiteX24" fmla="*/ 738187 w 783431"/>
                <a:gd name="connsiteY24" fmla="*/ 969169 h 1202531"/>
                <a:gd name="connsiteX25" fmla="*/ 783431 w 783431"/>
                <a:gd name="connsiteY25" fmla="*/ 933450 h 1202531"/>
                <a:gd name="connsiteX26" fmla="*/ 776287 w 783431"/>
                <a:gd name="connsiteY26" fmla="*/ 907257 h 1202531"/>
                <a:gd name="connsiteX27" fmla="*/ 752475 w 783431"/>
                <a:gd name="connsiteY27" fmla="*/ 888207 h 1202531"/>
                <a:gd name="connsiteX28" fmla="*/ 752475 w 783431"/>
                <a:gd name="connsiteY28" fmla="*/ 864394 h 1202531"/>
                <a:gd name="connsiteX29" fmla="*/ 728662 w 783431"/>
                <a:gd name="connsiteY29" fmla="*/ 852488 h 1202531"/>
                <a:gd name="connsiteX30" fmla="*/ 711994 w 783431"/>
                <a:gd name="connsiteY30" fmla="*/ 802482 h 1202531"/>
                <a:gd name="connsiteX31" fmla="*/ 688181 w 783431"/>
                <a:gd name="connsiteY31" fmla="*/ 814388 h 1202531"/>
                <a:gd name="connsiteX32" fmla="*/ 659606 w 783431"/>
                <a:gd name="connsiteY32" fmla="*/ 814388 h 1202531"/>
                <a:gd name="connsiteX33" fmla="*/ 647700 w 783431"/>
                <a:gd name="connsiteY33" fmla="*/ 847725 h 1202531"/>
                <a:gd name="connsiteX34" fmla="*/ 623887 w 783431"/>
                <a:gd name="connsiteY34" fmla="*/ 847725 h 1202531"/>
                <a:gd name="connsiteX35" fmla="*/ 576262 w 783431"/>
                <a:gd name="connsiteY35" fmla="*/ 828675 h 1202531"/>
                <a:gd name="connsiteX36" fmla="*/ 554831 w 783431"/>
                <a:gd name="connsiteY36" fmla="*/ 816769 h 1202531"/>
                <a:gd name="connsiteX37" fmla="*/ 547687 w 783431"/>
                <a:gd name="connsiteY37" fmla="*/ 783432 h 1202531"/>
                <a:gd name="connsiteX38" fmla="*/ 561975 w 783431"/>
                <a:gd name="connsiteY38" fmla="*/ 754857 h 1202531"/>
                <a:gd name="connsiteX39" fmla="*/ 533400 w 783431"/>
                <a:gd name="connsiteY39" fmla="*/ 733425 h 1202531"/>
                <a:gd name="connsiteX40" fmla="*/ 509587 w 783431"/>
                <a:gd name="connsiteY40" fmla="*/ 711994 h 1202531"/>
                <a:gd name="connsiteX41" fmla="*/ 473869 w 783431"/>
                <a:gd name="connsiteY41" fmla="*/ 711994 h 1202531"/>
                <a:gd name="connsiteX42" fmla="*/ 435769 w 783431"/>
                <a:gd name="connsiteY42" fmla="*/ 711994 h 1202531"/>
                <a:gd name="connsiteX43" fmla="*/ 438150 w 783431"/>
                <a:gd name="connsiteY43" fmla="*/ 669132 h 1202531"/>
                <a:gd name="connsiteX44" fmla="*/ 428625 w 783431"/>
                <a:gd name="connsiteY44" fmla="*/ 642938 h 1202531"/>
                <a:gd name="connsiteX45" fmla="*/ 423862 w 783431"/>
                <a:gd name="connsiteY45" fmla="*/ 607219 h 1202531"/>
                <a:gd name="connsiteX46" fmla="*/ 426244 w 783431"/>
                <a:gd name="connsiteY46" fmla="*/ 578644 h 1202531"/>
                <a:gd name="connsiteX47" fmla="*/ 440531 w 783431"/>
                <a:gd name="connsiteY47" fmla="*/ 566738 h 1202531"/>
                <a:gd name="connsiteX48" fmla="*/ 450056 w 783431"/>
                <a:gd name="connsiteY48" fmla="*/ 535782 h 1202531"/>
                <a:gd name="connsiteX49" fmla="*/ 457200 w 783431"/>
                <a:gd name="connsiteY49" fmla="*/ 519113 h 1202531"/>
                <a:gd name="connsiteX50" fmla="*/ 481012 w 783431"/>
                <a:gd name="connsiteY50" fmla="*/ 526257 h 1202531"/>
                <a:gd name="connsiteX51" fmla="*/ 495300 w 783431"/>
                <a:gd name="connsiteY51" fmla="*/ 576263 h 1202531"/>
                <a:gd name="connsiteX52" fmla="*/ 507206 w 783431"/>
                <a:gd name="connsiteY52" fmla="*/ 581025 h 1202531"/>
                <a:gd name="connsiteX53" fmla="*/ 526256 w 783431"/>
                <a:gd name="connsiteY53" fmla="*/ 583407 h 1202531"/>
                <a:gd name="connsiteX54" fmla="*/ 554831 w 783431"/>
                <a:gd name="connsiteY54" fmla="*/ 583407 h 1202531"/>
                <a:gd name="connsiteX55" fmla="*/ 557212 w 783431"/>
                <a:gd name="connsiteY55" fmla="*/ 547688 h 1202531"/>
                <a:gd name="connsiteX56" fmla="*/ 545306 w 783431"/>
                <a:gd name="connsiteY56" fmla="*/ 502444 h 1202531"/>
                <a:gd name="connsiteX57" fmla="*/ 545306 w 783431"/>
                <a:gd name="connsiteY57" fmla="*/ 476250 h 1202531"/>
                <a:gd name="connsiteX58" fmla="*/ 581025 w 783431"/>
                <a:gd name="connsiteY58" fmla="*/ 454819 h 1202531"/>
                <a:gd name="connsiteX59" fmla="*/ 604837 w 783431"/>
                <a:gd name="connsiteY59" fmla="*/ 435769 h 1202531"/>
                <a:gd name="connsiteX60" fmla="*/ 640556 w 783431"/>
                <a:gd name="connsiteY60" fmla="*/ 414338 h 1202531"/>
                <a:gd name="connsiteX61" fmla="*/ 645319 w 783431"/>
                <a:gd name="connsiteY61" fmla="*/ 395288 h 1202531"/>
                <a:gd name="connsiteX62" fmla="*/ 633412 w 783431"/>
                <a:gd name="connsiteY62" fmla="*/ 371475 h 1202531"/>
                <a:gd name="connsiteX63" fmla="*/ 614362 w 783431"/>
                <a:gd name="connsiteY63" fmla="*/ 369094 h 1202531"/>
                <a:gd name="connsiteX64" fmla="*/ 609600 w 783431"/>
                <a:gd name="connsiteY64" fmla="*/ 366713 h 1202531"/>
                <a:gd name="connsiteX65" fmla="*/ 597694 w 783431"/>
                <a:gd name="connsiteY65" fmla="*/ 357188 h 1202531"/>
                <a:gd name="connsiteX66" fmla="*/ 611981 w 783431"/>
                <a:gd name="connsiteY66" fmla="*/ 345282 h 1202531"/>
                <a:gd name="connsiteX67" fmla="*/ 652462 w 783431"/>
                <a:gd name="connsiteY67" fmla="*/ 316707 h 1202531"/>
                <a:gd name="connsiteX68" fmla="*/ 678656 w 783431"/>
                <a:gd name="connsiteY68" fmla="*/ 264319 h 1202531"/>
                <a:gd name="connsiteX69" fmla="*/ 666750 w 783431"/>
                <a:gd name="connsiteY69" fmla="*/ 242888 h 1202531"/>
                <a:gd name="connsiteX70" fmla="*/ 638175 w 783431"/>
                <a:gd name="connsiteY70" fmla="*/ 219075 h 1202531"/>
                <a:gd name="connsiteX71" fmla="*/ 642937 w 783431"/>
                <a:gd name="connsiteY71" fmla="*/ 180975 h 1202531"/>
                <a:gd name="connsiteX72" fmla="*/ 673894 w 783431"/>
                <a:gd name="connsiteY72" fmla="*/ 171450 h 1202531"/>
                <a:gd name="connsiteX73" fmla="*/ 700087 w 783431"/>
                <a:gd name="connsiteY73" fmla="*/ 142875 h 1202531"/>
                <a:gd name="connsiteX74" fmla="*/ 700087 w 783431"/>
                <a:gd name="connsiteY74" fmla="*/ 111919 h 1202531"/>
                <a:gd name="connsiteX75" fmla="*/ 666750 w 783431"/>
                <a:gd name="connsiteY75" fmla="*/ 107157 h 1202531"/>
                <a:gd name="connsiteX76" fmla="*/ 645319 w 783431"/>
                <a:gd name="connsiteY76" fmla="*/ 102394 h 1202531"/>
                <a:gd name="connsiteX77" fmla="*/ 645319 w 783431"/>
                <a:gd name="connsiteY77" fmla="*/ 102394 h 1202531"/>
                <a:gd name="connsiteX78" fmla="*/ 678656 w 783431"/>
                <a:gd name="connsiteY78" fmla="*/ 69057 h 1202531"/>
                <a:gd name="connsiteX79" fmla="*/ 685800 w 783431"/>
                <a:gd name="connsiteY79" fmla="*/ 40482 h 1202531"/>
                <a:gd name="connsiteX80" fmla="*/ 678656 w 783431"/>
                <a:gd name="connsiteY80" fmla="*/ 21432 h 1202531"/>
                <a:gd name="connsiteX81" fmla="*/ 695325 w 783431"/>
                <a:gd name="connsiteY81" fmla="*/ 2382 h 1202531"/>
                <a:gd name="connsiteX82" fmla="*/ 628650 w 783431"/>
                <a:gd name="connsiteY82" fmla="*/ 0 h 1202531"/>
                <a:gd name="connsiteX83" fmla="*/ 552450 w 783431"/>
                <a:gd name="connsiteY83" fmla="*/ 52388 h 1202531"/>
                <a:gd name="connsiteX84" fmla="*/ 538162 w 783431"/>
                <a:gd name="connsiteY84" fmla="*/ 90488 h 1202531"/>
                <a:gd name="connsiteX85" fmla="*/ 445294 w 783431"/>
                <a:gd name="connsiteY85" fmla="*/ 126207 h 1202531"/>
                <a:gd name="connsiteX86" fmla="*/ 397669 w 783431"/>
                <a:gd name="connsiteY86" fmla="*/ 159544 h 1202531"/>
                <a:gd name="connsiteX87" fmla="*/ 376237 w 783431"/>
                <a:gd name="connsiteY87" fmla="*/ 190500 h 1202531"/>
                <a:gd name="connsiteX88" fmla="*/ 350044 w 783431"/>
                <a:gd name="connsiteY88" fmla="*/ 140494 h 1202531"/>
                <a:gd name="connsiteX89" fmla="*/ 316706 w 783431"/>
                <a:gd name="connsiteY89" fmla="*/ 140494 h 1202531"/>
                <a:gd name="connsiteX90" fmla="*/ 304800 w 783431"/>
                <a:gd name="connsiteY90" fmla="*/ 166688 h 1202531"/>
                <a:gd name="connsiteX91" fmla="*/ 280987 w 783431"/>
                <a:gd name="connsiteY91" fmla="*/ 230982 h 1202531"/>
                <a:gd name="connsiteX92" fmla="*/ 154781 w 783431"/>
                <a:gd name="connsiteY92" fmla="*/ 223838 h 1202531"/>
                <a:gd name="connsiteX93" fmla="*/ 140494 w 783431"/>
                <a:gd name="connsiteY93" fmla="*/ 245269 h 1202531"/>
                <a:gd name="connsiteX94" fmla="*/ 138112 w 783431"/>
                <a:gd name="connsiteY94" fmla="*/ 280988 h 1202531"/>
                <a:gd name="connsiteX95" fmla="*/ 66675 w 783431"/>
                <a:gd name="connsiteY95" fmla="*/ 309563 h 1202531"/>
                <a:gd name="connsiteX96" fmla="*/ 54769 w 783431"/>
                <a:gd name="connsiteY96" fmla="*/ 323850 h 1202531"/>
                <a:gd name="connsiteX97" fmla="*/ 66675 w 783431"/>
                <a:gd name="connsiteY97" fmla="*/ 381000 h 1202531"/>
                <a:gd name="connsiteX98" fmla="*/ 19050 w 783431"/>
                <a:gd name="connsiteY98" fmla="*/ 423863 h 1202531"/>
                <a:gd name="connsiteX99" fmla="*/ 26194 w 783431"/>
                <a:gd name="connsiteY99" fmla="*/ 490538 h 1202531"/>
                <a:gd name="connsiteX100" fmla="*/ 33337 w 783431"/>
                <a:gd name="connsiteY100" fmla="*/ 554832 h 1202531"/>
                <a:gd name="connsiteX101" fmla="*/ 0 w 783431"/>
                <a:gd name="connsiteY101" fmla="*/ 614363 h 1202531"/>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69106 w 783431"/>
                <a:gd name="connsiteY15" fmla="*/ 1181100 h 1276349"/>
                <a:gd name="connsiteX16" fmla="*/ 554831 w 783431"/>
                <a:gd name="connsiteY16" fmla="*/ 1202531 h 1276349"/>
                <a:gd name="connsiteX17" fmla="*/ 592931 w 783431"/>
                <a:gd name="connsiteY17" fmla="*/ 1126331 h 1276349"/>
                <a:gd name="connsiteX18" fmla="*/ 604837 w 783431"/>
                <a:gd name="connsiteY18" fmla="*/ 1085850 h 1276349"/>
                <a:gd name="connsiteX19" fmla="*/ 585787 w 783431"/>
                <a:gd name="connsiteY19" fmla="*/ 1035844 h 1276349"/>
                <a:gd name="connsiteX20" fmla="*/ 607219 w 783431"/>
                <a:gd name="connsiteY20" fmla="*/ 1021557 h 1276349"/>
                <a:gd name="connsiteX21" fmla="*/ 645319 w 783431"/>
                <a:gd name="connsiteY21" fmla="*/ 1016794 h 1276349"/>
                <a:gd name="connsiteX22" fmla="*/ 685800 w 783431"/>
                <a:gd name="connsiteY22" fmla="*/ 997744 h 1276349"/>
                <a:gd name="connsiteX23" fmla="*/ 716756 w 783431"/>
                <a:gd name="connsiteY23" fmla="*/ 1002507 h 1276349"/>
                <a:gd name="connsiteX24" fmla="*/ 738187 w 783431"/>
                <a:gd name="connsiteY24" fmla="*/ 969169 h 1276349"/>
                <a:gd name="connsiteX25" fmla="*/ 783431 w 783431"/>
                <a:gd name="connsiteY25" fmla="*/ 933450 h 1276349"/>
                <a:gd name="connsiteX26" fmla="*/ 776287 w 783431"/>
                <a:gd name="connsiteY26" fmla="*/ 907257 h 1276349"/>
                <a:gd name="connsiteX27" fmla="*/ 752475 w 783431"/>
                <a:gd name="connsiteY27" fmla="*/ 888207 h 1276349"/>
                <a:gd name="connsiteX28" fmla="*/ 752475 w 783431"/>
                <a:gd name="connsiteY28" fmla="*/ 864394 h 1276349"/>
                <a:gd name="connsiteX29" fmla="*/ 728662 w 783431"/>
                <a:gd name="connsiteY29" fmla="*/ 852488 h 1276349"/>
                <a:gd name="connsiteX30" fmla="*/ 711994 w 783431"/>
                <a:gd name="connsiteY30" fmla="*/ 802482 h 1276349"/>
                <a:gd name="connsiteX31" fmla="*/ 688181 w 783431"/>
                <a:gd name="connsiteY31" fmla="*/ 814388 h 1276349"/>
                <a:gd name="connsiteX32" fmla="*/ 659606 w 783431"/>
                <a:gd name="connsiteY32" fmla="*/ 814388 h 1276349"/>
                <a:gd name="connsiteX33" fmla="*/ 647700 w 783431"/>
                <a:gd name="connsiteY33" fmla="*/ 847725 h 1276349"/>
                <a:gd name="connsiteX34" fmla="*/ 623887 w 783431"/>
                <a:gd name="connsiteY34" fmla="*/ 847725 h 1276349"/>
                <a:gd name="connsiteX35" fmla="*/ 576262 w 783431"/>
                <a:gd name="connsiteY35" fmla="*/ 828675 h 1276349"/>
                <a:gd name="connsiteX36" fmla="*/ 554831 w 783431"/>
                <a:gd name="connsiteY36" fmla="*/ 816769 h 1276349"/>
                <a:gd name="connsiteX37" fmla="*/ 547687 w 783431"/>
                <a:gd name="connsiteY37" fmla="*/ 783432 h 1276349"/>
                <a:gd name="connsiteX38" fmla="*/ 561975 w 783431"/>
                <a:gd name="connsiteY38" fmla="*/ 754857 h 1276349"/>
                <a:gd name="connsiteX39" fmla="*/ 533400 w 783431"/>
                <a:gd name="connsiteY39" fmla="*/ 733425 h 1276349"/>
                <a:gd name="connsiteX40" fmla="*/ 509587 w 783431"/>
                <a:gd name="connsiteY40" fmla="*/ 711994 h 1276349"/>
                <a:gd name="connsiteX41" fmla="*/ 473869 w 783431"/>
                <a:gd name="connsiteY41" fmla="*/ 711994 h 1276349"/>
                <a:gd name="connsiteX42" fmla="*/ 435769 w 783431"/>
                <a:gd name="connsiteY42" fmla="*/ 711994 h 1276349"/>
                <a:gd name="connsiteX43" fmla="*/ 438150 w 783431"/>
                <a:gd name="connsiteY43" fmla="*/ 669132 h 1276349"/>
                <a:gd name="connsiteX44" fmla="*/ 428625 w 783431"/>
                <a:gd name="connsiteY44" fmla="*/ 642938 h 1276349"/>
                <a:gd name="connsiteX45" fmla="*/ 423862 w 783431"/>
                <a:gd name="connsiteY45" fmla="*/ 607219 h 1276349"/>
                <a:gd name="connsiteX46" fmla="*/ 426244 w 783431"/>
                <a:gd name="connsiteY46" fmla="*/ 578644 h 1276349"/>
                <a:gd name="connsiteX47" fmla="*/ 440531 w 783431"/>
                <a:gd name="connsiteY47" fmla="*/ 566738 h 1276349"/>
                <a:gd name="connsiteX48" fmla="*/ 450056 w 783431"/>
                <a:gd name="connsiteY48" fmla="*/ 535782 h 1276349"/>
                <a:gd name="connsiteX49" fmla="*/ 457200 w 783431"/>
                <a:gd name="connsiteY49" fmla="*/ 519113 h 1276349"/>
                <a:gd name="connsiteX50" fmla="*/ 481012 w 783431"/>
                <a:gd name="connsiteY50" fmla="*/ 526257 h 1276349"/>
                <a:gd name="connsiteX51" fmla="*/ 495300 w 783431"/>
                <a:gd name="connsiteY51" fmla="*/ 576263 h 1276349"/>
                <a:gd name="connsiteX52" fmla="*/ 507206 w 783431"/>
                <a:gd name="connsiteY52" fmla="*/ 581025 h 1276349"/>
                <a:gd name="connsiteX53" fmla="*/ 526256 w 783431"/>
                <a:gd name="connsiteY53" fmla="*/ 583407 h 1276349"/>
                <a:gd name="connsiteX54" fmla="*/ 554831 w 783431"/>
                <a:gd name="connsiteY54" fmla="*/ 583407 h 1276349"/>
                <a:gd name="connsiteX55" fmla="*/ 557212 w 783431"/>
                <a:gd name="connsiteY55" fmla="*/ 547688 h 1276349"/>
                <a:gd name="connsiteX56" fmla="*/ 545306 w 783431"/>
                <a:gd name="connsiteY56" fmla="*/ 502444 h 1276349"/>
                <a:gd name="connsiteX57" fmla="*/ 545306 w 783431"/>
                <a:gd name="connsiteY57" fmla="*/ 476250 h 1276349"/>
                <a:gd name="connsiteX58" fmla="*/ 581025 w 783431"/>
                <a:gd name="connsiteY58" fmla="*/ 454819 h 1276349"/>
                <a:gd name="connsiteX59" fmla="*/ 604837 w 783431"/>
                <a:gd name="connsiteY59" fmla="*/ 435769 h 1276349"/>
                <a:gd name="connsiteX60" fmla="*/ 640556 w 783431"/>
                <a:gd name="connsiteY60" fmla="*/ 414338 h 1276349"/>
                <a:gd name="connsiteX61" fmla="*/ 645319 w 783431"/>
                <a:gd name="connsiteY61" fmla="*/ 395288 h 1276349"/>
                <a:gd name="connsiteX62" fmla="*/ 633412 w 783431"/>
                <a:gd name="connsiteY62" fmla="*/ 371475 h 1276349"/>
                <a:gd name="connsiteX63" fmla="*/ 614362 w 783431"/>
                <a:gd name="connsiteY63" fmla="*/ 369094 h 1276349"/>
                <a:gd name="connsiteX64" fmla="*/ 609600 w 783431"/>
                <a:gd name="connsiteY64" fmla="*/ 366713 h 1276349"/>
                <a:gd name="connsiteX65" fmla="*/ 597694 w 783431"/>
                <a:gd name="connsiteY65" fmla="*/ 357188 h 1276349"/>
                <a:gd name="connsiteX66" fmla="*/ 611981 w 783431"/>
                <a:gd name="connsiteY66" fmla="*/ 345282 h 1276349"/>
                <a:gd name="connsiteX67" fmla="*/ 652462 w 783431"/>
                <a:gd name="connsiteY67" fmla="*/ 316707 h 1276349"/>
                <a:gd name="connsiteX68" fmla="*/ 678656 w 783431"/>
                <a:gd name="connsiteY68" fmla="*/ 264319 h 1276349"/>
                <a:gd name="connsiteX69" fmla="*/ 666750 w 783431"/>
                <a:gd name="connsiteY69" fmla="*/ 242888 h 1276349"/>
                <a:gd name="connsiteX70" fmla="*/ 638175 w 783431"/>
                <a:gd name="connsiteY70" fmla="*/ 219075 h 1276349"/>
                <a:gd name="connsiteX71" fmla="*/ 642937 w 783431"/>
                <a:gd name="connsiteY71" fmla="*/ 180975 h 1276349"/>
                <a:gd name="connsiteX72" fmla="*/ 673894 w 783431"/>
                <a:gd name="connsiteY72" fmla="*/ 171450 h 1276349"/>
                <a:gd name="connsiteX73" fmla="*/ 700087 w 783431"/>
                <a:gd name="connsiteY73" fmla="*/ 142875 h 1276349"/>
                <a:gd name="connsiteX74" fmla="*/ 700087 w 783431"/>
                <a:gd name="connsiteY74" fmla="*/ 111919 h 1276349"/>
                <a:gd name="connsiteX75" fmla="*/ 666750 w 783431"/>
                <a:gd name="connsiteY75" fmla="*/ 107157 h 1276349"/>
                <a:gd name="connsiteX76" fmla="*/ 645319 w 783431"/>
                <a:gd name="connsiteY76" fmla="*/ 102394 h 1276349"/>
                <a:gd name="connsiteX77" fmla="*/ 645319 w 783431"/>
                <a:gd name="connsiteY77" fmla="*/ 102394 h 1276349"/>
                <a:gd name="connsiteX78" fmla="*/ 678656 w 783431"/>
                <a:gd name="connsiteY78" fmla="*/ 69057 h 1276349"/>
                <a:gd name="connsiteX79" fmla="*/ 685800 w 783431"/>
                <a:gd name="connsiteY79" fmla="*/ 40482 h 1276349"/>
                <a:gd name="connsiteX80" fmla="*/ 678656 w 783431"/>
                <a:gd name="connsiteY80" fmla="*/ 21432 h 1276349"/>
                <a:gd name="connsiteX81" fmla="*/ 695325 w 783431"/>
                <a:gd name="connsiteY81" fmla="*/ 2382 h 1276349"/>
                <a:gd name="connsiteX82" fmla="*/ 628650 w 783431"/>
                <a:gd name="connsiteY82" fmla="*/ 0 h 1276349"/>
                <a:gd name="connsiteX83" fmla="*/ 552450 w 783431"/>
                <a:gd name="connsiteY83" fmla="*/ 52388 h 1276349"/>
                <a:gd name="connsiteX84" fmla="*/ 538162 w 783431"/>
                <a:gd name="connsiteY84" fmla="*/ 90488 h 1276349"/>
                <a:gd name="connsiteX85" fmla="*/ 445294 w 783431"/>
                <a:gd name="connsiteY85" fmla="*/ 126207 h 1276349"/>
                <a:gd name="connsiteX86" fmla="*/ 397669 w 783431"/>
                <a:gd name="connsiteY86" fmla="*/ 159544 h 1276349"/>
                <a:gd name="connsiteX87" fmla="*/ 376237 w 783431"/>
                <a:gd name="connsiteY87" fmla="*/ 190500 h 1276349"/>
                <a:gd name="connsiteX88" fmla="*/ 350044 w 783431"/>
                <a:gd name="connsiteY88" fmla="*/ 140494 h 1276349"/>
                <a:gd name="connsiteX89" fmla="*/ 316706 w 783431"/>
                <a:gd name="connsiteY89" fmla="*/ 140494 h 1276349"/>
                <a:gd name="connsiteX90" fmla="*/ 304800 w 783431"/>
                <a:gd name="connsiteY90" fmla="*/ 166688 h 1276349"/>
                <a:gd name="connsiteX91" fmla="*/ 280987 w 783431"/>
                <a:gd name="connsiteY91" fmla="*/ 230982 h 1276349"/>
                <a:gd name="connsiteX92" fmla="*/ 154781 w 783431"/>
                <a:gd name="connsiteY92" fmla="*/ 223838 h 1276349"/>
                <a:gd name="connsiteX93" fmla="*/ 140494 w 783431"/>
                <a:gd name="connsiteY93" fmla="*/ 245269 h 1276349"/>
                <a:gd name="connsiteX94" fmla="*/ 138112 w 783431"/>
                <a:gd name="connsiteY94" fmla="*/ 280988 h 1276349"/>
                <a:gd name="connsiteX95" fmla="*/ 66675 w 783431"/>
                <a:gd name="connsiteY95" fmla="*/ 309563 h 1276349"/>
                <a:gd name="connsiteX96" fmla="*/ 54769 w 783431"/>
                <a:gd name="connsiteY96" fmla="*/ 323850 h 1276349"/>
                <a:gd name="connsiteX97" fmla="*/ 66675 w 783431"/>
                <a:gd name="connsiteY97" fmla="*/ 381000 h 1276349"/>
                <a:gd name="connsiteX98" fmla="*/ 19050 w 783431"/>
                <a:gd name="connsiteY98" fmla="*/ 423863 h 1276349"/>
                <a:gd name="connsiteX99" fmla="*/ 26194 w 783431"/>
                <a:gd name="connsiteY99" fmla="*/ 490538 h 1276349"/>
                <a:gd name="connsiteX100" fmla="*/ 33337 w 783431"/>
                <a:gd name="connsiteY100" fmla="*/ 554832 h 1276349"/>
                <a:gd name="connsiteX101" fmla="*/ 0 w 783431"/>
                <a:gd name="connsiteY101"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38150 w 783431"/>
                <a:gd name="connsiteY15" fmla="*/ 1228724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23863 w 783431"/>
                <a:gd name="connsiteY15" fmla="*/ 1221580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16720 w 783431"/>
                <a:gd name="connsiteY15" fmla="*/ 1212055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83431" h="1276349">
                  <a:moveTo>
                    <a:pt x="0" y="614363"/>
                  </a:moveTo>
                  <a:lnTo>
                    <a:pt x="21431" y="661988"/>
                  </a:lnTo>
                  <a:lnTo>
                    <a:pt x="28575" y="742950"/>
                  </a:lnTo>
                  <a:lnTo>
                    <a:pt x="76200" y="814388"/>
                  </a:lnTo>
                  <a:lnTo>
                    <a:pt x="102394" y="919163"/>
                  </a:lnTo>
                  <a:lnTo>
                    <a:pt x="116681" y="947738"/>
                  </a:lnTo>
                  <a:lnTo>
                    <a:pt x="130969" y="995363"/>
                  </a:lnTo>
                  <a:lnTo>
                    <a:pt x="150019" y="1023938"/>
                  </a:lnTo>
                  <a:lnTo>
                    <a:pt x="159544" y="1042988"/>
                  </a:lnTo>
                  <a:lnTo>
                    <a:pt x="197644" y="1069182"/>
                  </a:lnTo>
                  <a:lnTo>
                    <a:pt x="245269" y="1090613"/>
                  </a:lnTo>
                  <a:lnTo>
                    <a:pt x="264318" y="1131094"/>
                  </a:lnTo>
                  <a:lnTo>
                    <a:pt x="295275" y="1164431"/>
                  </a:lnTo>
                  <a:lnTo>
                    <a:pt x="385762" y="1200149"/>
                  </a:lnTo>
                  <a:lnTo>
                    <a:pt x="404812" y="1276349"/>
                  </a:lnTo>
                  <a:lnTo>
                    <a:pt x="416720" y="1212055"/>
                  </a:lnTo>
                  <a:lnTo>
                    <a:pt x="469106" y="1181100"/>
                  </a:lnTo>
                  <a:lnTo>
                    <a:pt x="554831" y="1202531"/>
                  </a:lnTo>
                  <a:lnTo>
                    <a:pt x="592931" y="1126331"/>
                  </a:lnTo>
                  <a:lnTo>
                    <a:pt x="604837" y="1085850"/>
                  </a:lnTo>
                  <a:lnTo>
                    <a:pt x="585787" y="1035844"/>
                  </a:lnTo>
                  <a:lnTo>
                    <a:pt x="607219" y="1021557"/>
                  </a:lnTo>
                  <a:lnTo>
                    <a:pt x="645319" y="1016794"/>
                  </a:lnTo>
                  <a:lnTo>
                    <a:pt x="685800" y="997744"/>
                  </a:lnTo>
                  <a:lnTo>
                    <a:pt x="716756" y="1002507"/>
                  </a:lnTo>
                  <a:lnTo>
                    <a:pt x="738187" y="969169"/>
                  </a:lnTo>
                  <a:lnTo>
                    <a:pt x="783431" y="933450"/>
                  </a:lnTo>
                  <a:lnTo>
                    <a:pt x="776287" y="907257"/>
                  </a:lnTo>
                  <a:lnTo>
                    <a:pt x="752475" y="888207"/>
                  </a:lnTo>
                  <a:lnTo>
                    <a:pt x="752475" y="864394"/>
                  </a:lnTo>
                  <a:lnTo>
                    <a:pt x="728662" y="852488"/>
                  </a:lnTo>
                  <a:lnTo>
                    <a:pt x="711994" y="802482"/>
                  </a:lnTo>
                  <a:lnTo>
                    <a:pt x="688181" y="814388"/>
                  </a:lnTo>
                  <a:lnTo>
                    <a:pt x="659606" y="814388"/>
                  </a:lnTo>
                  <a:lnTo>
                    <a:pt x="647700" y="847725"/>
                  </a:lnTo>
                  <a:lnTo>
                    <a:pt x="623887" y="847725"/>
                  </a:lnTo>
                  <a:lnTo>
                    <a:pt x="576262" y="828675"/>
                  </a:lnTo>
                  <a:lnTo>
                    <a:pt x="554831" y="816769"/>
                  </a:lnTo>
                  <a:lnTo>
                    <a:pt x="547687" y="783432"/>
                  </a:lnTo>
                  <a:lnTo>
                    <a:pt x="561975" y="754857"/>
                  </a:lnTo>
                  <a:lnTo>
                    <a:pt x="533400" y="733425"/>
                  </a:lnTo>
                  <a:lnTo>
                    <a:pt x="509587" y="711994"/>
                  </a:lnTo>
                  <a:lnTo>
                    <a:pt x="473869" y="711994"/>
                  </a:lnTo>
                  <a:lnTo>
                    <a:pt x="435769" y="711994"/>
                  </a:lnTo>
                  <a:lnTo>
                    <a:pt x="438150" y="669132"/>
                  </a:lnTo>
                  <a:lnTo>
                    <a:pt x="428625" y="642938"/>
                  </a:lnTo>
                  <a:lnTo>
                    <a:pt x="423862" y="607219"/>
                  </a:lnTo>
                  <a:lnTo>
                    <a:pt x="426244" y="578644"/>
                  </a:lnTo>
                  <a:lnTo>
                    <a:pt x="440531" y="566738"/>
                  </a:lnTo>
                  <a:lnTo>
                    <a:pt x="450056" y="535782"/>
                  </a:lnTo>
                  <a:lnTo>
                    <a:pt x="457200" y="519113"/>
                  </a:lnTo>
                  <a:lnTo>
                    <a:pt x="481012" y="526257"/>
                  </a:lnTo>
                  <a:lnTo>
                    <a:pt x="495300" y="576263"/>
                  </a:lnTo>
                  <a:lnTo>
                    <a:pt x="507206" y="581025"/>
                  </a:lnTo>
                  <a:lnTo>
                    <a:pt x="526256" y="583407"/>
                  </a:lnTo>
                  <a:lnTo>
                    <a:pt x="554831" y="583407"/>
                  </a:lnTo>
                  <a:lnTo>
                    <a:pt x="557212" y="547688"/>
                  </a:lnTo>
                  <a:lnTo>
                    <a:pt x="545306" y="502444"/>
                  </a:lnTo>
                  <a:lnTo>
                    <a:pt x="545306" y="476250"/>
                  </a:lnTo>
                  <a:lnTo>
                    <a:pt x="581025" y="454819"/>
                  </a:lnTo>
                  <a:lnTo>
                    <a:pt x="604837" y="435769"/>
                  </a:lnTo>
                  <a:lnTo>
                    <a:pt x="640556" y="414338"/>
                  </a:lnTo>
                  <a:lnTo>
                    <a:pt x="645319" y="395288"/>
                  </a:lnTo>
                  <a:lnTo>
                    <a:pt x="633412" y="371475"/>
                  </a:lnTo>
                  <a:lnTo>
                    <a:pt x="614362" y="369094"/>
                  </a:lnTo>
                  <a:lnTo>
                    <a:pt x="609600" y="366713"/>
                  </a:lnTo>
                  <a:lnTo>
                    <a:pt x="597694" y="357188"/>
                  </a:lnTo>
                  <a:lnTo>
                    <a:pt x="611981" y="345282"/>
                  </a:lnTo>
                  <a:lnTo>
                    <a:pt x="652462" y="316707"/>
                  </a:lnTo>
                  <a:lnTo>
                    <a:pt x="678656" y="264319"/>
                  </a:lnTo>
                  <a:lnTo>
                    <a:pt x="666750" y="242888"/>
                  </a:lnTo>
                  <a:lnTo>
                    <a:pt x="638175" y="219075"/>
                  </a:lnTo>
                  <a:lnTo>
                    <a:pt x="642937" y="180975"/>
                  </a:lnTo>
                  <a:lnTo>
                    <a:pt x="673894" y="171450"/>
                  </a:lnTo>
                  <a:lnTo>
                    <a:pt x="700087" y="142875"/>
                  </a:lnTo>
                  <a:lnTo>
                    <a:pt x="700087" y="111919"/>
                  </a:lnTo>
                  <a:lnTo>
                    <a:pt x="666750" y="107157"/>
                  </a:lnTo>
                  <a:lnTo>
                    <a:pt x="645319" y="102394"/>
                  </a:lnTo>
                  <a:lnTo>
                    <a:pt x="645319" y="102394"/>
                  </a:lnTo>
                  <a:lnTo>
                    <a:pt x="678656" y="69057"/>
                  </a:lnTo>
                  <a:lnTo>
                    <a:pt x="685800" y="40482"/>
                  </a:lnTo>
                  <a:lnTo>
                    <a:pt x="678656" y="21432"/>
                  </a:lnTo>
                  <a:lnTo>
                    <a:pt x="695325" y="2382"/>
                  </a:lnTo>
                  <a:lnTo>
                    <a:pt x="628650" y="0"/>
                  </a:lnTo>
                  <a:lnTo>
                    <a:pt x="552450" y="52388"/>
                  </a:lnTo>
                  <a:lnTo>
                    <a:pt x="538162" y="90488"/>
                  </a:lnTo>
                  <a:lnTo>
                    <a:pt x="445294" y="126207"/>
                  </a:lnTo>
                  <a:lnTo>
                    <a:pt x="397669" y="159544"/>
                  </a:lnTo>
                  <a:lnTo>
                    <a:pt x="376237" y="190500"/>
                  </a:lnTo>
                  <a:lnTo>
                    <a:pt x="350044" y="140494"/>
                  </a:lnTo>
                  <a:lnTo>
                    <a:pt x="316706" y="140494"/>
                  </a:lnTo>
                  <a:lnTo>
                    <a:pt x="304800" y="166688"/>
                  </a:lnTo>
                  <a:lnTo>
                    <a:pt x="280987" y="230982"/>
                  </a:lnTo>
                  <a:lnTo>
                    <a:pt x="154781" y="223838"/>
                  </a:lnTo>
                  <a:lnTo>
                    <a:pt x="140494" y="245269"/>
                  </a:lnTo>
                  <a:lnTo>
                    <a:pt x="138112" y="280988"/>
                  </a:lnTo>
                  <a:lnTo>
                    <a:pt x="66675" y="309563"/>
                  </a:lnTo>
                  <a:lnTo>
                    <a:pt x="54769" y="323850"/>
                  </a:lnTo>
                  <a:lnTo>
                    <a:pt x="66675" y="381000"/>
                  </a:lnTo>
                  <a:lnTo>
                    <a:pt x="19050" y="423863"/>
                  </a:lnTo>
                  <a:lnTo>
                    <a:pt x="26194" y="490538"/>
                  </a:lnTo>
                  <a:lnTo>
                    <a:pt x="33337" y="554832"/>
                  </a:lnTo>
                  <a:lnTo>
                    <a:pt x="0" y="614363"/>
                  </a:lnTo>
                  <a:close/>
                </a:path>
              </a:pathLst>
            </a:custGeom>
            <a:solidFill>
              <a:srgbClr val="92D050"/>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7" name="TextBox 6">
              <a:extLst>
                <a:ext uri="{FF2B5EF4-FFF2-40B4-BE49-F238E27FC236}">
                  <a16:creationId xmlns:a16="http://schemas.microsoft.com/office/drawing/2014/main" id="{FF2205B4-9A5D-3B60-ED3A-A4C80D0E4C24}"/>
                </a:ext>
              </a:extLst>
            </p:cNvPr>
            <p:cNvSpPr txBox="1"/>
            <p:nvPr/>
          </p:nvSpPr>
          <p:spPr>
            <a:xfrm>
              <a:off x="1342364" y="4046320"/>
              <a:ext cx="1158843" cy="300104"/>
            </a:xfrm>
            <a:prstGeom prst="rect">
              <a:avLst/>
            </a:prstGeom>
            <a:noFill/>
          </p:spPr>
          <p:txBody>
            <a:bodyPr wrap="square" rtlCol="0">
              <a:spAutoFit/>
            </a:bodyPr>
            <a:lstStyle/>
            <a:p>
              <a:r>
                <a:rPr lang="en-IN" sz="1600" b="1" dirty="0"/>
                <a:t>Karnataka</a:t>
              </a:r>
            </a:p>
          </p:txBody>
        </p:sp>
      </p:grpSp>
      <p:sp>
        <p:nvSpPr>
          <p:cNvPr id="8" name="Rectangle 7">
            <a:extLst>
              <a:ext uri="{FF2B5EF4-FFF2-40B4-BE49-F238E27FC236}">
                <a16:creationId xmlns:a16="http://schemas.microsoft.com/office/drawing/2014/main" id="{342FCBDA-5C6F-BED8-30AD-8F669478E61D}"/>
              </a:ext>
            </a:extLst>
          </p:cNvPr>
          <p:cNvSpPr/>
          <p:nvPr/>
        </p:nvSpPr>
        <p:spPr>
          <a:xfrm>
            <a:off x="2497349" y="2054186"/>
            <a:ext cx="6354817" cy="338554"/>
          </a:xfrm>
          <a:prstGeom prst="rect">
            <a:avLst/>
          </a:prstGeom>
        </p:spPr>
        <p:txBody>
          <a:bodyPr wrap="none">
            <a:spAutoFit/>
          </a:bodyPr>
          <a:lstStyle/>
          <a:p>
            <a:pPr lvl="1" algn="ctr"/>
            <a:r>
              <a:rPr lang="en-IN" sz="1600" i="1" dirty="0">
                <a:latin typeface="Segoe UI semi light"/>
              </a:rPr>
              <a:t>Place of Supply will be principal place of business of Third person</a:t>
            </a:r>
          </a:p>
        </p:txBody>
      </p:sp>
      <p:grpSp>
        <p:nvGrpSpPr>
          <p:cNvPr id="9" name="Group 8">
            <a:extLst>
              <a:ext uri="{FF2B5EF4-FFF2-40B4-BE49-F238E27FC236}">
                <a16:creationId xmlns:a16="http://schemas.microsoft.com/office/drawing/2014/main" id="{B27CB473-A961-B219-B267-DBC28A34DA46}"/>
              </a:ext>
            </a:extLst>
          </p:cNvPr>
          <p:cNvGrpSpPr/>
          <p:nvPr/>
        </p:nvGrpSpPr>
        <p:grpSpPr>
          <a:xfrm>
            <a:off x="5254303" y="2289887"/>
            <a:ext cx="3228838" cy="2706526"/>
            <a:chOff x="5116950" y="1975803"/>
            <a:chExt cx="3228838" cy="2706526"/>
          </a:xfrm>
        </p:grpSpPr>
        <p:pic>
          <p:nvPicPr>
            <p:cNvPr id="10" name="Picture 9">
              <a:extLst>
                <a:ext uri="{FF2B5EF4-FFF2-40B4-BE49-F238E27FC236}">
                  <a16:creationId xmlns:a16="http://schemas.microsoft.com/office/drawing/2014/main" id="{C715E7B3-BC3C-8A35-F2D0-B79865236AC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16950" y="1975803"/>
              <a:ext cx="3228838" cy="2706526"/>
            </a:xfrm>
            <a:prstGeom prst="rect">
              <a:avLst/>
            </a:prstGeom>
          </p:spPr>
        </p:pic>
        <p:sp>
          <p:nvSpPr>
            <p:cNvPr id="11" name="TextBox 10">
              <a:extLst>
                <a:ext uri="{FF2B5EF4-FFF2-40B4-BE49-F238E27FC236}">
                  <a16:creationId xmlns:a16="http://schemas.microsoft.com/office/drawing/2014/main" id="{F4921DB1-86A2-36F7-2235-5BCB30A0336C}"/>
                </a:ext>
              </a:extLst>
            </p:cNvPr>
            <p:cNvSpPr txBox="1"/>
            <p:nvPr/>
          </p:nvSpPr>
          <p:spPr>
            <a:xfrm rot="19799514">
              <a:off x="5538517" y="2704015"/>
              <a:ext cx="1504842" cy="338554"/>
            </a:xfrm>
            <a:prstGeom prst="rect">
              <a:avLst/>
            </a:prstGeom>
            <a:noFill/>
          </p:spPr>
          <p:txBody>
            <a:bodyPr wrap="square" rtlCol="0">
              <a:spAutoFit/>
            </a:bodyPr>
            <a:lstStyle/>
            <a:p>
              <a:r>
                <a:rPr lang="en-IN" sz="1600" b="1" dirty="0"/>
                <a:t>Telangana</a:t>
              </a:r>
            </a:p>
          </p:txBody>
        </p:sp>
        <p:sp>
          <p:nvSpPr>
            <p:cNvPr id="12" name="TextBox 11">
              <a:extLst>
                <a:ext uri="{FF2B5EF4-FFF2-40B4-BE49-F238E27FC236}">
                  <a16:creationId xmlns:a16="http://schemas.microsoft.com/office/drawing/2014/main" id="{62E73733-F556-0AA3-848D-E543197E380B}"/>
                </a:ext>
              </a:extLst>
            </p:cNvPr>
            <p:cNvSpPr txBox="1"/>
            <p:nvPr/>
          </p:nvSpPr>
          <p:spPr>
            <a:xfrm rot="19799514">
              <a:off x="6207313" y="2908084"/>
              <a:ext cx="1751085" cy="338554"/>
            </a:xfrm>
            <a:prstGeom prst="rect">
              <a:avLst/>
            </a:prstGeom>
            <a:noFill/>
          </p:spPr>
          <p:txBody>
            <a:bodyPr wrap="square" rtlCol="0">
              <a:spAutoFit/>
            </a:bodyPr>
            <a:lstStyle/>
            <a:p>
              <a:r>
                <a:rPr lang="en-IN" sz="1600" b="1" dirty="0"/>
                <a:t>Andhra Pradesh</a:t>
              </a:r>
            </a:p>
          </p:txBody>
        </p:sp>
      </p:grpSp>
      <p:grpSp>
        <p:nvGrpSpPr>
          <p:cNvPr id="13" name="Group 12">
            <a:extLst>
              <a:ext uri="{FF2B5EF4-FFF2-40B4-BE49-F238E27FC236}">
                <a16:creationId xmlns:a16="http://schemas.microsoft.com/office/drawing/2014/main" id="{963A784C-2BA0-5510-4A0B-CF5642DB34AB}"/>
              </a:ext>
            </a:extLst>
          </p:cNvPr>
          <p:cNvGrpSpPr/>
          <p:nvPr/>
        </p:nvGrpSpPr>
        <p:grpSpPr>
          <a:xfrm>
            <a:off x="4544430" y="4670982"/>
            <a:ext cx="1115448" cy="633885"/>
            <a:chOff x="5038868" y="3321685"/>
            <a:chExt cx="1115448" cy="633885"/>
          </a:xfrm>
        </p:grpSpPr>
        <p:sp>
          <p:nvSpPr>
            <p:cNvPr id="14" name="Text Box 5120">
              <a:extLst>
                <a:ext uri="{FF2B5EF4-FFF2-40B4-BE49-F238E27FC236}">
                  <a16:creationId xmlns:a16="http://schemas.microsoft.com/office/drawing/2014/main" id="{14FA1E7D-2014-EB09-A852-42BF9794F095}"/>
                </a:ext>
              </a:extLst>
            </p:cNvPr>
            <p:cNvSpPr txBox="1"/>
            <p:nvPr/>
          </p:nvSpPr>
          <p:spPr>
            <a:xfrm>
              <a:off x="5038868" y="3747127"/>
              <a:ext cx="1115448" cy="20844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050" b="1" dirty="0">
                  <a:solidFill>
                    <a:schemeClr val="tx1"/>
                  </a:solidFill>
                  <a:effectLst/>
                  <a:ea typeface="Calibri" panose="020F0502020204030204" pitchFamily="34" charset="0"/>
                  <a:cs typeface="Times New Roman" panose="02020603050405020304" pitchFamily="18" charset="0"/>
                </a:rPr>
                <a:t> Ramesh Trading Ltd</a:t>
              </a:r>
              <a:endParaRPr lang="en-IN" sz="1600" b="1" dirty="0">
                <a:solidFill>
                  <a:schemeClr val="tx1"/>
                </a:solidFill>
                <a:effectLst/>
                <a:ea typeface="Calibri" panose="020F050202020403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5170A78B-4AFB-08C8-1FC0-A86535C5A61E}"/>
                </a:ext>
              </a:extLst>
            </p:cNvPr>
            <p:cNvGrpSpPr/>
            <p:nvPr/>
          </p:nvGrpSpPr>
          <p:grpSpPr>
            <a:xfrm>
              <a:off x="5482590" y="3321685"/>
              <a:ext cx="381635" cy="471805"/>
              <a:chOff x="0" y="0"/>
              <a:chExt cx="381758" cy="471931"/>
            </a:xfrm>
          </p:grpSpPr>
          <p:sp>
            <p:nvSpPr>
              <p:cNvPr id="16" name="Rectangle 15">
                <a:extLst>
                  <a:ext uri="{FF2B5EF4-FFF2-40B4-BE49-F238E27FC236}">
                    <a16:creationId xmlns:a16="http://schemas.microsoft.com/office/drawing/2014/main" id="{3097475E-19D0-3B7B-93A7-3D0F89A7BC9D}"/>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7" name="Rectangle 16">
                <a:extLst>
                  <a:ext uri="{FF2B5EF4-FFF2-40B4-BE49-F238E27FC236}">
                    <a16:creationId xmlns:a16="http://schemas.microsoft.com/office/drawing/2014/main" id="{923010B0-40B2-C6DB-D130-98A95B6F4215}"/>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8" name="Rectangle 17">
                <a:extLst>
                  <a:ext uri="{FF2B5EF4-FFF2-40B4-BE49-F238E27FC236}">
                    <a16:creationId xmlns:a16="http://schemas.microsoft.com/office/drawing/2014/main" id="{1FEF3CEE-5925-C066-05C9-0851818DA075}"/>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9" name="Rectangle 18">
                <a:extLst>
                  <a:ext uri="{FF2B5EF4-FFF2-40B4-BE49-F238E27FC236}">
                    <a16:creationId xmlns:a16="http://schemas.microsoft.com/office/drawing/2014/main" id="{4FF216C3-C4D9-A39E-8E45-609C7CC64072}"/>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grpSp>
        <p:nvGrpSpPr>
          <p:cNvPr id="20" name="Group 19">
            <a:extLst>
              <a:ext uri="{FF2B5EF4-FFF2-40B4-BE49-F238E27FC236}">
                <a16:creationId xmlns:a16="http://schemas.microsoft.com/office/drawing/2014/main" id="{48AB3527-B058-73E0-FB6A-F926B1A1F9B5}"/>
              </a:ext>
            </a:extLst>
          </p:cNvPr>
          <p:cNvGrpSpPr/>
          <p:nvPr/>
        </p:nvGrpSpPr>
        <p:grpSpPr>
          <a:xfrm>
            <a:off x="4837469" y="4232955"/>
            <a:ext cx="1051227" cy="1547446"/>
            <a:chOff x="6305654" y="4359493"/>
            <a:chExt cx="1051227" cy="1547446"/>
          </a:xfrm>
        </p:grpSpPr>
        <p:sp>
          <p:nvSpPr>
            <p:cNvPr id="21" name="Freeform 67">
              <a:extLst>
                <a:ext uri="{FF2B5EF4-FFF2-40B4-BE49-F238E27FC236}">
                  <a16:creationId xmlns:a16="http://schemas.microsoft.com/office/drawing/2014/main" id="{5AFA41C1-BD22-8E22-A680-6A815D4546B0}"/>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187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Freeform 68">
              <a:extLst>
                <a:ext uri="{FF2B5EF4-FFF2-40B4-BE49-F238E27FC236}">
                  <a16:creationId xmlns:a16="http://schemas.microsoft.com/office/drawing/2014/main" id="{B6856231-4E12-314E-9963-F04D22F228B1}"/>
                </a:ext>
              </a:extLst>
            </p:cNvPr>
            <p:cNvSpPr/>
            <p:nvPr/>
          </p:nvSpPr>
          <p:spPr>
            <a:xfrm>
              <a:off x="6305654" y="4359493"/>
              <a:ext cx="1051227" cy="1547446"/>
            </a:xfrm>
            <a:custGeom>
              <a:avLst/>
              <a:gdLst>
                <a:gd name="connsiteX0" fmla="*/ 0 w 944545"/>
                <a:gd name="connsiteY0" fmla="*/ 0 h 1205802"/>
                <a:gd name="connsiteX1" fmla="*/ 281354 w 944545"/>
                <a:gd name="connsiteY1" fmla="*/ 572756 h 1205802"/>
                <a:gd name="connsiteX2" fmla="*/ 944545 w 944545"/>
                <a:gd name="connsiteY2" fmla="*/ 1205802 h 1205802"/>
                <a:gd name="connsiteX3" fmla="*/ 944545 w 944545"/>
                <a:gd name="connsiteY3" fmla="*/ 1205802 h 1205802"/>
              </a:gdLst>
              <a:ahLst/>
              <a:cxnLst>
                <a:cxn ang="0">
                  <a:pos x="connsiteX0" y="connsiteY0"/>
                </a:cxn>
                <a:cxn ang="0">
                  <a:pos x="connsiteX1" y="connsiteY1"/>
                </a:cxn>
                <a:cxn ang="0">
                  <a:pos x="connsiteX2" y="connsiteY2"/>
                </a:cxn>
                <a:cxn ang="0">
                  <a:pos x="connsiteX3" y="connsiteY3"/>
                </a:cxn>
              </a:cxnLst>
              <a:rect l="l" t="t" r="r" b="b"/>
              <a:pathLst>
                <a:path w="944545" h="1205802">
                  <a:moveTo>
                    <a:pt x="0" y="0"/>
                  </a:moveTo>
                  <a:cubicBezTo>
                    <a:pt x="61965" y="185894"/>
                    <a:pt x="123930" y="371789"/>
                    <a:pt x="281354" y="572756"/>
                  </a:cubicBezTo>
                  <a:cubicBezTo>
                    <a:pt x="438778" y="773723"/>
                    <a:pt x="944545" y="1205802"/>
                    <a:pt x="944545" y="1205802"/>
                  </a:cubicBezTo>
                  <a:lnTo>
                    <a:pt x="944545" y="1205802"/>
                  </a:ln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23" name="Picture 22">
            <a:extLst>
              <a:ext uri="{FF2B5EF4-FFF2-40B4-BE49-F238E27FC236}">
                <a16:creationId xmlns:a16="http://schemas.microsoft.com/office/drawing/2014/main" id="{900BB887-F547-C99C-9A7F-BA9A8251D5FA}"/>
              </a:ext>
            </a:extLst>
          </p:cNvPr>
          <p:cNvPicPr>
            <a:picLocks noChangeAspect="1"/>
          </p:cNvPicPr>
          <p:nvPr/>
        </p:nvPicPr>
        <p:blipFill>
          <a:blip r:embed="rId3"/>
          <a:stretch>
            <a:fillRect/>
          </a:stretch>
        </p:blipFill>
        <p:spPr>
          <a:xfrm>
            <a:off x="5398324" y="5383270"/>
            <a:ext cx="1140051" cy="877900"/>
          </a:xfrm>
          <a:prstGeom prst="rect">
            <a:avLst/>
          </a:prstGeom>
        </p:spPr>
      </p:pic>
      <p:grpSp>
        <p:nvGrpSpPr>
          <p:cNvPr id="24" name="Group 23">
            <a:extLst>
              <a:ext uri="{FF2B5EF4-FFF2-40B4-BE49-F238E27FC236}">
                <a16:creationId xmlns:a16="http://schemas.microsoft.com/office/drawing/2014/main" id="{2C047196-C3AF-7983-0286-83CB12D3C2B3}"/>
              </a:ext>
            </a:extLst>
          </p:cNvPr>
          <p:cNvGrpSpPr/>
          <p:nvPr/>
        </p:nvGrpSpPr>
        <p:grpSpPr>
          <a:xfrm>
            <a:off x="4434406" y="3855392"/>
            <a:ext cx="1066800" cy="653415"/>
            <a:chOff x="5183505" y="3321685"/>
            <a:chExt cx="1066800" cy="653415"/>
          </a:xfrm>
        </p:grpSpPr>
        <p:sp>
          <p:nvSpPr>
            <p:cNvPr id="25" name="Text Box 5120">
              <a:extLst>
                <a:ext uri="{FF2B5EF4-FFF2-40B4-BE49-F238E27FC236}">
                  <a16:creationId xmlns:a16="http://schemas.microsoft.com/office/drawing/2014/main" id="{A2CB7A64-8C95-C99F-2A7C-3CD5593A7A1B}"/>
                </a:ext>
              </a:extLst>
            </p:cNvPr>
            <p:cNvSpPr txBox="1"/>
            <p:nvPr/>
          </p:nvSpPr>
          <p:spPr>
            <a:xfrm>
              <a:off x="5183505" y="3746500"/>
              <a:ext cx="1066800" cy="2286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050" b="1" dirty="0">
                  <a:solidFill>
                    <a:schemeClr val="bg1"/>
                  </a:solidFill>
                  <a:effectLst/>
                  <a:ea typeface="Calibri" panose="020F0502020204030204" pitchFamily="34" charset="0"/>
                  <a:cs typeface="Times New Roman" panose="02020603050405020304" pitchFamily="18" charset="0"/>
                </a:rPr>
                <a:t> Ganesh Trading Ltd</a:t>
              </a:r>
              <a:endParaRPr lang="en-IN" sz="1600" b="1" dirty="0">
                <a:solidFill>
                  <a:schemeClr val="bg1"/>
                </a:solidFill>
                <a:effectLst/>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BAB27D94-8AB7-4041-C4A6-4E1181ADE010}"/>
                </a:ext>
              </a:extLst>
            </p:cNvPr>
            <p:cNvGrpSpPr/>
            <p:nvPr/>
          </p:nvGrpSpPr>
          <p:grpSpPr>
            <a:xfrm>
              <a:off x="5482590" y="3321685"/>
              <a:ext cx="381635" cy="471805"/>
              <a:chOff x="0" y="0"/>
              <a:chExt cx="381758" cy="471931"/>
            </a:xfrm>
          </p:grpSpPr>
          <p:sp>
            <p:nvSpPr>
              <p:cNvPr id="27" name="Rectangle 26">
                <a:extLst>
                  <a:ext uri="{FF2B5EF4-FFF2-40B4-BE49-F238E27FC236}">
                    <a16:creationId xmlns:a16="http://schemas.microsoft.com/office/drawing/2014/main" id="{6F4EA859-499F-6D87-14F8-9DAA3BB5E8FF}"/>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8" name="Rectangle 27">
                <a:extLst>
                  <a:ext uri="{FF2B5EF4-FFF2-40B4-BE49-F238E27FC236}">
                    <a16:creationId xmlns:a16="http://schemas.microsoft.com/office/drawing/2014/main" id="{B22BFC53-E9FF-7504-79EF-12E9D6687A71}"/>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9" name="Rectangle 28">
                <a:extLst>
                  <a:ext uri="{FF2B5EF4-FFF2-40B4-BE49-F238E27FC236}">
                    <a16:creationId xmlns:a16="http://schemas.microsoft.com/office/drawing/2014/main" id="{4F646AB7-329A-497D-CDB0-6E17C57722B7}"/>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30" name="Rectangle 29">
                <a:extLst>
                  <a:ext uri="{FF2B5EF4-FFF2-40B4-BE49-F238E27FC236}">
                    <a16:creationId xmlns:a16="http://schemas.microsoft.com/office/drawing/2014/main" id="{F8EF14FB-FAFA-D501-45EC-0B80DB8B310F}"/>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pic>
        <p:nvPicPr>
          <p:cNvPr id="31" name="Picture 2" descr="Image result for Straight Truck cartoon image">
            <a:extLst>
              <a:ext uri="{FF2B5EF4-FFF2-40B4-BE49-F238E27FC236}">
                <a16:creationId xmlns:a16="http://schemas.microsoft.com/office/drawing/2014/main" id="{71B11E26-6CD5-876E-4B33-C0BD304E0953}"/>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8942"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217053">
            <a:off x="4492628" y="4109830"/>
            <a:ext cx="540102" cy="382319"/>
          </a:xfrm>
          <a:prstGeom prst="rect">
            <a:avLst/>
          </a:prstGeom>
          <a:noFill/>
          <a:extLst>
            <a:ext uri="{909E8E84-426E-40DD-AFC4-6F175D3DCCD1}">
              <a14:hiddenFill xmlns:a14="http://schemas.microsoft.com/office/drawing/2010/main">
                <a:solidFill>
                  <a:srgbClr val="FFFFFF"/>
                </a:solidFill>
              </a14:hiddenFill>
            </a:ext>
          </a:extLst>
        </p:spPr>
      </p:pic>
      <p:sp>
        <p:nvSpPr>
          <p:cNvPr id="32" name="Arc 31">
            <a:extLst>
              <a:ext uri="{FF2B5EF4-FFF2-40B4-BE49-F238E27FC236}">
                <a16:creationId xmlns:a16="http://schemas.microsoft.com/office/drawing/2014/main" id="{BA013755-B4D8-9B83-FD7B-0EF717EBBDE6}"/>
              </a:ext>
            </a:extLst>
          </p:cNvPr>
          <p:cNvSpPr/>
          <p:nvPr/>
        </p:nvSpPr>
        <p:spPr>
          <a:xfrm>
            <a:off x="4174877" y="3882225"/>
            <a:ext cx="1128769" cy="1208506"/>
          </a:xfrm>
          <a:prstGeom prst="arc">
            <a:avLst>
              <a:gd name="adj1" fmla="val 18415660"/>
              <a:gd name="adj2" fmla="val 0"/>
            </a:avLst>
          </a:prstGeom>
          <a:ln w="34925" cap="rnd">
            <a:solidFill>
              <a:srgbClr val="C00000"/>
            </a:solidFill>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dirty="0"/>
          </a:p>
        </p:txBody>
      </p:sp>
      <p:pic>
        <p:nvPicPr>
          <p:cNvPr id="33" name="Picture 9" descr="red">
            <a:extLst>
              <a:ext uri="{FF2B5EF4-FFF2-40B4-BE49-F238E27FC236}">
                <a16:creationId xmlns:a16="http://schemas.microsoft.com/office/drawing/2014/main" id="{278474CA-60C7-C536-B817-8454C9AE68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1354" y="4641441"/>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BB11994A-CB94-7DA5-600E-DF61A9C3FAEF}"/>
              </a:ext>
            </a:extLst>
          </p:cNvPr>
          <p:cNvSpPr txBox="1"/>
          <p:nvPr/>
        </p:nvSpPr>
        <p:spPr>
          <a:xfrm>
            <a:off x="5168769" y="4170989"/>
            <a:ext cx="1051501" cy="230832"/>
          </a:xfrm>
          <a:prstGeom prst="rect">
            <a:avLst/>
          </a:prstGeom>
          <a:noFill/>
        </p:spPr>
        <p:txBody>
          <a:bodyPr wrap="square" rtlCol="0">
            <a:spAutoFit/>
          </a:bodyPr>
          <a:lstStyle/>
          <a:p>
            <a:r>
              <a:rPr lang="en-IN" sz="900" b="1" dirty="0"/>
              <a:t>Place of Supply</a:t>
            </a:r>
          </a:p>
        </p:txBody>
      </p:sp>
      <p:sp>
        <p:nvSpPr>
          <p:cNvPr id="35" name="TextBox 34">
            <a:extLst>
              <a:ext uri="{FF2B5EF4-FFF2-40B4-BE49-F238E27FC236}">
                <a16:creationId xmlns:a16="http://schemas.microsoft.com/office/drawing/2014/main" id="{9EE5966E-46E9-939C-80D6-4E8F74A942DB}"/>
              </a:ext>
            </a:extLst>
          </p:cNvPr>
          <p:cNvSpPr txBox="1"/>
          <p:nvPr/>
        </p:nvSpPr>
        <p:spPr>
          <a:xfrm>
            <a:off x="6821944" y="4009718"/>
            <a:ext cx="2394821" cy="400110"/>
          </a:xfrm>
          <a:prstGeom prst="rect">
            <a:avLst/>
          </a:prstGeom>
          <a:noFill/>
        </p:spPr>
        <p:txBody>
          <a:bodyPr wrap="square" rtlCol="0">
            <a:spAutoFit/>
          </a:bodyPr>
          <a:lstStyle/>
          <a:p>
            <a:r>
              <a:rPr lang="en-IN" sz="2000" b="1" dirty="0">
                <a:latin typeface="Segoe UI semi light"/>
              </a:rPr>
              <a:t>Intra-State Supply</a:t>
            </a:r>
          </a:p>
        </p:txBody>
      </p:sp>
      <p:cxnSp>
        <p:nvCxnSpPr>
          <p:cNvPr id="36" name="Straight Connector 35">
            <a:extLst>
              <a:ext uri="{FF2B5EF4-FFF2-40B4-BE49-F238E27FC236}">
                <a16:creationId xmlns:a16="http://schemas.microsoft.com/office/drawing/2014/main" id="{214DD666-6352-1CB1-3B58-079583283642}"/>
              </a:ext>
            </a:extLst>
          </p:cNvPr>
          <p:cNvCxnSpPr/>
          <p:nvPr/>
        </p:nvCxnSpPr>
        <p:spPr>
          <a:xfrm>
            <a:off x="6542416" y="4347274"/>
            <a:ext cx="267435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2FF23F7-88DC-8501-ED56-3CDD5D68EECD}"/>
              </a:ext>
            </a:extLst>
          </p:cNvPr>
          <p:cNvSpPr txBox="1"/>
          <p:nvPr/>
        </p:nvSpPr>
        <p:spPr>
          <a:xfrm>
            <a:off x="7211498" y="4998675"/>
            <a:ext cx="1746017" cy="400110"/>
          </a:xfrm>
          <a:prstGeom prst="rect">
            <a:avLst/>
          </a:prstGeom>
          <a:noFill/>
        </p:spPr>
        <p:txBody>
          <a:bodyPr wrap="square" rtlCol="0">
            <a:spAutoFit/>
          </a:bodyPr>
          <a:lstStyle/>
          <a:p>
            <a:pPr algn="ctr"/>
            <a:r>
              <a:rPr lang="en-IN" sz="2000" b="1" dirty="0">
                <a:latin typeface="Segoe UI semi light"/>
              </a:rPr>
              <a:t>CGST+SGST</a:t>
            </a:r>
          </a:p>
        </p:txBody>
      </p:sp>
      <p:sp>
        <p:nvSpPr>
          <p:cNvPr id="39" name="TextBox 38">
            <a:extLst>
              <a:ext uri="{FF2B5EF4-FFF2-40B4-BE49-F238E27FC236}">
                <a16:creationId xmlns:a16="http://schemas.microsoft.com/office/drawing/2014/main" id="{A279C1BE-1174-3F87-872C-A02FEBBB6BD7}"/>
              </a:ext>
            </a:extLst>
          </p:cNvPr>
          <p:cNvSpPr txBox="1"/>
          <p:nvPr/>
        </p:nvSpPr>
        <p:spPr>
          <a:xfrm>
            <a:off x="2307144" y="1696780"/>
            <a:ext cx="6182360" cy="369332"/>
          </a:xfrm>
          <a:prstGeom prst="rect">
            <a:avLst/>
          </a:prstGeom>
          <a:noFill/>
        </p:spPr>
        <p:txBody>
          <a:bodyPr wrap="square">
            <a:spAutoFit/>
          </a:bodyPr>
          <a:lstStyle/>
          <a:p>
            <a:pPr algn="ctr"/>
            <a:r>
              <a:rPr lang="en-IN" b="1" dirty="0">
                <a:latin typeface="Segoe UI semi light"/>
              </a:rPr>
              <a:t>Bill To Ship To </a:t>
            </a:r>
          </a:p>
        </p:txBody>
      </p:sp>
    </p:spTree>
    <p:extLst>
      <p:ext uri="{BB962C8B-B14F-4D97-AF65-F5344CB8AC3E}">
        <p14:creationId xmlns:p14="http://schemas.microsoft.com/office/powerpoint/2010/main" val="66374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repeatCount="indefinite"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5E-6 -3.33333E-6 L 0.04011 0.1088 " pathEditMode="relative" rAng="0" ptsTypes="AA">
                                      <p:cBhvr>
                                        <p:cTn id="50" dur="2000" fill="hold"/>
                                        <p:tgtEl>
                                          <p:spTgt spid="31"/>
                                        </p:tgtEl>
                                        <p:attrNameLst>
                                          <p:attrName>ppt_x</p:attrName>
                                          <p:attrName>ppt_y</p:attrName>
                                        </p:attrNameLst>
                                      </p:cBhvr>
                                      <p:rCtr x="2005" y="5440"/>
                                    </p:animMotion>
                                  </p:childTnLst>
                                </p:cTn>
                              </p:par>
                            </p:childTnLst>
                          </p:cTn>
                        </p:par>
                        <p:par>
                          <p:cTn id="51" fill="hold">
                            <p:stCondLst>
                              <p:cond delay="2000"/>
                            </p:stCondLst>
                            <p:childTnLst>
                              <p:par>
                                <p:cTn id="52" presetID="42" presetClass="path" presetSubtype="0" accel="50000" decel="50000" fill="hold" nodeType="afterEffect">
                                  <p:stCondLst>
                                    <p:cond delay="0"/>
                                  </p:stCondLst>
                                  <p:childTnLst>
                                    <p:animMotion origin="layout" path="M 0.04011 0.1088 L 0.0793 0.18565 " pathEditMode="relative" rAng="0" ptsTypes="AA">
                                      <p:cBhvr>
                                        <p:cTn id="53" dur="2000" fill="hold"/>
                                        <p:tgtEl>
                                          <p:spTgt spid="31"/>
                                        </p:tgtEl>
                                        <p:attrNameLst>
                                          <p:attrName>ppt_x</p:attrName>
                                          <p:attrName>ppt_y</p:attrName>
                                        </p:attrNameLst>
                                      </p:cBhvr>
                                      <p:rCtr x="1953" y="3843"/>
                                    </p:animMotion>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31"/>
                                        </p:tgtEl>
                                        <p:attrNameLst>
                                          <p:attrName>style.visibility</p:attrName>
                                        </p:attrNameLst>
                                      </p:cBhvr>
                                      <p:to>
                                        <p:strVal val="hidden"/>
                                      </p:to>
                                    </p:set>
                                  </p:childTnLst>
                                </p:cTn>
                              </p:par>
                              <p:par>
                                <p:cTn id="58" presetID="2" presetClass="entr" presetSubtype="3"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1000" fill="hold"/>
                                        <p:tgtEl>
                                          <p:spTgt spid="33"/>
                                        </p:tgtEl>
                                        <p:attrNameLst>
                                          <p:attrName>ppt_x</p:attrName>
                                        </p:attrNameLst>
                                      </p:cBhvr>
                                      <p:tavLst>
                                        <p:tav tm="0">
                                          <p:val>
                                            <p:strVal val="1+#ppt_w/2"/>
                                          </p:val>
                                        </p:tav>
                                        <p:tav tm="100000">
                                          <p:val>
                                            <p:strVal val="#ppt_x"/>
                                          </p:val>
                                        </p:tav>
                                      </p:tavLst>
                                    </p:anim>
                                    <p:anim calcmode="lin" valueType="num">
                                      <p:cBhvr additive="base">
                                        <p:cTn id="61" dur="1000" fill="hold"/>
                                        <p:tgtEl>
                                          <p:spTgt spid="33"/>
                                        </p:tgtEl>
                                        <p:attrNameLst>
                                          <p:attrName>ppt_y</p:attrName>
                                        </p:attrNameLst>
                                      </p:cBhvr>
                                      <p:tavLst>
                                        <p:tav tm="0">
                                          <p:val>
                                            <p:strVal val="0-#ppt_h/2"/>
                                          </p:val>
                                        </p:tav>
                                        <p:tav tm="100000">
                                          <p:val>
                                            <p:strVal val="#ppt_y"/>
                                          </p:val>
                                        </p:tav>
                                      </p:tavLst>
                                    </p:anim>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34">
                                            <p:txEl>
                                              <p:pRg st="0" end="0"/>
                                            </p:txEl>
                                          </p:spTgt>
                                        </p:tgtEl>
                                        <p:attrNameLst>
                                          <p:attrName>style.visibility</p:attrName>
                                        </p:attrNameLst>
                                      </p:cBhvr>
                                      <p:to>
                                        <p:strVal val="visible"/>
                                      </p:to>
                                    </p:set>
                                    <p:animEffect transition="in" filter="wipe(left)">
                                      <p:cBhvr>
                                        <p:cTn id="65" dur="500"/>
                                        <p:tgtEl>
                                          <p:spTgt spid="34">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down)">
                                      <p:cBhvr>
                                        <p:cTn id="70" dur="500"/>
                                        <p:tgtEl>
                                          <p:spTgt spid="36"/>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35">
                                            <p:txEl>
                                              <p:pRg st="0" end="0"/>
                                            </p:txEl>
                                          </p:spTgt>
                                        </p:tgtEl>
                                        <p:attrNameLst>
                                          <p:attrName>style.visibility</p:attrName>
                                        </p:attrNameLst>
                                      </p:cBhvr>
                                      <p:to>
                                        <p:strVal val="visible"/>
                                      </p:to>
                                    </p:set>
                                    <p:animEffect transition="in" filter="wipe(left)">
                                      <p:cBhvr>
                                        <p:cTn id="74" dur="500"/>
                                        <p:tgtEl>
                                          <p:spTgt spid="35">
                                            <p:txEl>
                                              <p:pRg st="0" end="0"/>
                                            </p:txEl>
                                          </p:spTgt>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37">
                                            <p:txEl>
                                              <p:pRg st="0" end="0"/>
                                            </p:txEl>
                                          </p:spTgt>
                                        </p:tgtEl>
                                        <p:attrNameLst>
                                          <p:attrName>style.visibility</p:attrName>
                                        </p:attrNameLst>
                                      </p:cBhvr>
                                      <p:to>
                                        <p:strVal val="visible"/>
                                      </p:to>
                                    </p:set>
                                    <p:animEffect transition="in" filter="wipe(left)">
                                      <p:cBhvr>
                                        <p:cTn id="78"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IN" dirty="0"/>
              <a:t>Place of Supply - Services</a:t>
            </a:r>
          </a:p>
        </p:txBody>
      </p:sp>
      <p:sp>
        <p:nvSpPr>
          <p:cNvPr id="4" name="TextBox 3">
            <a:extLst>
              <a:ext uri="{FF2B5EF4-FFF2-40B4-BE49-F238E27FC236}">
                <a16:creationId xmlns:a16="http://schemas.microsoft.com/office/drawing/2014/main" id="{CAE774EE-EA08-149D-9EFF-3BB277B83BDB}"/>
              </a:ext>
            </a:extLst>
          </p:cNvPr>
          <p:cNvSpPr txBox="1"/>
          <p:nvPr/>
        </p:nvSpPr>
        <p:spPr>
          <a:xfrm>
            <a:off x="3470138" y="1656787"/>
            <a:ext cx="5251724" cy="369332"/>
          </a:xfrm>
          <a:prstGeom prst="rect">
            <a:avLst/>
          </a:prstGeom>
          <a:noFill/>
        </p:spPr>
        <p:txBody>
          <a:bodyPr wrap="square" rtlCol="0">
            <a:spAutoFit/>
          </a:bodyPr>
          <a:lstStyle/>
          <a:p>
            <a:pPr lvl="1" algn="ctr"/>
            <a:r>
              <a:rPr lang="en-IN" b="1" dirty="0">
                <a:latin typeface="Segoe UI semi light"/>
              </a:rPr>
              <a:t>Supply of services to Registered Person </a:t>
            </a:r>
          </a:p>
        </p:txBody>
      </p:sp>
      <p:sp>
        <p:nvSpPr>
          <p:cNvPr id="5" name="Rectangle 4">
            <a:extLst>
              <a:ext uri="{FF2B5EF4-FFF2-40B4-BE49-F238E27FC236}">
                <a16:creationId xmlns:a16="http://schemas.microsoft.com/office/drawing/2014/main" id="{74B214B8-1F9A-9936-423B-CE819D6F5FF8}"/>
              </a:ext>
            </a:extLst>
          </p:cNvPr>
          <p:cNvSpPr/>
          <p:nvPr/>
        </p:nvSpPr>
        <p:spPr>
          <a:xfrm>
            <a:off x="1979863" y="2068035"/>
            <a:ext cx="8232274" cy="25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FF31957D-F58A-ECAE-4B55-993A4C3C7D10}"/>
              </a:ext>
            </a:extLst>
          </p:cNvPr>
          <p:cNvSpPr/>
          <p:nvPr/>
        </p:nvSpPr>
        <p:spPr>
          <a:xfrm>
            <a:off x="2125361" y="2107597"/>
            <a:ext cx="8270789" cy="338554"/>
          </a:xfrm>
          <a:prstGeom prst="rect">
            <a:avLst/>
          </a:prstGeom>
        </p:spPr>
        <p:txBody>
          <a:bodyPr wrap="square">
            <a:spAutoFit/>
          </a:bodyPr>
          <a:lstStyle/>
          <a:p>
            <a:pPr lvl="1" algn="ctr"/>
            <a:r>
              <a:rPr lang="en-IN" sz="1600" i="1" dirty="0">
                <a:latin typeface="Segoe UI semi light"/>
              </a:rPr>
              <a:t>Place of supply will be the place of Registered Person </a:t>
            </a:r>
          </a:p>
        </p:txBody>
      </p:sp>
      <p:grpSp>
        <p:nvGrpSpPr>
          <p:cNvPr id="7" name="Group 6">
            <a:extLst>
              <a:ext uri="{FF2B5EF4-FFF2-40B4-BE49-F238E27FC236}">
                <a16:creationId xmlns:a16="http://schemas.microsoft.com/office/drawing/2014/main" id="{10131BDD-E8F7-E639-785E-D0510B8D57B7}"/>
              </a:ext>
            </a:extLst>
          </p:cNvPr>
          <p:cNvGrpSpPr/>
          <p:nvPr/>
        </p:nvGrpSpPr>
        <p:grpSpPr>
          <a:xfrm>
            <a:off x="4011476" y="2460544"/>
            <a:ext cx="2226296" cy="3729232"/>
            <a:chOff x="1258760" y="3468108"/>
            <a:chExt cx="1442205" cy="2351992"/>
          </a:xfrm>
        </p:grpSpPr>
        <p:sp>
          <p:nvSpPr>
            <p:cNvPr id="8" name="Freeform 10">
              <a:extLst>
                <a:ext uri="{FF2B5EF4-FFF2-40B4-BE49-F238E27FC236}">
                  <a16:creationId xmlns:a16="http://schemas.microsoft.com/office/drawing/2014/main" id="{3E3C8D28-D6D3-5418-19C8-D728C821A272}"/>
                </a:ext>
              </a:extLst>
            </p:cNvPr>
            <p:cNvSpPr/>
            <p:nvPr/>
          </p:nvSpPr>
          <p:spPr>
            <a:xfrm>
              <a:off x="1258760" y="3468108"/>
              <a:ext cx="1442205" cy="2351992"/>
            </a:xfrm>
            <a:custGeom>
              <a:avLst/>
              <a:gdLst>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604837 w 783431"/>
                <a:gd name="connsiteY11" fmla="*/ 1085850 h 1090613"/>
                <a:gd name="connsiteX12" fmla="*/ 585787 w 783431"/>
                <a:gd name="connsiteY12" fmla="*/ 1035844 h 1090613"/>
                <a:gd name="connsiteX13" fmla="*/ 607219 w 783431"/>
                <a:gd name="connsiteY13" fmla="*/ 1021557 h 1090613"/>
                <a:gd name="connsiteX14" fmla="*/ 645319 w 783431"/>
                <a:gd name="connsiteY14" fmla="*/ 1016794 h 1090613"/>
                <a:gd name="connsiteX15" fmla="*/ 685800 w 783431"/>
                <a:gd name="connsiteY15" fmla="*/ 997744 h 1090613"/>
                <a:gd name="connsiteX16" fmla="*/ 716756 w 783431"/>
                <a:gd name="connsiteY16" fmla="*/ 1002507 h 1090613"/>
                <a:gd name="connsiteX17" fmla="*/ 738187 w 783431"/>
                <a:gd name="connsiteY17" fmla="*/ 969169 h 1090613"/>
                <a:gd name="connsiteX18" fmla="*/ 783431 w 783431"/>
                <a:gd name="connsiteY18" fmla="*/ 933450 h 1090613"/>
                <a:gd name="connsiteX19" fmla="*/ 776287 w 783431"/>
                <a:gd name="connsiteY19" fmla="*/ 907257 h 1090613"/>
                <a:gd name="connsiteX20" fmla="*/ 752475 w 783431"/>
                <a:gd name="connsiteY20" fmla="*/ 888207 h 1090613"/>
                <a:gd name="connsiteX21" fmla="*/ 752475 w 783431"/>
                <a:gd name="connsiteY21" fmla="*/ 864394 h 1090613"/>
                <a:gd name="connsiteX22" fmla="*/ 728662 w 783431"/>
                <a:gd name="connsiteY22" fmla="*/ 852488 h 1090613"/>
                <a:gd name="connsiteX23" fmla="*/ 711994 w 783431"/>
                <a:gd name="connsiteY23" fmla="*/ 802482 h 1090613"/>
                <a:gd name="connsiteX24" fmla="*/ 688181 w 783431"/>
                <a:gd name="connsiteY24" fmla="*/ 814388 h 1090613"/>
                <a:gd name="connsiteX25" fmla="*/ 659606 w 783431"/>
                <a:gd name="connsiteY25" fmla="*/ 814388 h 1090613"/>
                <a:gd name="connsiteX26" fmla="*/ 647700 w 783431"/>
                <a:gd name="connsiteY26" fmla="*/ 847725 h 1090613"/>
                <a:gd name="connsiteX27" fmla="*/ 623887 w 783431"/>
                <a:gd name="connsiteY27" fmla="*/ 847725 h 1090613"/>
                <a:gd name="connsiteX28" fmla="*/ 576262 w 783431"/>
                <a:gd name="connsiteY28" fmla="*/ 828675 h 1090613"/>
                <a:gd name="connsiteX29" fmla="*/ 554831 w 783431"/>
                <a:gd name="connsiteY29" fmla="*/ 816769 h 1090613"/>
                <a:gd name="connsiteX30" fmla="*/ 547687 w 783431"/>
                <a:gd name="connsiteY30" fmla="*/ 783432 h 1090613"/>
                <a:gd name="connsiteX31" fmla="*/ 561975 w 783431"/>
                <a:gd name="connsiteY31" fmla="*/ 754857 h 1090613"/>
                <a:gd name="connsiteX32" fmla="*/ 533400 w 783431"/>
                <a:gd name="connsiteY32" fmla="*/ 733425 h 1090613"/>
                <a:gd name="connsiteX33" fmla="*/ 509587 w 783431"/>
                <a:gd name="connsiteY33" fmla="*/ 711994 h 1090613"/>
                <a:gd name="connsiteX34" fmla="*/ 473869 w 783431"/>
                <a:gd name="connsiteY34" fmla="*/ 711994 h 1090613"/>
                <a:gd name="connsiteX35" fmla="*/ 435769 w 783431"/>
                <a:gd name="connsiteY35" fmla="*/ 711994 h 1090613"/>
                <a:gd name="connsiteX36" fmla="*/ 438150 w 783431"/>
                <a:gd name="connsiteY36" fmla="*/ 669132 h 1090613"/>
                <a:gd name="connsiteX37" fmla="*/ 428625 w 783431"/>
                <a:gd name="connsiteY37" fmla="*/ 642938 h 1090613"/>
                <a:gd name="connsiteX38" fmla="*/ 423862 w 783431"/>
                <a:gd name="connsiteY38" fmla="*/ 607219 h 1090613"/>
                <a:gd name="connsiteX39" fmla="*/ 426244 w 783431"/>
                <a:gd name="connsiteY39" fmla="*/ 578644 h 1090613"/>
                <a:gd name="connsiteX40" fmla="*/ 440531 w 783431"/>
                <a:gd name="connsiteY40" fmla="*/ 566738 h 1090613"/>
                <a:gd name="connsiteX41" fmla="*/ 450056 w 783431"/>
                <a:gd name="connsiteY41" fmla="*/ 535782 h 1090613"/>
                <a:gd name="connsiteX42" fmla="*/ 457200 w 783431"/>
                <a:gd name="connsiteY42" fmla="*/ 519113 h 1090613"/>
                <a:gd name="connsiteX43" fmla="*/ 481012 w 783431"/>
                <a:gd name="connsiteY43" fmla="*/ 526257 h 1090613"/>
                <a:gd name="connsiteX44" fmla="*/ 495300 w 783431"/>
                <a:gd name="connsiteY44" fmla="*/ 576263 h 1090613"/>
                <a:gd name="connsiteX45" fmla="*/ 507206 w 783431"/>
                <a:gd name="connsiteY45" fmla="*/ 581025 h 1090613"/>
                <a:gd name="connsiteX46" fmla="*/ 526256 w 783431"/>
                <a:gd name="connsiteY46" fmla="*/ 583407 h 1090613"/>
                <a:gd name="connsiteX47" fmla="*/ 554831 w 783431"/>
                <a:gd name="connsiteY47" fmla="*/ 583407 h 1090613"/>
                <a:gd name="connsiteX48" fmla="*/ 557212 w 783431"/>
                <a:gd name="connsiteY48" fmla="*/ 547688 h 1090613"/>
                <a:gd name="connsiteX49" fmla="*/ 545306 w 783431"/>
                <a:gd name="connsiteY49" fmla="*/ 502444 h 1090613"/>
                <a:gd name="connsiteX50" fmla="*/ 545306 w 783431"/>
                <a:gd name="connsiteY50" fmla="*/ 476250 h 1090613"/>
                <a:gd name="connsiteX51" fmla="*/ 581025 w 783431"/>
                <a:gd name="connsiteY51" fmla="*/ 454819 h 1090613"/>
                <a:gd name="connsiteX52" fmla="*/ 604837 w 783431"/>
                <a:gd name="connsiteY52" fmla="*/ 435769 h 1090613"/>
                <a:gd name="connsiteX53" fmla="*/ 640556 w 783431"/>
                <a:gd name="connsiteY53" fmla="*/ 414338 h 1090613"/>
                <a:gd name="connsiteX54" fmla="*/ 645319 w 783431"/>
                <a:gd name="connsiteY54" fmla="*/ 395288 h 1090613"/>
                <a:gd name="connsiteX55" fmla="*/ 633412 w 783431"/>
                <a:gd name="connsiteY55" fmla="*/ 371475 h 1090613"/>
                <a:gd name="connsiteX56" fmla="*/ 614362 w 783431"/>
                <a:gd name="connsiteY56" fmla="*/ 369094 h 1090613"/>
                <a:gd name="connsiteX57" fmla="*/ 609600 w 783431"/>
                <a:gd name="connsiteY57" fmla="*/ 366713 h 1090613"/>
                <a:gd name="connsiteX58" fmla="*/ 597694 w 783431"/>
                <a:gd name="connsiteY58" fmla="*/ 357188 h 1090613"/>
                <a:gd name="connsiteX59" fmla="*/ 611981 w 783431"/>
                <a:gd name="connsiteY59" fmla="*/ 345282 h 1090613"/>
                <a:gd name="connsiteX60" fmla="*/ 652462 w 783431"/>
                <a:gd name="connsiteY60" fmla="*/ 316707 h 1090613"/>
                <a:gd name="connsiteX61" fmla="*/ 678656 w 783431"/>
                <a:gd name="connsiteY61" fmla="*/ 264319 h 1090613"/>
                <a:gd name="connsiteX62" fmla="*/ 666750 w 783431"/>
                <a:gd name="connsiteY62" fmla="*/ 242888 h 1090613"/>
                <a:gd name="connsiteX63" fmla="*/ 638175 w 783431"/>
                <a:gd name="connsiteY63" fmla="*/ 219075 h 1090613"/>
                <a:gd name="connsiteX64" fmla="*/ 642937 w 783431"/>
                <a:gd name="connsiteY64" fmla="*/ 180975 h 1090613"/>
                <a:gd name="connsiteX65" fmla="*/ 673894 w 783431"/>
                <a:gd name="connsiteY65" fmla="*/ 171450 h 1090613"/>
                <a:gd name="connsiteX66" fmla="*/ 700087 w 783431"/>
                <a:gd name="connsiteY66" fmla="*/ 142875 h 1090613"/>
                <a:gd name="connsiteX67" fmla="*/ 700087 w 783431"/>
                <a:gd name="connsiteY67" fmla="*/ 111919 h 1090613"/>
                <a:gd name="connsiteX68" fmla="*/ 666750 w 783431"/>
                <a:gd name="connsiteY68" fmla="*/ 107157 h 1090613"/>
                <a:gd name="connsiteX69" fmla="*/ 645319 w 783431"/>
                <a:gd name="connsiteY69" fmla="*/ 102394 h 1090613"/>
                <a:gd name="connsiteX70" fmla="*/ 645319 w 783431"/>
                <a:gd name="connsiteY70" fmla="*/ 102394 h 1090613"/>
                <a:gd name="connsiteX71" fmla="*/ 678656 w 783431"/>
                <a:gd name="connsiteY71" fmla="*/ 69057 h 1090613"/>
                <a:gd name="connsiteX72" fmla="*/ 685800 w 783431"/>
                <a:gd name="connsiteY72" fmla="*/ 40482 h 1090613"/>
                <a:gd name="connsiteX73" fmla="*/ 678656 w 783431"/>
                <a:gd name="connsiteY73" fmla="*/ 21432 h 1090613"/>
                <a:gd name="connsiteX74" fmla="*/ 695325 w 783431"/>
                <a:gd name="connsiteY74" fmla="*/ 2382 h 1090613"/>
                <a:gd name="connsiteX75" fmla="*/ 628650 w 783431"/>
                <a:gd name="connsiteY75" fmla="*/ 0 h 1090613"/>
                <a:gd name="connsiteX76" fmla="*/ 552450 w 783431"/>
                <a:gd name="connsiteY76" fmla="*/ 52388 h 1090613"/>
                <a:gd name="connsiteX77" fmla="*/ 538162 w 783431"/>
                <a:gd name="connsiteY77" fmla="*/ 90488 h 1090613"/>
                <a:gd name="connsiteX78" fmla="*/ 445294 w 783431"/>
                <a:gd name="connsiteY78" fmla="*/ 126207 h 1090613"/>
                <a:gd name="connsiteX79" fmla="*/ 397669 w 783431"/>
                <a:gd name="connsiteY79" fmla="*/ 159544 h 1090613"/>
                <a:gd name="connsiteX80" fmla="*/ 376237 w 783431"/>
                <a:gd name="connsiteY80" fmla="*/ 190500 h 1090613"/>
                <a:gd name="connsiteX81" fmla="*/ 350044 w 783431"/>
                <a:gd name="connsiteY81" fmla="*/ 140494 h 1090613"/>
                <a:gd name="connsiteX82" fmla="*/ 316706 w 783431"/>
                <a:gd name="connsiteY82" fmla="*/ 140494 h 1090613"/>
                <a:gd name="connsiteX83" fmla="*/ 304800 w 783431"/>
                <a:gd name="connsiteY83" fmla="*/ 166688 h 1090613"/>
                <a:gd name="connsiteX84" fmla="*/ 280987 w 783431"/>
                <a:gd name="connsiteY84" fmla="*/ 230982 h 1090613"/>
                <a:gd name="connsiteX85" fmla="*/ 154781 w 783431"/>
                <a:gd name="connsiteY85" fmla="*/ 223838 h 1090613"/>
                <a:gd name="connsiteX86" fmla="*/ 140494 w 783431"/>
                <a:gd name="connsiteY86" fmla="*/ 245269 h 1090613"/>
                <a:gd name="connsiteX87" fmla="*/ 138112 w 783431"/>
                <a:gd name="connsiteY87" fmla="*/ 280988 h 1090613"/>
                <a:gd name="connsiteX88" fmla="*/ 66675 w 783431"/>
                <a:gd name="connsiteY88" fmla="*/ 309563 h 1090613"/>
                <a:gd name="connsiteX89" fmla="*/ 54769 w 783431"/>
                <a:gd name="connsiteY89" fmla="*/ 323850 h 1090613"/>
                <a:gd name="connsiteX90" fmla="*/ 66675 w 783431"/>
                <a:gd name="connsiteY90" fmla="*/ 381000 h 1090613"/>
                <a:gd name="connsiteX91" fmla="*/ 19050 w 783431"/>
                <a:gd name="connsiteY91" fmla="*/ 423863 h 1090613"/>
                <a:gd name="connsiteX92" fmla="*/ 26194 w 783431"/>
                <a:gd name="connsiteY92" fmla="*/ 490538 h 1090613"/>
                <a:gd name="connsiteX93" fmla="*/ 33337 w 783431"/>
                <a:gd name="connsiteY93" fmla="*/ 554832 h 1090613"/>
                <a:gd name="connsiteX94" fmla="*/ 0 w 783431"/>
                <a:gd name="connsiteY94" fmla="*/ 614363 h 1090613"/>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319087 w 783431"/>
                <a:gd name="connsiteY11" fmla="*/ 1090613 h 1090613"/>
                <a:gd name="connsiteX12" fmla="*/ 604837 w 783431"/>
                <a:gd name="connsiteY12" fmla="*/ 1085850 h 1090613"/>
                <a:gd name="connsiteX13" fmla="*/ 585787 w 783431"/>
                <a:gd name="connsiteY13" fmla="*/ 1035844 h 1090613"/>
                <a:gd name="connsiteX14" fmla="*/ 607219 w 783431"/>
                <a:gd name="connsiteY14" fmla="*/ 1021557 h 1090613"/>
                <a:gd name="connsiteX15" fmla="*/ 645319 w 783431"/>
                <a:gd name="connsiteY15" fmla="*/ 1016794 h 1090613"/>
                <a:gd name="connsiteX16" fmla="*/ 685800 w 783431"/>
                <a:gd name="connsiteY16" fmla="*/ 997744 h 1090613"/>
                <a:gd name="connsiteX17" fmla="*/ 716756 w 783431"/>
                <a:gd name="connsiteY17" fmla="*/ 1002507 h 1090613"/>
                <a:gd name="connsiteX18" fmla="*/ 738187 w 783431"/>
                <a:gd name="connsiteY18" fmla="*/ 969169 h 1090613"/>
                <a:gd name="connsiteX19" fmla="*/ 783431 w 783431"/>
                <a:gd name="connsiteY19" fmla="*/ 933450 h 1090613"/>
                <a:gd name="connsiteX20" fmla="*/ 776287 w 783431"/>
                <a:gd name="connsiteY20" fmla="*/ 907257 h 1090613"/>
                <a:gd name="connsiteX21" fmla="*/ 752475 w 783431"/>
                <a:gd name="connsiteY21" fmla="*/ 888207 h 1090613"/>
                <a:gd name="connsiteX22" fmla="*/ 752475 w 783431"/>
                <a:gd name="connsiteY22" fmla="*/ 864394 h 1090613"/>
                <a:gd name="connsiteX23" fmla="*/ 728662 w 783431"/>
                <a:gd name="connsiteY23" fmla="*/ 852488 h 1090613"/>
                <a:gd name="connsiteX24" fmla="*/ 711994 w 783431"/>
                <a:gd name="connsiteY24" fmla="*/ 802482 h 1090613"/>
                <a:gd name="connsiteX25" fmla="*/ 688181 w 783431"/>
                <a:gd name="connsiteY25" fmla="*/ 814388 h 1090613"/>
                <a:gd name="connsiteX26" fmla="*/ 659606 w 783431"/>
                <a:gd name="connsiteY26" fmla="*/ 814388 h 1090613"/>
                <a:gd name="connsiteX27" fmla="*/ 647700 w 783431"/>
                <a:gd name="connsiteY27" fmla="*/ 847725 h 1090613"/>
                <a:gd name="connsiteX28" fmla="*/ 623887 w 783431"/>
                <a:gd name="connsiteY28" fmla="*/ 847725 h 1090613"/>
                <a:gd name="connsiteX29" fmla="*/ 576262 w 783431"/>
                <a:gd name="connsiteY29" fmla="*/ 828675 h 1090613"/>
                <a:gd name="connsiteX30" fmla="*/ 554831 w 783431"/>
                <a:gd name="connsiteY30" fmla="*/ 816769 h 1090613"/>
                <a:gd name="connsiteX31" fmla="*/ 547687 w 783431"/>
                <a:gd name="connsiteY31" fmla="*/ 783432 h 1090613"/>
                <a:gd name="connsiteX32" fmla="*/ 561975 w 783431"/>
                <a:gd name="connsiteY32" fmla="*/ 754857 h 1090613"/>
                <a:gd name="connsiteX33" fmla="*/ 533400 w 783431"/>
                <a:gd name="connsiteY33" fmla="*/ 733425 h 1090613"/>
                <a:gd name="connsiteX34" fmla="*/ 509587 w 783431"/>
                <a:gd name="connsiteY34" fmla="*/ 711994 h 1090613"/>
                <a:gd name="connsiteX35" fmla="*/ 473869 w 783431"/>
                <a:gd name="connsiteY35" fmla="*/ 711994 h 1090613"/>
                <a:gd name="connsiteX36" fmla="*/ 435769 w 783431"/>
                <a:gd name="connsiteY36" fmla="*/ 711994 h 1090613"/>
                <a:gd name="connsiteX37" fmla="*/ 438150 w 783431"/>
                <a:gd name="connsiteY37" fmla="*/ 669132 h 1090613"/>
                <a:gd name="connsiteX38" fmla="*/ 428625 w 783431"/>
                <a:gd name="connsiteY38" fmla="*/ 642938 h 1090613"/>
                <a:gd name="connsiteX39" fmla="*/ 423862 w 783431"/>
                <a:gd name="connsiteY39" fmla="*/ 607219 h 1090613"/>
                <a:gd name="connsiteX40" fmla="*/ 426244 w 783431"/>
                <a:gd name="connsiteY40" fmla="*/ 578644 h 1090613"/>
                <a:gd name="connsiteX41" fmla="*/ 440531 w 783431"/>
                <a:gd name="connsiteY41" fmla="*/ 566738 h 1090613"/>
                <a:gd name="connsiteX42" fmla="*/ 450056 w 783431"/>
                <a:gd name="connsiteY42" fmla="*/ 535782 h 1090613"/>
                <a:gd name="connsiteX43" fmla="*/ 457200 w 783431"/>
                <a:gd name="connsiteY43" fmla="*/ 519113 h 1090613"/>
                <a:gd name="connsiteX44" fmla="*/ 481012 w 783431"/>
                <a:gd name="connsiteY44" fmla="*/ 526257 h 1090613"/>
                <a:gd name="connsiteX45" fmla="*/ 495300 w 783431"/>
                <a:gd name="connsiteY45" fmla="*/ 576263 h 1090613"/>
                <a:gd name="connsiteX46" fmla="*/ 507206 w 783431"/>
                <a:gd name="connsiteY46" fmla="*/ 581025 h 1090613"/>
                <a:gd name="connsiteX47" fmla="*/ 526256 w 783431"/>
                <a:gd name="connsiteY47" fmla="*/ 583407 h 1090613"/>
                <a:gd name="connsiteX48" fmla="*/ 554831 w 783431"/>
                <a:gd name="connsiteY48" fmla="*/ 583407 h 1090613"/>
                <a:gd name="connsiteX49" fmla="*/ 557212 w 783431"/>
                <a:gd name="connsiteY49" fmla="*/ 547688 h 1090613"/>
                <a:gd name="connsiteX50" fmla="*/ 545306 w 783431"/>
                <a:gd name="connsiteY50" fmla="*/ 502444 h 1090613"/>
                <a:gd name="connsiteX51" fmla="*/ 545306 w 783431"/>
                <a:gd name="connsiteY51" fmla="*/ 476250 h 1090613"/>
                <a:gd name="connsiteX52" fmla="*/ 581025 w 783431"/>
                <a:gd name="connsiteY52" fmla="*/ 454819 h 1090613"/>
                <a:gd name="connsiteX53" fmla="*/ 604837 w 783431"/>
                <a:gd name="connsiteY53" fmla="*/ 435769 h 1090613"/>
                <a:gd name="connsiteX54" fmla="*/ 640556 w 783431"/>
                <a:gd name="connsiteY54" fmla="*/ 414338 h 1090613"/>
                <a:gd name="connsiteX55" fmla="*/ 645319 w 783431"/>
                <a:gd name="connsiteY55" fmla="*/ 395288 h 1090613"/>
                <a:gd name="connsiteX56" fmla="*/ 633412 w 783431"/>
                <a:gd name="connsiteY56" fmla="*/ 371475 h 1090613"/>
                <a:gd name="connsiteX57" fmla="*/ 614362 w 783431"/>
                <a:gd name="connsiteY57" fmla="*/ 369094 h 1090613"/>
                <a:gd name="connsiteX58" fmla="*/ 609600 w 783431"/>
                <a:gd name="connsiteY58" fmla="*/ 366713 h 1090613"/>
                <a:gd name="connsiteX59" fmla="*/ 597694 w 783431"/>
                <a:gd name="connsiteY59" fmla="*/ 357188 h 1090613"/>
                <a:gd name="connsiteX60" fmla="*/ 611981 w 783431"/>
                <a:gd name="connsiteY60" fmla="*/ 345282 h 1090613"/>
                <a:gd name="connsiteX61" fmla="*/ 652462 w 783431"/>
                <a:gd name="connsiteY61" fmla="*/ 316707 h 1090613"/>
                <a:gd name="connsiteX62" fmla="*/ 678656 w 783431"/>
                <a:gd name="connsiteY62" fmla="*/ 264319 h 1090613"/>
                <a:gd name="connsiteX63" fmla="*/ 666750 w 783431"/>
                <a:gd name="connsiteY63" fmla="*/ 242888 h 1090613"/>
                <a:gd name="connsiteX64" fmla="*/ 638175 w 783431"/>
                <a:gd name="connsiteY64" fmla="*/ 219075 h 1090613"/>
                <a:gd name="connsiteX65" fmla="*/ 642937 w 783431"/>
                <a:gd name="connsiteY65" fmla="*/ 180975 h 1090613"/>
                <a:gd name="connsiteX66" fmla="*/ 673894 w 783431"/>
                <a:gd name="connsiteY66" fmla="*/ 171450 h 1090613"/>
                <a:gd name="connsiteX67" fmla="*/ 700087 w 783431"/>
                <a:gd name="connsiteY67" fmla="*/ 142875 h 1090613"/>
                <a:gd name="connsiteX68" fmla="*/ 700087 w 783431"/>
                <a:gd name="connsiteY68" fmla="*/ 111919 h 1090613"/>
                <a:gd name="connsiteX69" fmla="*/ 666750 w 783431"/>
                <a:gd name="connsiteY69" fmla="*/ 107157 h 1090613"/>
                <a:gd name="connsiteX70" fmla="*/ 645319 w 783431"/>
                <a:gd name="connsiteY70" fmla="*/ 102394 h 1090613"/>
                <a:gd name="connsiteX71" fmla="*/ 645319 w 783431"/>
                <a:gd name="connsiteY71" fmla="*/ 102394 h 1090613"/>
                <a:gd name="connsiteX72" fmla="*/ 678656 w 783431"/>
                <a:gd name="connsiteY72" fmla="*/ 69057 h 1090613"/>
                <a:gd name="connsiteX73" fmla="*/ 685800 w 783431"/>
                <a:gd name="connsiteY73" fmla="*/ 40482 h 1090613"/>
                <a:gd name="connsiteX74" fmla="*/ 678656 w 783431"/>
                <a:gd name="connsiteY74" fmla="*/ 21432 h 1090613"/>
                <a:gd name="connsiteX75" fmla="*/ 695325 w 783431"/>
                <a:gd name="connsiteY75" fmla="*/ 2382 h 1090613"/>
                <a:gd name="connsiteX76" fmla="*/ 628650 w 783431"/>
                <a:gd name="connsiteY76" fmla="*/ 0 h 1090613"/>
                <a:gd name="connsiteX77" fmla="*/ 552450 w 783431"/>
                <a:gd name="connsiteY77" fmla="*/ 52388 h 1090613"/>
                <a:gd name="connsiteX78" fmla="*/ 538162 w 783431"/>
                <a:gd name="connsiteY78" fmla="*/ 90488 h 1090613"/>
                <a:gd name="connsiteX79" fmla="*/ 445294 w 783431"/>
                <a:gd name="connsiteY79" fmla="*/ 126207 h 1090613"/>
                <a:gd name="connsiteX80" fmla="*/ 397669 w 783431"/>
                <a:gd name="connsiteY80" fmla="*/ 159544 h 1090613"/>
                <a:gd name="connsiteX81" fmla="*/ 376237 w 783431"/>
                <a:gd name="connsiteY81" fmla="*/ 190500 h 1090613"/>
                <a:gd name="connsiteX82" fmla="*/ 350044 w 783431"/>
                <a:gd name="connsiteY82" fmla="*/ 140494 h 1090613"/>
                <a:gd name="connsiteX83" fmla="*/ 316706 w 783431"/>
                <a:gd name="connsiteY83" fmla="*/ 140494 h 1090613"/>
                <a:gd name="connsiteX84" fmla="*/ 304800 w 783431"/>
                <a:gd name="connsiteY84" fmla="*/ 166688 h 1090613"/>
                <a:gd name="connsiteX85" fmla="*/ 280987 w 783431"/>
                <a:gd name="connsiteY85" fmla="*/ 230982 h 1090613"/>
                <a:gd name="connsiteX86" fmla="*/ 154781 w 783431"/>
                <a:gd name="connsiteY86" fmla="*/ 223838 h 1090613"/>
                <a:gd name="connsiteX87" fmla="*/ 140494 w 783431"/>
                <a:gd name="connsiteY87" fmla="*/ 245269 h 1090613"/>
                <a:gd name="connsiteX88" fmla="*/ 138112 w 783431"/>
                <a:gd name="connsiteY88" fmla="*/ 280988 h 1090613"/>
                <a:gd name="connsiteX89" fmla="*/ 66675 w 783431"/>
                <a:gd name="connsiteY89" fmla="*/ 309563 h 1090613"/>
                <a:gd name="connsiteX90" fmla="*/ 54769 w 783431"/>
                <a:gd name="connsiteY90" fmla="*/ 323850 h 1090613"/>
                <a:gd name="connsiteX91" fmla="*/ 66675 w 783431"/>
                <a:gd name="connsiteY91" fmla="*/ 381000 h 1090613"/>
                <a:gd name="connsiteX92" fmla="*/ 19050 w 783431"/>
                <a:gd name="connsiteY92" fmla="*/ 423863 h 1090613"/>
                <a:gd name="connsiteX93" fmla="*/ 26194 w 783431"/>
                <a:gd name="connsiteY93" fmla="*/ 490538 h 1090613"/>
                <a:gd name="connsiteX94" fmla="*/ 33337 w 783431"/>
                <a:gd name="connsiteY94" fmla="*/ 554832 h 1090613"/>
                <a:gd name="connsiteX95" fmla="*/ 0 w 783431"/>
                <a:gd name="connsiteY95" fmla="*/ 614363 h 1090613"/>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604837 w 783431"/>
                <a:gd name="connsiteY12" fmla="*/ 1085850 h 1131094"/>
                <a:gd name="connsiteX13" fmla="*/ 585787 w 783431"/>
                <a:gd name="connsiteY13" fmla="*/ 1035844 h 1131094"/>
                <a:gd name="connsiteX14" fmla="*/ 607219 w 783431"/>
                <a:gd name="connsiteY14" fmla="*/ 1021557 h 1131094"/>
                <a:gd name="connsiteX15" fmla="*/ 645319 w 783431"/>
                <a:gd name="connsiteY15" fmla="*/ 1016794 h 1131094"/>
                <a:gd name="connsiteX16" fmla="*/ 685800 w 783431"/>
                <a:gd name="connsiteY16" fmla="*/ 997744 h 1131094"/>
                <a:gd name="connsiteX17" fmla="*/ 716756 w 783431"/>
                <a:gd name="connsiteY17" fmla="*/ 1002507 h 1131094"/>
                <a:gd name="connsiteX18" fmla="*/ 738187 w 783431"/>
                <a:gd name="connsiteY18" fmla="*/ 969169 h 1131094"/>
                <a:gd name="connsiteX19" fmla="*/ 783431 w 783431"/>
                <a:gd name="connsiteY19" fmla="*/ 933450 h 1131094"/>
                <a:gd name="connsiteX20" fmla="*/ 776287 w 783431"/>
                <a:gd name="connsiteY20" fmla="*/ 907257 h 1131094"/>
                <a:gd name="connsiteX21" fmla="*/ 752475 w 783431"/>
                <a:gd name="connsiteY21" fmla="*/ 888207 h 1131094"/>
                <a:gd name="connsiteX22" fmla="*/ 752475 w 783431"/>
                <a:gd name="connsiteY22" fmla="*/ 864394 h 1131094"/>
                <a:gd name="connsiteX23" fmla="*/ 728662 w 783431"/>
                <a:gd name="connsiteY23" fmla="*/ 852488 h 1131094"/>
                <a:gd name="connsiteX24" fmla="*/ 711994 w 783431"/>
                <a:gd name="connsiteY24" fmla="*/ 802482 h 1131094"/>
                <a:gd name="connsiteX25" fmla="*/ 688181 w 783431"/>
                <a:gd name="connsiteY25" fmla="*/ 814388 h 1131094"/>
                <a:gd name="connsiteX26" fmla="*/ 659606 w 783431"/>
                <a:gd name="connsiteY26" fmla="*/ 814388 h 1131094"/>
                <a:gd name="connsiteX27" fmla="*/ 647700 w 783431"/>
                <a:gd name="connsiteY27" fmla="*/ 847725 h 1131094"/>
                <a:gd name="connsiteX28" fmla="*/ 623887 w 783431"/>
                <a:gd name="connsiteY28" fmla="*/ 847725 h 1131094"/>
                <a:gd name="connsiteX29" fmla="*/ 576262 w 783431"/>
                <a:gd name="connsiteY29" fmla="*/ 828675 h 1131094"/>
                <a:gd name="connsiteX30" fmla="*/ 554831 w 783431"/>
                <a:gd name="connsiteY30" fmla="*/ 816769 h 1131094"/>
                <a:gd name="connsiteX31" fmla="*/ 547687 w 783431"/>
                <a:gd name="connsiteY31" fmla="*/ 783432 h 1131094"/>
                <a:gd name="connsiteX32" fmla="*/ 561975 w 783431"/>
                <a:gd name="connsiteY32" fmla="*/ 754857 h 1131094"/>
                <a:gd name="connsiteX33" fmla="*/ 533400 w 783431"/>
                <a:gd name="connsiteY33" fmla="*/ 733425 h 1131094"/>
                <a:gd name="connsiteX34" fmla="*/ 509587 w 783431"/>
                <a:gd name="connsiteY34" fmla="*/ 711994 h 1131094"/>
                <a:gd name="connsiteX35" fmla="*/ 473869 w 783431"/>
                <a:gd name="connsiteY35" fmla="*/ 711994 h 1131094"/>
                <a:gd name="connsiteX36" fmla="*/ 435769 w 783431"/>
                <a:gd name="connsiteY36" fmla="*/ 711994 h 1131094"/>
                <a:gd name="connsiteX37" fmla="*/ 438150 w 783431"/>
                <a:gd name="connsiteY37" fmla="*/ 669132 h 1131094"/>
                <a:gd name="connsiteX38" fmla="*/ 428625 w 783431"/>
                <a:gd name="connsiteY38" fmla="*/ 642938 h 1131094"/>
                <a:gd name="connsiteX39" fmla="*/ 423862 w 783431"/>
                <a:gd name="connsiteY39" fmla="*/ 607219 h 1131094"/>
                <a:gd name="connsiteX40" fmla="*/ 426244 w 783431"/>
                <a:gd name="connsiteY40" fmla="*/ 578644 h 1131094"/>
                <a:gd name="connsiteX41" fmla="*/ 440531 w 783431"/>
                <a:gd name="connsiteY41" fmla="*/ 566738 h 1131094"/>
                <a:gd name="connsiteX42" fmla="*/ 450056 w 783431"/>
                <a:gd name="connsiteY42" fmla="*/ 535782 h 1131094"/>
                <a:gd name="connsiteX43" fmla="*/ 457200 w 783431"/>
                <a:gd name="connsiteY43" fmla="*/ 519113 h 1131094"/>
                <a:gd name="connsiteX44" fmla="*/ 481012 w 783431"/>
                <a:gd name="connsiteY44" fmla="*/ 526257 h 1131094"/>
                <a:gd name="connsiteX45" fmla="*/ 495300 w 783431"/>
                <a:gd name="connsiteY45" fmla="*/ 576263 h 1131094"/>
                <a:gd name="connsiteX46" fmla="*/ 507206 w 783431"/>
                <a:gd name="connsiteY46" fmla="*/ 581025 h 1131094"/>
                <a:gd name="connsiteX47" fmla="*/ 526256 w 783431"/>
                <a:gd name="connsiteY47" fmla="*/ 583407 h 1131094"/>
                <a:gd name="connsiteX48" fmla="*/ 554831 w 783431"/>
                <a:gd name="connsiteY48" fmla="*/ 583407 h 1131094"/>
                <a:gd name="connsiteX49" fmla="*/ 557212 w 783431"/>
                <a:gd name="connsiteY49" fmla="*/ 547688 h 1131094"/>
                <a:gd name="connsiteX50" fmla="*/ 545306 w 783431"/>
                <a:gd name="connsiteY50" fmla="*/ 502444 h 1131094"/>
                <a:gd name="connsiteX51" fmla="*/ 545306 w 783431"/>
                <a:gd name="connsiteY51" fmla="*/ 476250 h 1131094"/>
                <a:gd name="connsiteX52" fmla="*/ 581025 w 783431"/>
                <a:gd name="connsiteY52" fmla="*/ 454819 h 1131094"/>
                <a:gd name="connsiteX53" fmla="*/ 604837 w 783431"/>
                <a:gd name="connsiteY53" fmla="*/ 435769 h 1131094"/>
                <a:gd name="connsiteX54" fmla="*/ 640556 w 783431"/>
                <a:gd name="connsiteY54" fmla="*/ 414338 h 1131094"/>
                <a:gd name="connsiteX55" fmla="*/ 645319 w 783431"/>
                <a:gd name="connsiteY55" fmla="*/ 395288 h 1131094"/>
                <a:gd name="connsiteX56" fmla="*/ 633412 w 783431"/>
                <a:gd name="connsiteY56" fmla="*/ 371475 h 1131094"/>
                <a:gd name="connsiteX57" fmla="*/ 614362 w 783431"/>
                <a:gd name="connsiteY57" fmla="*/ 369094 h 1131094"/>
                <a:gd name="connsiteX58" fmla="*/ 609600 w 783431"/>
                <a:gd name="connsiteY58" fmla="*/ 366713 h 1131094"/>
                <a:gd name="connsiteX59" fmla="*/ 597694 w 783431"/>
                <a:gd name="connsiteY59" fmla="*/ 357188 h 1131094"/>
                <a:gd name="connsiteX60" fmla="*/ 611981 w 783431"/>
                <a:gd name="connsiteY60" fmla="*/ 345282 h 1131094"/>
                <a:gd name="connsiteX61" fmla="*/ 652462 w 783431"/>
                <a:gd name="connsiteY61" fmla="*/ 316707 h 1131094"/>
                <a:gd name="connsiteX62" fmla="*/ 678656 w 783431"/>
                <a:gd name="connsiteY62" fmla="*/ 264319 h 1131094"/>
                <a:gd name="connsiteX63" fmla="*/ 666750 w 783431"/>
                <a:gd name="connsiteY63" fmla="*/ 242888 h 1131094"/>
                <a:gd name="connsiteX64" fmla="*/ 638175 w 783431"/>
                <a:gd name="connsiteY64" fmla="*/ 219075 h 1131094"/>
                <a:gd name="connsiteX65" fmla="*/ 642937 w 783431"/>
                <a:gd name="connsiteY65" fmla="*/ 180975 h 1131094"/>
                <a:gd name="connsiteX66" fmla="*/ 673894 w 783431"/>
                <a:gd name="connsiteY66" fmla="*/ 171450 h 1131094"/>
                <a:gd name="connsiteX67" fmla="*/ 700087 w 783431"/>
                <a:gd name="connsiteY67" fmla="*/ 142875 h 1131094"/>
                <a:gd name="connsiteX68" fmla="*/ 700087 w 783431"/>
                <a:gd name="connsiteY68" fmla="*/ 111919 h 1131094"/>
                <a:gd name="connsiteX69" fmla="*/ 666750 w 783431"/>
                <a:gd name="connsiteY69" fmla="*/ 107157 h 1131094"/>
                <a:gd name="connsiteX70" fmla="*/ 645319 w 783431"/>
                <a:gd name="connsiteY70" fmla="*/ 102394 h 1131094"/>
                <a:gd name="connsiteX71" fmla="*/ 645319 w 783431"/>
                <a:gd name="connsiteY71" fmla="*/ 102394 h 1131094"/>
                <a:gd name="connsiteX72" fmla="*/ 678656 w 783431"/>
                <a:gd name="connsiteY72" fmla="*/ 69057 h 1131094"/>
                <a:gd name="connsiteX73" fmla="*/ 685800 w 783431"/>
                <a:gd name="connsiteY73" fmla="*/ 40482 h 1131094"/>
                <a:gd name="connsiteX74" fmla="*/ 678656 w 783431"/>
                <a:gd name="connsiteY74" fmla="*/ 21432 h 1131094"/>
                <a:gd name="connsiteX75" fmla="*/ 695325 w 783431"/>
                <a:gd name="connsiteY75" fmla="*/ 2382 h 1131094"/>
                <a:gd name="connsiteX76" fmla="*/ 628650 w 783431"/>
                <a:gd name="connsiteY76" fmla="*/ 0 h 1131094"/>
                <a:gd name="connsiteX77" fmla="*/ 552450 w 783431"/>
                <a:gd name="connsiteY77" fmla="*/ 52388 h 1131094"/>
                <a:gd name="connsiteX78" fmla="*/ 538162 w 783431"/>
                <a:gd name="connsiteY78" fmla="*/ 90488 h 1131094"/>
                <a:gd name="connsiteX79" fmla="*/ 445294 w 783431"/>
                <a:gd name="connsiteY79" fmla="*/ 126207 h 1131094"/>
                <a:gd name="connsiteX80" fmla="*/ 397669 w 783431"/>
                <a:gd name="connsiteY80" fmla="*/ 159544 h 1131094"/>
                <a:gd name="connsiteX81" fmla="*/ 376237 w 783431"/>
                <a:gd name="connsiteY81" fmla="*/ 190500 h 1131094"/>
                <a:gd name="connsiteX82" fmla="*/ 350044 w 783431"/>
                <a:gd name="connsiteY82" fmla="*/ 140494 h 1131094"/>
                <a:gd name="connsiteX83" fmla="*/ 316706 w 783431"/>
                <a:gd name="connsiteY83" fmla="*/ 140494 h 1131094"/>
                <a:gd name="connsiteX84" fmla="*/ 304800 w 783431"/>
                <a:gd name="connsiteY84" fmla="*/ 166688 h 1131094"/>
                <a:gd name="connsiteX85" fmla="*/ 280987 w 783431"/>
                <a:gd name="connsiteY85" fmla="*/ 230982 h 1131094"/>
                <a:gd name="connsiteX86" fmla="*/ 154781 w 783431"/>
                <a:gd name="connsiteY86" fmla="*/ 223838 h 1131094"/>
                <a:gd name="connsiteX87" fmla="*/ 140494 w 783431"/>
                <a:gd name="connsiteY87" fmla="*/ 245269 h 1131094"/>
                <a:gd name="connsiteX88" fmla="*/ 138112 w 783431"/>
                <a:gd name="connsiteY88" fmla="*/ 280988 h 1131094"/>
                <a:gd name="connsiteX89" fmla="*/ 66675 w 783431"/>
                <a:gd name="connsiteY89" fmla="*/ 309563 h 1131094"/>
                <a:gd name="connsiteX90" fmla="*/ 54769 w 783431"/>
                <a:gd name="connsiteY90" fmla="*/ 323850 h 1131094"/>
                <a:gd name="connsiteX91" fmla="*/ 66675 w 783431"/>
                <a:gd name="connsiteY91" fmla="*/ 381000 h 1131094"/>
                <a:gd name="connsiteX92" fmla="*/ 19050 w 783431"/>
                <a:gd name="connsiteY92" fmla="*/ 423863 h 1131094"/>
                <a:gd name="connsiteX93" fmla="*/ 26194 w 783431"/>
                <a:gd name="connsiteY93" fmla="*/ 490538 h 1131094"/>
                <a:gd name="connsiteX94" fmla="*/ 33337 w 783431"/>
                <a:gd name="connsiteY94" fmla="*/ 554832 h 1131094"/>
                <a:gd name="connsiteX95" fmla="*/ 0 w 783431"/>
                <a:gd name="connsiteY95" fmla="*/ 614363 h 1131094"/>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323850 w 783431"/>
                <a:gd name="connsiteY12" fmla="*/ 1123949 h 1131094"/>
                <a:gd name="connsiteX13" fmla="*/ 604837 w 783431"/>
                <a:gd name="connsiteY13" fmla="*/ 1085850 h 1131094"/>
                <a:gd name="connsiteX14" fmla="*/ 585787 w 783431"/>
                <a:gd name="connsiteY14" fmla="*/ 1035844 h 1131094"/>
                <a:gd name="connsiteX15" fmla="*/ 607219 w 783431"/>
                <a:gd name="connsiteY15" fmla="*/ 1021557 h 1131094"/>
                <a:gd name="connsiteX16" fmla="*/ 645319 w 783431"/>
                <a:gd name="connsiteY16" fmla="*/ 1016794 h 1131094"/>
                <a:gd name="connsiteX17" fmla="*/ 685800 w 783431"/>
                <a:gd name="connsiteY17" fmla="*/ 997744 h 1131094"/>
                <a:gd name="connsiteX18" fmla="*/ 716756 w 783431"/>
                <a:gd name="connsiteY18" fmla="*/ 1002507 h 1131094"/>
                <a:gd name="connsiteX19" fmla="*/ 738187 w 783431"/>
                <a:gd name="connsiteY19" fmla="*/ 969169 h 1131094"/>
                <a:gd name="connsiteX20" fmla="*/ 783431 w 783431"/>
                <a:gd name="connsiteY20" fmla="*/ 933450 h 1131094"/>
                <a:gd name="connsiteX21" fmla="*/ 776287 w 783431"/>
                <a:gd name="connsiteY21" fmla="*/ 907257 h 1131094"/>
                <a:gd name="connsiteX22" fmla="*/ 752475 w 783431"/>
                <a:gd name="connsiteY22" fmla="*/ 888207 h 1131094"/>
                <a:gd name="connsiteX23" fmla="*/ 752475 w 783431"/>
                <a:gd name="connsiteY23" fmla="*/ 864394 h 1131094"/>
                <a:gd name="connsiteX24" fmla="*/ 728662 w 783431"/>
                <a:gd name="connsiteY24" fmla="*/ 852488 h 1131094"/>
                <a:gd name="connsiteX25" fmla="*/ 711994 w 783431"/>
                <a:gd name="connsiteY25" fmla="*/ 802482 h 1131094"/>
                <a:gd name="connsiteX26" fmla="*/ 688181 w 783431"/>
                <a:gd name="connsiteY26" fmla="*/ 814388 h 1131094"/>
                <a:gd name="connsiteX27" fmla="*/ 659606 w 783431"/>
                <a:gd name="connsiteY27" fmla="*/ 814388 h 1131094"/>
                <a:gd name="connsiteX28" fmla="*/ 647700 w 783431"/>
                <a:gd name="connsiteY28" fmla="*/ 847725 h 1131094"/>
                <a:gd name="connsiteX29" fmla="*/ 623887 w 783431"/>
                <a:gd name="connsiteY29" fmla="*/ 847725 h 1131094"/>
                <a:gd name="connsiteX30" fmla="*/ 576262 w 783431"/>
                <a:gd name="connsiteY30" fmla="*/ 828675 h 1131094"/>
                <a:gd name="connsiteX31" fmla="*/ 554831 w 783431"/>
                <a:gd name="connsiteY31" fmla="*/ 816769 h 1131094"/>
                <a:gd name="connsiteX32" fmla="*/ 547687 w 783431"/>
                <a:gd name="connsiteY32" fmla="*/ 783432 h 1131094"/>
                <a:gd name="connsiteX33" fmla="*/ 561975 w 783431"/>
                <a:gd name="connsiteY33" fmla="*/ 754857 h 1131094"/>
                <a:gd name="connsiteX34" fmla="*/ 533400 w 783431"/>
                <a:gd name="connsiteY34" fmla="*/ 733425 h 1131094"/>
                <a:gd name="connsiteX35" fmla="*/ 509587 w 783431"/>
                <a:gd name="connsiteY35" fmla="*/ 711994 h 1131094"/>
                <a:gd name="connsiteX36" fmla="*/ 473869 w 783431"/>
                <a:gd name="connsiteY36" fmla="*/ 711994 h 1131094"/>
                <a:gd name="connsiteX37" fmla="*/ 435769 w 783431"/>
                <a:gd name="connsiteY37" fmla="*/ 711994 h 1131094"/>
                <a:gd name="connsiteX38" fmla="*/ 438150 w 783431"/>
                <a:gd name="connsiteY38" fmla="*/ 669132 h 1131094"/>
                <a:gd name="connsiteX39" fmla="*/ 428625 w 783431"/>
                <a:gd name="connsiteY39" fmla="*/ 642938 h 1131094"/>
                <a:gd name="connsiteX40" fmla="*/ 423862 w 783431"/>
                <a:gd name="connsiteY40" fmla="*/ 607219 h 1131094"/>
                <a:gd name="connsiteX41" fmla="*/ 426244 w 783431"/>
                <a:gd name="connsiteY41" fmla="*/ 578644 h 1131094"/>
                <a:gd name="connsiteX42" fmla="*/ 440531 w 783431"/>
                <a:gd name="connsiteY42" fmla="*/ 566738 h 1131094"/>
                <a:gd name="connsiteX43" fmla="*/ 450056 w 783431"/>
                <a:gd name="connsiteY43" fmla="*/ 535782 h 1131094"/>
                <a:gd name="connsiteX44" fmla="*/ 457200 w 783431"/>
                <a:gd name="connsiteY44" fmla="*/ 519113 h 1131094"/>
                <a:gd name="connsiteX45" fmla="*/ 481012 w 783431"/>
                <a:gd name="connsiteY45" fmla="*/ 526257 h 1131094"/>
                <a:gd name="connsiteX46" fmla="*/ 495300 w 783431"/>
                <a:gd name="connsiteY46" fmla="*/ 576263 h 1131094"/>
                <a:gd name="connsiteX47" fmla="*/ 507206 w 783431"/>
                <a:gd name="connsiteY47" fmla="*/ 581025 h 1131094"/>
                <a:gd name="connsiteX48" fmla="*/ 526256 w 783431"/>
                <a:gd name="connsiteY48" fmla="*/ 583407 h 1131094"/>
                <a:gd name="connsiteX49" fmla="*/ 554831 w 783431"/>
                <a:gd name="connsiteY49" fmla="*/ 583407 h 1131094"/>
                <a:gd name="connsiteX50" fmla="*/ 557212 w 783431"/>
                <a:gd name="connsiteY50" fmla="*/ 547688 h 1131094"/>
                <a:gd name="connsiteX51" fmla="*/ 545306 w 783431"/>
                <a:gd name="connsiteY51" fmla="*/ 502444 h 1131094"/>
                <a:gd name="connsiteX52" fmla="*/ 545306 w 783431"/>
                <a:gd name="connsiteY52" fmla="*/ 476250 h 1131094"/>
                <a:gd name="connsiteX53" fmla="*/ 581025 w 783431"/>
                <a:gd name="connsiteY53" fmla="*/ 454819 h 1131094"/>
                <a:gd name="connsiteX54" fmla="*/ 604837 w 783431"/>
                <a:gd name="connsiteY54" fmla="*/ 435769 h 1131094"/>
                <a:gd name="connsiteX55" fmla="*/ 640556 w 783431"/>
                <a:gd name="connsiteY55" fmla="*/ 414338 h 1131094"/>
                <a:gd name="connsiteX56" fmla="*/ 645319 w 783431"/>
                <a:gd name="connsiteY56" fmla="*/ 395288 h 1131094"/>
                <a:gd name="connsiteX57" fmla="*/ 633412 w 783431"/>
                <a:gd name="connsiteY57" fmla="*/ 371475 h 1131094"/>
                <a:gd name="connsiteX58" fmla="*/ 614362 w 783431"/>
                <a:gd name="connsiteY58" fmla="*/ 369094 h 1131094"/>
                <a:gd name="connsiteX59" fmla="*/ 609600 w 783431"/>
                <a:gd name="connsiteY59" fmla="*/ 366713 h 1131094"/>
                <a:gd name="connsiteX60" fmla="*/ 597694 w 783431"/>
                <a:gd name="connsiteY60" fmla="*/ 357188 h 1131094"/>
                <a:gd name="connsiteX61" fmla="*/ 611981 w 783431"/>
                <a:gd name="connsiteY61" fmla="*/ 345282 h 1131094"/>
                <a:gd name="connsiteX62" fmla="*/ 652462 w 783431"/>
                <a:gd name="connsiteY62" fmla="*/ 316707 h 1131094"/>
                <a:gd name="connsiteX63" fmla="*/ 678656 w 783431"/>
                <a:gd name="connsiteY63" fmla="*/ 264319 h 1131094"/>
                <a:gd name="connsiteX64" fmla="*/ 666750 w 783431"/>
                <a:gd name="connsiteY64" fmla="*/ 242888 h 1131094"/>
                <a:gd name="connsiteX65" fmla="*/ 638175 w 783431"/>
                <a:gd name="connsiteY65" fmla="*/ 219075 h 1131094"/>
                <a:gd name="connsiteX66" fmla="*/ 642937 w 783431"/>
                <a:gd name="connsiteY66" fmla="*/ 180975 h 1131094"/>
                <a:gd name="connsiteX67" fmla="*/ 673894 w 783431"/>
                <a:gd name="connsiteY67" fmla="*/ 171450 h 1131094"/>
                <a:gd name="connsiteX68" fmla="*/ 700087 w 783431"/>
                <a:gd name="connsiteY68" fmla="*/ 142875 h 1131094"/>
                <a:gd name="connsiteX69" fmla="*/ 700087 w 783431"/>
                <a:gd name="connsiteY69" fmla="*/ 111919 h 1131094"/>
                <a:gd name="connsiteX70" fmla="*/ 666750 w 783431"/>
                <a:gd name="connsiteY70" fmla="*/ 107157 h 1131094"/>
                <a:gd name="connsiteX71" fmla="*/ 645319 w 783431"/>
                <a:gd name="connsiteY71" fmla="*/ 102394 h 1131094"/>
                <a:gd name="connsiteX72" fmla="*/ 645319 w 783431"/>
                <a:gd name="connsiteY72" fmla="*/ 102394 h 1131094"/>
                <a:gd name="connsiteX73" fmla="*/ 678656 w 783431"/>
                <a:gd name="connsiteY73" fmla="*/ 69057 h 1131094"/>
                <a:gd name="connsiteX74" fmla="*/ 685800 w 783431"/>
                <a:gd name="connsiteY74" fmla="*/ 40482 h 1131094"/>
                <a:gd name="connsiteX75" fmla="*/ 678656 w 783431"/>
                <a:gd name="connsiteY75" fmla="*/ 21432 h 1131094"/>
                <a:gd name="connsiteX76" fmla="*/ 695325 w 783431"/>
                <a:gd name="connsiteY76" fmla="*/ 2382 h 1131094"/>
                <a:gd name="connsiteX77" fmla="*/ 628650 w 783431"/>
                <a:gd name="connsiteY77" fmla="*/ 0 h 1131094"/>
                <a:gd name="connsiteX78" fmla="*/ 552450 w 783431"/>
                <a:gd name="connsiteY78" fmla="*/ 52388 h 1131094"/>
                <a:gd name="connsiteX79" fmla="*/ 538162 w 783431"/>
                <a:gd name="connsiteY79" fmla="*/ 90488 h 1131094"/>
                <a:gd name="connsiteX80" fmla="*/ 445294 w 783431"/>
                <a:gd name="connsiteY80" fmla="*/ 126207 h 1131094"/>
                <a:gd name="connsiteX81" fmla="*/ 397669 w 783431"/>
                <a:gd name="connsiteY81" fmla="*/ 159544 h 1131094"/>
                <a:gd name="connsiteX82" fmla="*/ 376237 w 783431"/>
                <a:gd name="connsiteY82" fmla="*/ 190500 h 1131094"/>
                <a:gd name="connsiteX83" fmla="*/ 350044 w 783431"/>
                <a:gd name="connsiteY83" fmla="*/ 140494 h 1131094"/>
                <a:gd name="connsiteX84" fmla="*/ 316706 w 783431"/>
                <a:gd name="connsiteY84" fmla="*/ 140494 h 1131094"/>
                <a:gd name="connsiteX85" fmla="*/ 304800 w 783431"/>
                <a:gd name="connsiteY85" fmla="*/ 166688 h 1131094"/>
                <a:gd name="connsiteX86" fmla="*/ 280987 w 783431"/>
                <a:gd name="connsiteY86" fmla="*/ 230982 h 1131094"/>
                <a:gd name="connsiteX87" fmla="*/ 154781 w 783431"/>
                <a:gd name="connsiteY87" fmla="*/ 223838 h 1131094"/>
                <a:gd name="connsiteX88" fmla="*/ 140494 w 783431"/>
                <a:gd name="connsiteY88" fmla="*/ 245269 h 1131094"/>
                <a:gd name="connsiteX89" fmla="*/ 138112 w 783431"/>
                <a:gd name="connsiteY89" fmla="*/ 280988 h 1131094"/>
                <a:gd name="connsiteX90" fmla="*/ 66675 w 783431"/>
                <a:gd name="connsiteY90" fmla="*/ 309563 h 1131094"/>
                <a:gd name="connsiteX91" fmla="*/ 54769 w 783431"/>
                <a:gd name="connsiteY91" fmla="*/ 323850 h 1131094"/>
                <a:gd name="connsiteX92" fmla="*/ 66675 w 783431"/>
                <a:gd name="connsiteY92" fmla="*/ 381000 h 1131094"/>
                <a:gd name="connsiteX93" fmla="*/ 19050 w 783431"/>
                <a:gd name="connsiteY93" fmla="*/ 423863 h 1131094"/>
                <a:gd name="connsiteX94" fmla="*/ 26194 w 783431"/>
                <a:gd name="connsiteY94" fmla="*/ 490538 h 1131094"/>
                <a:gd name="connsiteX95" fmla="*/ 33337 w 783431"/>
                <a:gd name="connsiteY95" fmla="*/ 554832 h 1131094"/>
                <a:gd name="connsiteX96" fmla="*/ 0 w 783431"/>
                <a:gd name="connsiteY96" fmla="*/ 614363 h 1131094"/>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604837 w 783431"/>
                <a:gd name="connsiteY13" fmla="*/ 1085850 h 1164431"/>
                <a:gd name="connsiteX14" fmla="*/ 585787 w 783431"/>
                <a:gd name="connsiteY14" fmla="*/ 1035844 h 1164431"/>
                <a:gd name="connsiteX15" fmla="*/ 607219 w 783431"/>
                <a:gd name="connsiteY15" fmla="*/ 1021557 h 1164431"/>
                <a:gd name="connsiteX16" fmla="*/ 645319 w 783431"/>
                <a:gd name="connsiteY16" fmla="*/ 1016794 h 1164431"/>
                <a:gd name="connsiteX17" fmla="*/ 685800 w 783431"/>
                <a:gd name="connsiteY17" fmla="*/ 997744 h 1164431"/>
                <a:gd name="connsiteX18" fmla="*/ 716756 w 783431"/>
                <a:gd name="connsiteY18" fmla="*/ 1002507 h 1164431"/>
                <a:gd name="connsiteX19" fmla="*/ 738187 w 783431"/>
                <a:gd name="connsiteY19" fmla="*/ 969169 h 1164431"/>
                <a:gd name="connsiteX20" fmla="*/ 783431 w 783431"/>
                <a:gd name="connsiteY20" fmla="*/ 933450 h 1164431"/>
                <a:gd name="connsiteX21" fmla="*/ 776287 w 783431"/>
                <a:gd name="connsiteY21" fmla="*/ 907257 h 1164431"/>
                <a:gd name="connsiteX22" fmla="*/ 752475 w 783431"/>
                <a:gd name="connsiteY22" fmla="*/ 888207 h 1164431"/>
                <a:gd name="connsiteX23" fmla="*/ 752475 w 783431"/>
                <a:gd name="connsiteY23" fmla="*/ 864394 h 1164431"/>
                <a:gd name="connsiteX24" fmla="*/ 728662 w 783431"/>
                <a:gd name="connsiteY24" fmla="*/ 852488 h 1164431"/>
                <a:gd name="connsiteX25" fmla="*/ 711994 w 783431"/>
                <a:gd name="connsiteY25" fmla="*/ 802482 h 1164431"/>
                <a:gd name="connsiteX26" fmla="*/ 688181 w 783431"/>
                <a:gd name="connsiteY26" fmla="*/ 814388 h 1164431"/>
                <a:gd name="connsiteX27" fmla="*/ 659606 w 783431"/>
                <a:gd name="connsiteY27" fmla="*/ 814388 h 1164431"/>
                <a:gd name="connsiteX28" fmla="*/ 647700 w 783431"/>
                <a:gd name="connsiteY28" fmla="*/ 847725 h 1164431"/>
                <a:gd name="connsiteX29" fmla="*/ 623887 w 783431"/>
                <a:gd name="connsiteY29" fmla="*/ 847725 h 1164431"/>
                <a:gd name="connsiteX30" fmla="*/ 576262 w 783431"/>
                <a:gd name="connsiteY30" fmla="*/ 828675 h 1164431"/>
                <a:gd name="connsiteX31" fmla="*/ 554831 w 783431"/>
                <a:gd name="connsiteY31" fmla="*/ 816769 h 1164431"/>
                <a:gd name="connsiteX32" fmla="*/ 547687 w 783431"/>
                <a:gd name="connsiteY32" fmla="*/ 783432 h 1164431"/>
                <a:gd name="connsiteX33" fmla="*/ 561975 w 783431"/>
                <a:gd name="connsiteY33" fmla="*/ 754857 h 1164431"/>
                <a:gd name="connsiteX34" fmla="*/ 533400 w 783431"/>
                <a:gd name="connsiteY34" fmla="*/ 733425 h 1164431"/>
                <a:gd name="connsiteX35" fmla="*/ 509587 w 783431"/>
                <a:gd name="connsiteY35" fmla="*/ 711994 h 1164431"/>
                <a:gd name="connsiteX36" fmla="*/ 473869 w 783431"/>
                <a:gd name="connsiteY36" fmla="*/ 711994 h 1164431"/>
                <a:gd name="connsiteX37" fmla="*/ 435769 w 783431"/>
                <a:gd name="connsiteY37" fmla="*/ 711994 h 1164431"/>
                <a:gd name="connsiteX38" fmla="*/ 438150 w 783431"/>
                <a:gd name="connsiteY38" fmla="*/ 669132 h 1164431"/>
                <a:gd name="connsiteX39" fmla="*/ 428625 w 783431"/>
                <a:gd name="connsiteY39" fmla="*/ 642938 h 1164431"/>
                <a:gd name="connsiteX40" fmla="*/ 423862 w 783431"/>
                <a:gd name="connsiteY40" fmla="*/ 607219 h 1164431"/>
                <a:gd name="connsiteX41" fmla="*/ 426244 w 783431"/>
                <a:gd name="connsiteY41" fmla="*/ 578644 h 1164431"/>
                <a:gd name="connsiteX42" fmla="*/ 440531 w 783431"/>
                <a:gd name="connsiteY42" fmla="*/ 566738 h 1164431"/>
                <a:gd name="connsiteX43" fmla="*/ 450056 w 783431"/>
                <a:gd name="connsiteY43" fmla="*/ 535782 h 1164431"/>
                <a:gd name="connsiteX44" fmla="*/ 457200 w 783431"/>
                <a:gd name="connsiteY44" fmla="*/ 519113 h 1164431"/>
                <a:gd name="connsiteX45" fmla="*/ 481012 w 783431"/>
                <a:gd name="connsiteY45" fmla="*/ 526257 h 1164431"/>
                <a:gd name="connsiteX46" fmla="*/ 495300 w 783431"/>
                <a:gd name="connsiteY46" fmla="*/ 576263 h 1164431"/>
                <a:gd name="connsiteX47" fmla="*/ 507206 w 783431"/>
                <a:gd name="connsiteY47" fmla="*/ 581025 h 1164431"/>
                <a:gd name="connsiteX48" fmla="*/ 526256 w 783431"/>
                <a:gd name="connsiteY48" fmla="*/ 583407 h 1164431"/>
                <a:gd name="connsiteX49" fmla="*/ 554831 w 783431"/>
                <a:gd name="connsiteY49" fmla="*/ 583407 h 1164431"/>
                <a:gd name="connsiteX50" fmla="*/ 557212 w 783431"/>
                <a:gd name="connsiteY50" fmla="*/ 547688 h 1164431"/>
                <a:gd name="connsiteX51" fmla="*/ 545306 w 783431"/>
                <a:gd name="connsiteY51" fmla="*/ 502444 h 1164431"/>
                <a:gd name="connsiteX52" fmla="*/ 545306 w 783431"/>
                <a:gd name="connsiteY52" fmla="*/ 476250 h 1164431"/>
                <a:gd name="connsiteX53" fmla="*/ 581025 w 783431"/>
                <a:gd name="connsiteY53" fmla="*/ 454819 h 1164431"/>
                <a:gd name="connsiteX54" fmla="*/ 604837 w 783431"/>
                <a:gd name="connsiteY54" fmla="*/ 435769 h 1164431"/>
                <a:gd name="connsiteX55" fmla="*/ 640556 w 783431"/>
                <a:gd name="connsiteY55" fmla="*/ 414338 h 1164431"/>
                <a:gd name="connsiteX56" fmla="*/ 645319 w 783431"/>
                <a:gd name="connsiteY56" fmla="*/ 395288 h 1164431"/>
                <a:gd name="connsiteX57" fmla="*/ 633412 w 783431"/>
                <a:gd name="connsiteY57" fmla="*/ 371475 h 1164431"/>
                <a:gd name="connsiteX58" fmla="*/ 614362 w 783431"/>
                <a:gd name="connsiteY58" fmla="*/ 369094 h 1164431"/>
                <a:gd name="connsiteX59" fmla="*/ 609600 w 783431"/>
                <a:gd name="connsiteY59" fmla="*/ 366713 h 1164431"/>
                <a:gd name="connsiteX60" fmla="*/ 597694 w 783431"/>
                <a:gd name="connsiteY60" fmla="*/ 357188 h 1164431"/>
                <a:gd name="connsiteX61" fmla="*/ 611981 w 783431"/>
                <a:gd name="connsiteY61" fmla="*/ 345282 h 1164431"/>
                <a:gd name="connsiteX62" fmla="*/ 652462 w 783431"/>
                <a:gd name="connsiteY62" fmla="*/ 316707 h 1164431"/>
                <a:gd name="connsiteX63" fmla="*/ 678656 w 783431"/>
                <a:gd name="connsiteY63" fmla="*/ 264319 h 1164431"/>
                <a:gd name="connsiteX64" fmla="*/ 666750 w 783431"/>
                <a:gd name="connsiteY64" fmla="*/ 242888 h 1164431"/>
                <a:gd name="connsiteX65" fmla="*/ 638175 w 783431"/>
                <a:gd name="connsiteY65" fmla="*/ 219075 h 1164431"/>
                <a:gd name="connsiteX66" fmla="*/ 642937 w 783431"/>
                <a:gd name="connsiteY66" fmla="*/ 180975 h 1164431"/>
                <a:gd name="connsiteX67" fmla="*/ 673894 w 783431"/>
                <a:gd name="connsiteY67" fmla="*/ 171450 h 1164431"/>
                <a:gd name="connsiteX68" fmla="*/ 700087 w 783431"/>
                <a:gd name="connsiteY68" fmla="*/ 142875 h 1164431"/>
                <a:gd name="connsiteX69" fmla="*/ 700087 w 783431"/>
                <a:gd name="connsiteY69" fmla="*/ 111919 h 1164431"/>
                <a:gd name="connsiteX70" fmla="*/ 666750 w 783431"/>
                <a:gd name="connsiteY70" fmla="*/ 107157 h 1164431"/>
                <a:gd name="connsiteX71" fmla="*/ 645319 w 783431"/>
                <a:gd name="connsiteY71" fmla="*/ 102394 h 1164431"/>
                <a:gd name="connsiteX72" fmla="*/ 645319 w 783431"/>
                <a:gd name="connsiteY72" fmla="*/ 102394 h 1164431"/>
                <a:gd name="connsiteX73" fmla="*/ 678656 w 783431"/>
                <a:gd name="connsiteY73" fmla="*/ 69057 h 1164431"/>
                <a:gd name="connsiteX74" fmla="*/ 685800 w 783431"/>
                <a:gd name="connsiteY74" fmla="*/ 40482 h 1164431"/>
                <a:gd name="connsiteX75" fmla="*/ 678656 w 783431"/>
                <a:gd name="connsiteY75" fmla="*/ 21432 h 1164431"/>
                <a:gd name="connsiteX76" fmla="*/ 695325 w 783431"/>
                <a:gd name="connsiteY76" fmla="*/ 2382 h 1164431"/>
                <a:gd name="connsiteX77" fmla="*/ 628650 w 783431"/>
                <a:gd name="connsiteY77" fmla="*/ 0 h 1164431"/>
                <a:gd name="connsiteX78" fmla="*/ 552450 w 783431"/>
                <a:gd name="connsiteY78" fmla="*/ 52388 h 1164431"/>
                <a:gd name="connsiteX79" fmla="*/ 538162 w 783431"/>
                <a:gd name="connsiteY79" fmla="*/ 90488 h 1164431"/>
                <a:gd name="connsiteX80" fmla="*/ 445294 w 783431"/>
                <a:gd name="connsiteY80" fmla="*/ 126207 h 1164431"/>
                <a:gd name="connsiteX81" fmla="*/ 397669 w 783431"/>
                <a:gd name="connsiteY81" fmla="*/ 159544 h 1164431"/>
                <a:gd name="connsiteX82" fmla="*/ 376237 w 783431"/>
                <a:gd name="connsiteY82" fmla="*/ 190500 h 1164431"/>
                <a:gd name="connsiteX83" fmla="*/ 350044 w 783431"/>
                <a:gd name="connsiteY83" fmla="*/ 140494 h 1164431"/>
                <a:gd name="connsiteX84" fmla="*/ 316706 w 783431"/>
                <a:gd name="connsiteY84" fmla="*/ 140494 h 1164431"/>
                <a:gd name="connsiteX85" fmla="*/ 304800 w 783431"/>
                <a:gd name="connsiteY85" fmla="*/ 166688 h 1164431"/>
                <a:gd name="connsiteX86" fmla="*/ 280987 w 783431"/>
                <a:gd name="connsiteY86" fmla="*/ 230982 h 1164431"/>
                <a:gd name="connsiteX87" fmla="*/ 154781 w 783431"/>
                <a:gd name="connsiteY87" fmla="*/ 223838 h 1164431"/>
                <a:gd name="connsiteX88" fmla="*/ 140494 w 783431"/>
                <a:gd name="connsiteY88" fmla="*/ 245269 h 1164431"/>
                <a:gd name="connsiteX89" fmla="*/ 138112 w 783431"/>
                <a:gd name="connsiteY89" fmla="*/ 280988 h 1164431"/>
                <a:gd name="connsiteX90" fmla="*/ 66675 w 783431"/>
                <a:gd name="connsiteY90" fmla="*/ 309563 h 1164431"/>
                <a:gd name="connsiteX91" fmla="*/ 54769 w 783431"/>
                <a:gd name="connsiteY91" fmla="*/ 323850 h 1164431"/>
                <a:gd name="connsiteX92" fmla="*/ 66675 w 783431"/>
                <a:gd name="connsiteY92" fmla="*/ 381000 h 1164431"/>
                <a:gd name="connsiteX93" fmla="*/ 19050 w 783431"/>
                <a:gd name="connsiteY93" fmla="*/ 423863 h 1164431"/>
                <a:gd name="connsiteX94" fmla="*/ 26194 w 783431"/>
                <a:gd name="connsiteY94" fmla="*/ 490538 h 1164431"/>
                <a:gd name="connsiteX95" fmla="*/ 33337 w 783431"/>
                <a:gd name="connsiteY95" fmla="*/ 554832 h 1164431"/>
                <a:gd name="connsiteX96" fmla="*/ 0 w 783431"/>
                <a:gd name="connsiteY96" fmla="*/ 614363 h 1164431"/>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354806 w 783431"/>
                <a:gd name="connsiteY13" fmla="*/ 1152524 h 1164431"/>
                <a:gd name="connsiteX14" fmla="*/ 604837 w 783431"/>
                <a:gd name="connsiteY14" fmla="*/ 1085850 h 1164431"/>
                <a:gd name="connsiteX15" fmla="*/ 585787 w 783431"/>
                <a:gd name="connsiteY15" fmla="*/ 1035844 h 1164431"/>
                <a:gd name="connsiteX16" fmla="*/ 607219 w 783431"/>
                <a:gd name="connsiteY16" fmla="*/ 1021557 h 1164431"/>
                <a:gd name="connsiteX17" fmla="*/ 645319 w 783431"/>
                <a:gd name="connsiteY17" fmla="*/ 1016794 h 1164431"/>
                <a:gd name="connsiteX18" fmla="*/ 685800 w 783431"/>
                <a:gd name="connsiteY18" fmla="*/ 997744 h 1164431"/>
                <a:gd name="connsiteX19" fmla="*/ 716756 w 783431"/>
                <a:gd name="connsiteY19" fmla="*/ 1002507 h 1164431"/>
                <a:gd name="connsiteX20" fmla="*/ 738187 w 783431"/>
                <a:gd name="connsiteY20" fmla="*/ 969169 h 1164431"/>
                <a:gd name="connsiteX21" fmla="*/ 783431 w 783431"/>
                <a:gd name="connsiteY21" fmla="*/ 933450 h 1164431"/>
                <a:gd name="connsiteX22" fmla="*/ 776287 w 783431"/>
                <a:gd name="connsiteY22" fmla="*/ 907257 h 1164431"/>
                <a:gd name="connsiteX23" fmla="*/ 752475 w 783431"/>
                <a:gd name="connsiteY23" fmla="*/ 888207 h 1164431"/>
                <a:gd name="connsiteX24" fmla="*/ 752475 w 783431"/>
                <a:gd name="connsiteY24" fmla="*/ 864394 h 1164431"/>
                <a:gd name="connsiteX25" fmla="*/ 728662 w 783431"/>
                <a:gd name="connsiteY25" fmla="*/ 852488 h 1164431"/>
                <a:gd name="connsiteX26" fmla="*/ 711994 w 783431"/>
                <a:gd name="connsiteY26" fmla="*/ 802482 h 1164431"/>
                <a:gd name="connsiteX27" fmla="*/ 688181 w 783431"/>
                <a:gd name="connsiteY27" fmla="*/ 814388 h 1164431"/>
                <a:gd name="connsiteX28" fmla="*/ 659606 w 783431"/>
                <a:gd name="connsiteY28" fmla="*/ 814388 h 1164431"/>
                <a:gd name="connsiteX29" fmla="*/ 647700 w 783431"/>
                <a:gd name="connsiteY29" fmla="*/ 847725 h 1164431"/>
                <a:gd name="connsiteX30" fmla="*/ 623887 w 783431"/>
                <a:gd name="connsiteY30" fmla="*/ 847725 h 1164431"/>
                <a:gd name="connsiteX31" fmla="*/ 576262 w 783431"/>
                <a:gd name="connsiteY31" fmla="*/ 828675 h 1164431"/>
                <a:gd name="connsiteX32" fmla="*/ 554831 w 783431"/>
                <a:gd name="connsiteY32" fmla="*/ 816769 h 1164431"/>
                <a:gd name="connsiteX33" fmla="*/ 547687 w 783431"/>
                <a:gd name="connsiteY33" fmla="*/ 783432 h 1164431"/>
                <a:gd name="connsiteX34" fmla="*/ 561975 w 783431"/>
                <a:gd name="connsiteY34" fmla="*/ 754857 h 1164431"/>
                <a:gd name="connsiteX35" fmla="*/ 533400 w 783431"/>
                <a:gd name="connsiteY35" fmla="*/ 733425 h 1164431"/>
                <a:gd name="connsiteX36" fmla="*/ 509587 w 783431"/>
                <a:gd name="connsiteY36" fmla="*/ 711994 h 1164431"/>
                <a:gd name="connsiteX37" fmla="*/ 473869 w 783431"/>
                <a:gd name="connsiteY37" fmla="*/ 711994 h 1164431"/>
                <a:gd name="connsiteX38" fmla="*/ 435769 w 783431"/>
                <a:gd name="connsiteY38" fmla="*/ 711994 h 1164431"/>
                <a:gd name="connsiteX39" fmla="*/ 438150 w 783431"/>
                <a:gd name="connsiteY39" fmla="*/ 669132 h 1164431"/>
                <a:gd name="connsiteX40" fmla="*/ 428625 w 783431"/>
                <a:gd name="connsiteY40" fmla="*/ 642938 h 1164431"/>
                <a:gd name="connsiteX41" fmla="*/ 423862 w 783431"/>
                <a:gd name="connsiteY41" fmla="*/ 607219 h 1164431"/>
                <a:gd name="connsiteX42" fmla="*/ 426244 w 783431"/>
                <a:gd name="connsiteY42" fmla="*/ 578644 h 1164431"/>
                <a:gd name="connsiteX43" fmla="*/ 440531 w 783431"/>
                <a:gd name="connsiteY43" fmla="*/ 566738 h 1164431"/>
                <a:gd name="connsiteX44" fmla="*/ 450056 w 783431"/>
                <a:gd name="connsiteY44" fmla="*/ 535782 h 1164431"/>
                <a:gd name="connsiteX45" fmla="*/ 457200 w 783431"/>
                <a:gd name="connsiteY45" fmla="*/ 519113 h 1164431"/>
                <a:gd name="connsiteX46" fmla="*/ 481012 w 783431"/>
                <a:gd name="connsiteY46" fmla="*/ 526257 h 1164431"/>
                <a:gd name="connsiteX47" fmla="*/ 495300 w 783431"/>
                <a:gd name="connsiteY47" fmla="*/ 576263 h 1164431"/>
                <a:gd name="connsiteX48" fmla="*/ 507206 w 783431"/>
                <a:gd name="connsiteY48" fmla="*/ 581025 h 1164431"/>
                <a:gd name="connsiteX49" fmla="*/ 526256 w 783431"/>
                <a:gd name="connsiteY49" fmla="*/ 583407 h 1164431"/>
                <a:gd name="connsiteX50" fmla="*/ 554831 w 783431"/>
                <a:gd name="connsiteY50" fmla="*/ 583407 h 1164431"/>
                <a:gd name="connsiteX51" fmla="*/ 557212 w 783431"/>
                <a:gd name="connsiteY51" fmla="*/ 547688 h 1164431"/>
                <a:gd name="connsiteX52" fmla="*/ 545306 w 783431"/>
                <a:gd name="connsiteY52" fmla="*/ 502444 h 1164431"/>
                <a:gd name="connsiteX53" fmla="*/ 545306 w 783431"/>
                <a:gd name="connsiteY53" fmla="*/ 476250 h 1164431"/>
                <a:gd name="connsiteX54" fmla="*/ 581025 w 783431"/>
                <a:gd name="connsiteY54" fmla="*/ 454819 h 1164431"/>
                <a:gd name="connsiteX55" fmla="*/ 604837 w 783431"/>
                <a:gd name="connsiteY55" fmla="*/ 435769 h 1164431"/>
                <a:gd name="connsiteX56" fmla="*/ 640556 w 783431"/>
                <a:gd name="connsiteY56" fmla="*/ 414338 h 1164431"/>
                <a:gd name="connsiteX57" fmla="*/ 645319 w 783431"/>
                <a:gd name="connsiteY57" fmla="*/ 395288 h 1164431"/>
                <a:gd name="connsiteX58" fmla="*/ 633412 w 783431"/>
                <a:gd name="connsiteY58" fmla="*/ 371475 h 1164431"/>
                <a:gd name="connsiteX59" fmla="*/ 614362 w 783431"/>
                <a:gd name="connsiteY59" fmla="*/ 369094 h 1164431"/>
                <a:gd name="connsiteX60" fmla="*/ 609600 w 783431"/>
                <a:gd name="connsiteY60" fmla="*/ 366713 h 1164431"/>
                <a:gd name="connsiteX61" fmla="*/ 597694 w 783431"/>
                <a:gd name="connsiteY61" fmla="*/ 357188 h 1164431"/>
                <a:gd name="connsiteX62" fmla="*/ 611981 w 783431"/>
                <a:gd name="connsiteY62" fmla="*/ 345282 h 1164431"/>
                <a:gd name="connsiteX63" fmla="*/ 652462 w 783431"/>
                <a:gd name="connsiteY63" fmla="*/ 316707 h 1164431"/>
                <a:gd name="connsiteX64" fmla="*/ 678656 w 783431"/>
                <a:gd name="connsiteY64" fmla="*/ 264319 h 1164431"/>
                <a:gd name="connsiteX65" fmla="*/ 666750 w 783431"/>
                <a:gd name="connsiteY65" fmla="*/ 242888 h 1164431"/>
                <a:gd name="connsiteX66" fmla="*/ 638175 w 783431"/>
                <a:gd name="connsiteY66" fmla="*/ 219075 h 1164431"/>
                <a:gd name="connsiteX67" fmla="*/ 642937 w 783431"/>
                <a:gd name="connsiteY67" fmla="*/ 180975 h 1164431"/>
                <a:gd name="connsiteX68" fmla="*/ 673894 w 783431"/>
                <a:gd name="connsiteY68" fmla="*/ 171450 h 1164431"/>
                <a:gd name="connsiteX69" fmla="*/ 700087 w 783431"/>
                <a:gd name="connsiteY69" fmla="*/ 142875 h 1164431"/>
                <a:gd name="connsiteX70" fmla="*/ 700087 w 783431"/>
                <a:gd name="connsiteY70" fmla="*/ 111919 h 1164431"/>
                <a:gd name="connsiteX71" fmla="*/ 666750 w 783431"/>
                <a:gd name="connsiteY71" fmla="*/ 107157 h 1164431"/>
                <a:gd name="connsiteX72" fmla="*/ 645319 w 783431"/>
                <a:gd name="connsiteY72" fmla="*/ 102394 h 1164431"/>
                <a:gd name="connsiteX73" fmla="*/ 645319 w 783431"/>
                <a:gd name="connsiteY73" fmla="*/ 102394 h 1164431"/>
                <a:gd name="connsiteX74" fmla="*/ 678656 w 783431"/>
                <a:gd name="connsiteY74" fmla="*/ 69057 h 1164431"/>
                <a:gd name="connsiteX75" fmla="*/ 685800 w 783431"/>
                <a:gd name="connsiteY75" fmla="*/ 40482 h 1164431"/>
                <a:gd name="connsiteX76" fmla="*/ 678656 w 783431"/>
                <a:gd name="connsiteY76" fmla="*/ 21432 h 1164431"/>
                <a:gd name="connsiteX77" fmla="*/ 695325 w 783431"/>
                <a:gd name="connsiteY77" fmla="*/ 2382 h 1164431"/>
                <a:gd name="connsiteX78" fmla="*/ 628650 w 783431"/>
                <a:gd name="connsiteY78" fmla="*/ 0 h 1164431"/>
                <a:gd name="connsiteX79" fmla="*/ 552450 w 783431"/>
                <a:gd name="connsiteY79" fmla="*/ 52388 h 1164431"/>
                <a:gd name="connsiteX80" fmla="*/ 538162 w 783431"/>
                <a:gd name="connsiteY80" fmla="*/ 90488 h 1164431"/>
                <a:gd name="connsiteX81" fmla="*/ 445294 w 783431"/>
                <a:gd name="connsiteY81" fmla="*/ 126207 h 1164431"/>
                <a:gd name="connsiteX82" fmla="*/ 397669 w 783431"/>
                <a:gd name="connsiteY82" fmla="*/ 159544 h 1164431"/>
                <a:gd name="connsiteX83" fmla="*/ 376237 w 783431"/>
                <a:gd name="connsiteY83" fmla="*/ 190500 h 1164431"/>
                <a:gd name="connsiteX84" fmla="*/ 350044 w 783431"/>
                <a:gd name="connsiteY84" fmla="*/ 140494 h 1164431"/>
                <a:gd name="connsiteX85" fmla="*/ 316706 w 783431"/>
                <a:gd name="connsiteY85" fmla="*/ 140494 h 1164431"/>
                <a:gd name="connsiteX86" fmla="*/ 304800 w 783431"/>
                <a:gd name="connsiteY86" fmla="*/ 166688 h 1164431"/>
                <a:gd name="connsiteX87" fmla="*/ 280987 w 783431"/>
                <a:gd name="connsiteY87" fmla="*/ 230982 h 1164431"/>
                <a:gd name="connsiteX88" fmla="*/ 154781 w 783431"/>
                <a:gd name="connsiteY88" fmla="*/ 223838 h 1164431"/>
                <a:gd name="connsiteX89" fmla="*/ 140494 w 783431"/>
                <a:gd name="connsiteY89" fmla="*/ 245269 h 1164431"/>
                <a:gd name="connsiteX90" fmla="*/ 138112 w 783431"/>
                <a:gd name="connsiteY90" fmla="*/ 280988 h 1164431"/>
                <a:gd name="connsiteX91" fmla="*/ 66675 w 783431"/>
                <a:gd name="connsiteY91" fmla="*/ 309563 h 1164431"/>
                <a:gd name="connsiteX92" fmla="*/ 54769 w 783431"/>
                <a:gd name="connsiteY92" fmla="*/ 323850 h 1164431"/>
                <a:gd name="connsiteX93" fmla="*/ 66675 w 783431"/>
                <a:gd name="connsiteY93" fmla="*/ 381000 h 1164431"/>
                <a:gd name="connsiteX94" fmla="*/ 19050 w 783431"/>
                <a:gd name="connsiteY94" fmla="*/ 423863 h 1164431"/>
                <a:gd name="connsiteX95" fmla="*/ 26194 w 783431"/>
                <a:gd name="connsiteY95" fmla="*/ 490538 h 1164431"/>
                <a:gd name="connsiteX96" fmla="*/ 33337 w 783431"/>
                <a:gd name="connsiteY96" fmla="*/ 554832 h 1164431"/>
                <a:gd name="connsiteX97" fmla="*/ 0 w 783431"/>
                <a:gd name="connsiteY97" fmla="*/ 614363 h 1164431"/>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604837 w 783431"/>
                <a:gd name="connsiteY14" fmla="*/ 1085850 h 1200149"/>
                <a:gd name="connsiteX15" fmla="*/ 585787 w 783431"/>
                <a:gd name="connsiteY15" fmla="*/ 1035844 h 1200149"/>
                <a:gd name="connsiteX16" fmla="*/ 607219 w 783431"/>
                <a:gd name="connsiteY16" fmla="*/ 1021557 h 1200149"/>
                <a:gd name="connsiteX17" fmla="*/ 645319 w 783431"/>
                <a:gd name="connsiteY17" fmla="*/ 1016794 h 1200149"/>
                <a:gd name="connsiteX18" fmla="*/ 685800 w 783431"/>
                <a:gd name="connsiteY18" fmla="*/ 997744 h 1200149"/>
                <a:gd name="connsiteX19" fmla="*/ 716756 w 783431"/>
                <a:gd name="connsiteY19" fmla="*/ 1002507 h 1200149"/>
                <a:gd name="connsiteX20" fmla="*/ 738187 w 783431"/>
                <a:gd name="connsiteY20" fmla="*/ 969169 h 1200149"/>
                <a:gd name="connsiteX21" fmla="*/ 783431 w 783431"/>
                <a:gd name="connsiteY21" fmla="*/ 933450 h 1200149"/>
                <a:gd name="connsiteX22" fmla="*/ 776287 w 783431"/>
                <a:gd name="connsiteY22" fmla="*/ 907257 h 1200149"/>
                <a:gd name="connsiteX23" fmla="*/ 752475 w 783431"/>
                <a:gd name="connsiteY23" fmla="*/ 888207 h 1200149"/>
                <a:gd name="connsiteX24" fmla="*/ 752475 w 783431"/>
                <a:gd name="connsiteY24" fmla="*/ 864394 h 1200149"/>
                <a:gd name="connsiteX25" fmla="*/ 728662 w 783431"/>
                <a:gd name="connsiteY25" fmla="*/ 852488 h 1200149"/>
                <a:gd name="connsiteX26" fmla="*/ 711994 w 783431"/>
                <a:gd name="connsiteY26" fmla="*/ 802482 h 1200149"/>
                <a:gd name="connsiteX27" fmla="*/ 688181 w 783431"/>
                <a:gd name="connsiteY27" fmla="*/ 814388 h 1200149"/>
                <a:gd name="connsiteX28" fmla="*/ 659606 w 783431"/>
                <a:gd name="connsiteY28" fmla="*/ 814388 h 1200149"/>
                <a:gd name="connsiteX29" fmla="*/ 647700 w 783431"/>
                <a:gd name="connsiteY29" fmla="*/ 847725 h 1200149"/>
                <a:gd name="connsiteX30" fmla="*/ 623887 w 783431"/>
                <a:gd name="connsiteY30" fmla="*/ 847725 h 1200149"/>
                <a:gd name="connsiteX31" fmla="*/ 576262 w 783431"/>
                <a:gd name="connsiteY31" fmla="*/ 828675 h 1200149"/>
                <a:gd name="connsiteX32" fmla="*/ 554831 w 783431"/>
                <a:gd name="connsiteY32" fmla="*/ 816769 h 1200149"/>
                <a:gd name="connsiteX33" fmla="*/ 547687 w 783431"/>
                <a:gd name="connsiteY33" fmla="*/ 783432 h 1200149"/>
                <a:gd name="connsiteX34" fmla="*/ 561975 w 783431"/>
                <a:gd name="connsiteY34" fmla="*/ 754857 h 1200149"/>
                <a:gd name="connsiteX35" fmla="*/ 533400 w 783431"/>
                <a:gd name="connsiteY35" fmla="*/ 733425 h 1200149"/>
                <a:gd name="connsiteX36" fmla="*/ 509587 w 783431"/>
                <a:gd name="connsiteY36" fmla="*/ 711994 h 1200149"/>
                <a:gd name="connsiteX37" fmla="*/ 473869 w 783431"/>
                <a:gd name="connsiteY37" fmla="*/ 711994 h 1200149"/>
                <a:gd name="connsiteX38" fmla="*/ 435769 w 783431"/>
                <a:gd name="connsiteY38" fmla="*/ 711994 h 1200149"/>
                <a:gd name="connsiteX39" fmla="*/ 438150 w 783431"/>
                <a:gd name="connsiteY39" fmla="*/ 669132 h 1200149"/>
                <a:gd name="connsiteX40" fmla="*/ 428625 w 783431"/>
                <a:gd name="connsiteY40" fmla="*/ 642938 h 1200149"/>
                <a:gd name="connsiteX41" fmla="*/ 423862 w 783431"/>
                <a:gd name="connsiteY41" fmla="*/ 607219 h 1200149"/>
                <a:gd name="connsiteX42" fmla="*/ 426244 w 783431"/>
                <a:gd name="connsiteY42" fmla="*/ 578644 h 1200149"/>
                <a:gd name="connsiteX43" fmla="*/ 440531 w 783431"/>
                <a:gd name="connsiteY43" fmla="*/ 566738 h 1200149"/>
                <a:gd name="connsiteX44" fmla="*/ 450056 w 783431"/>
                <a:gd name="connsiteY44" fmla="*/ 535782 h 1200149"/>
                <a:gd name="connsiteX45" fmla="*/ 457200 w 783431"/>
                <a:gd name="connsiteY45" fmla="*/ 519113 h 1200149"/>
                <a:gd name="connsiteX46" fmla="*/ 481012 w 783431"/>
                <a:gd name="connsiteY46" fmla="*/ 526257 h 1200149"/>
                <a:gd name="connsiteX47" fmla="*/ 495300 w 783431"/>
                <a:gd name="connsiteY47" fmla="*/ 576263 h 1200149"/>
                <a:gd name="connsiteX48" fmla="*/ 507206 w 783431"/>
                <a:gd name="connsiteY48" fmla="*/ 581025 h 1200149"/>
                <a:gd name="connsiteX49" fmla="*/ 526256 w 783431"/>
                <a:gd name="connsiteY49" fmla="*/ 583407 h 1200149"/>
                <a:gd name="connsiteX50" fmla="*/ 554831 w 783431"/>
                <a:gd name="connsiteY50" fmla="*/ 583407 h 1200149"/>
                <a:gd name="connsiteX51" fmla="*/ 557212 w 783431"/>
                <a:gd name="connsiteY51" fmla="*/ 547688 h 1200149"/>
                <a:gd name="connsiteX52" fmla="*/ 545306 w 783431"/>
                <a:gd name="connsiteY52" fmla="*/ 502444 h 1200149"/>
                <a:gd name="connsiteX53" fmla="*/ 545306 w 783431"/>
                <a:gd name="connsiteY53" fmla="*/ 476250 h 1200149"/>
                <a:gd name="connsiteX54" fmla="*/ 581025 w 783431"/>
                <a:gd name="connsiteY54" fmla="*/ 454819 h 1200149"/>
                <a:gd name="connsiteX55" fmla="*/ 604837 w 783431"/>
                <a:gd name="connsiteY55" fmla="*/ 435769 h 1200149"/>
                <a:gd name="connsiteX56" fmla="*/ 640556 w 783431"/>
                <a:gd name="connsiteY56" fmla="*/ 414338 h 1200149"/>
                <a:gd name="connsiteX57" fmla="*/ 645319 w 783431"/>
                <a:gd name="connsiteY57" fmla="*/ 395288 h 1200149"/>
                <a:gd name="connsiteX58" fmla="*/ 633412 w 783431"/>
                <a:gd name="connsiteY58" fmla="*/ 371475 h 1200149"/>
                <a:gd name="connsiteX59" fmla="*/ 614362 w 783431"/>
                <a:gd name="connsiteY59" fmla="*/ 369094 h 1200149"/>
                <a:gd name="connsiteX60" fmla="*/ 609600 w 783431"/>
                <a:gd name="connsiteY60" fmla="*/ 366713 h 1200149"/>
                <a:gd name="connsiteX61" fmla="*/ 597694 w 783431"/>
                <a:gd name="connsiteY61" fmla="*/ 357188 h 1200149"/>
                <a:gd name="connsiteX62" fmla="*/ 611981 w 783431"/>
                <a:gd name="connsiteY62" fmla="*/ 345282 h 1200149"/>
                <a:gd name="connsiteX63" fmla="*/ 652462 w 783431"/>
                <a:gd name="connsiteY63" fmla="*/ 316707 h 1200149"/>
                <a:gd name="connsiteX64" fmla="*/ 678656 w 783431"/>
                <a:gd name="connsiteY64" fmla="*/ 264319 h 1200149"/>
                <a:gd name="connsiteX65" fmla="*/ 666750 w 783431"/>
                <a:gd name="connsiteY65" fmla="*/ 242888 h 1200149"/>
                <a:gd name="connsiteX66" fmla="*/ 638175 w 783431"/>
                <a:gd name="connsiteY66" fmla="*/ 219075 h 1200149"/>
                <a:gd name="connsiteX67" fmla="*/ 642937 w 783431"/>
                <a:gd name="connsiteY67" fmla="*/ 180975 h 1200149"/>
                <a:gd name="connsiteX68" fmla="*/ 673894 w 783431"/>
                <a:gd name="connsiteY68" fmla="*/ 171450 h 1200149"/>
                <a:gd name="connsiteX69" fmla="*/ 700087 w 783431"/>
                <a:gd name="connsiteY69" fmla="*/ 142875 h 1200149"/>
                <a:gd name="connsiteX70" fmla="*/ 700087 w 783431"/>
                <a:gd name="connsiteY70" fmla="*/ 111919 h 1200149"/>
                <a:gd name="connsiteX71" fmla="*/ 666750 w 783431"/>
                <a:gd name="connsiteY71" fmla="*/ 107157 h 1200149"/>
                <a:gd name="connsiteX72" fmla="*/ 645319 w 783431"/>
                <a:gd name="connsiteY72" fmla="*/ 102394 h 1200149"/>
                <a:gd name="connsiteX73" fmla="*/ 645319 w 783431"/>
                <a:gd name="connsiteY73" fmla="*/ 102394 h 1200149"/>
                <a:gd name="connsiteX74" fmla="*/ 678656 w 783431"/>
                <a:gd name="connsiteY74" fmla="*/ 69057 h 1200149"/>
                <a:gd name="connsiteX75" fmla="*/ 685800 w 783431"/>
                <a:gd name="connsiteY75" fmla="*/ 40482 h 1200149"/>
                <a:gd name="connsiteX76" fmla="*/ 678656 w 783431"/>
                <a:gd name="connsiteY76" fmla="*/ 21432 h 1200149"/>
                <a:gd name="connsiteX77" fmla="*/ 695325 w 783431"/>
                <a:gd name="connsiteY77" fmla="*/ 2382 h 1200149"/>
                <a:gd name="connsiteX78" fmla="*/ 628650 w 783431"/>
                <a:gd name="connsiteY78" fmla="*/ 0 h 1200149"/>
                <a:gd name="connsiteX79" fmla="*/ 552450 w 783431"/>
                <a:gd name="connsiteY79" fmla="*/ 52388 h 1200149"/>
                <a:gd name="connsiteX80" fmla="*/ 538162 w 783431"/>
                <a:gd name="connsiteY80" fmla="*/ 90488 h 1200149"/>
                <a:gd name="connsiteX81" fmla="*/ 445294 w 783431"/>
                <a:gd name="connsiteY81" fmla="*/ 126207 h 1200149"/>
                <a:gd name="connsiteX82" fmla="*/ 397669 w 783431"/>
                <a:gd name="connsiteY82" fmla="*/ 159544 h 1200149"/>
                <a:gd name="connsiteX83" fmla="*/ 376237 w 783431"/>
                <a:gd name="connsiteY83" fmla="*/ 190500 h 1200149"/>
                <a:gd name="connsiteX84" fmla="*/ 350044 w 783431"/>
                <a:gd name="connsiteY84" fmla="*/ 140494 h 1200149"/>
                <a:gd name="connsiteX85" fmla="*/ 316706 w 783431"/>
                <a:gd name="connsiteY85" fmla="*/ 140494 h 1200149"/>
                <a:gd name="connsiteX86" fmla="*/ 304800 w 783431"/>
                <a:gd name="connsiteY86" fmla="*/ 166688 h 1200149"/>
                <a:gd name="connsiteX87" fmla="*/ 280987 w 783431"/>
                <a:gd name="connsiteY87" fmla="*/ 230982 h 1200149"/>
                <a:gd name="connsiteX88" fmla="*/ 154781 w 783431"/>
                <a:gd name="connsiteY88" fmla="*/ 223838 h 1200149"/>
                <a:gd name="connsiteX89" fmla="*/ 140494 w 783431"/>
                <a:gd name="connsiteY89" fmla="*/ 245269 h 1200149"/>
                <a:gd name="connsiteX90" fmla="*/ 138112 w 783431"/>
                <a:gd name="connsiteY90" fmla="*/ 280988 h 1200149"/>
                <a:gd name="connsiteX91" fmla="*/ 66675 w 783431"/>
                <a:gd name="connsiteY91" fmla="*/ 309563 h 1200149"/>
                <a:gd name="connsiteX92" fmla="*/ 54769 w 783431"/>
                <a:gd name="connsiteY92" fmla="*/ 323850 h 1200149"/>
                <a:gd name="connsiteX93" fmla="*/ 66675 w 783431"/>
                <a:gd name="connsiteY93" fmla="*/ 381000 h 1200149"/>
                <a:gd name="connsiteX94" fmla="*/ 19050 w 783431"/>
                <a:gd name="connsiteY94" fmla="*/ 423863 h 1200149"/>
                <a:gd name="connsiteX95" fmla="*/ 26194 w 783431"/>
                <a:gd name="connsiteY95" fmla="*/ 490538 h 1200149"/>
                <a:gd name="connsiteX96" fmla="*/ 33337 w 783431"/>
                <a:gd name="connsiteY96" fmla="*/ 554832 h 1200149"/>
                <a:gd name="connsiteX97" fmla="*/ 0 w 783431"/>
                <a:gd name="connsiteY97"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57212 w 783431"/>
                <a:gd name="connsiteY14" fmla="*/ 1109662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92931 w 783431"/>
                <a:gd name="connsiteY14" fmla="*/ 1126331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45306 w 783431"/>
                <a:gd name="connsiteY14" fmla="*/ 1145381 h 1200149"/>
                <a:gd name="connsiteX15" fmla="*/ 592931 w 783431"/>
                <a:gd name="connsiteY15" fmla="*/ 1126331 h 1200149"/>
                <a:gd name="connsiteX16" fmla="*/ 604837 w 783431"/>
                <a:gd name="connsiteY16" fmla="*/ 1085850 h 1200149"/>
                <a:gd name="connsiteX17" fmla="*/ 585787 w 783431"/>
                <a:gd name="connsiteY17" fmla="*/ 1035844 h 1200149"/>
                <a:gd name="connsiteX18" fmla="*/ 607219 w 783431"/>
                <a:gd name="connsiteY18" fmla="*/ 1021557 h 1200149"/>
                <a:gd name="connsiteX19" fmla="*/ 645319 w 783431"/>
                <a:gd name="connsiteY19" fmla="*/ 1016794 h 1200149"/>
                <a:gd name="connsiteX20" fmla="*/ 685800 w 783431"/>
                <a:gd name="connsiteY20" fmla="*/ 997744 h 1200149"/>
                <a:gd name="connsiteX21" fmla="*/ 716756 w 783431"/>
                <a:gd name="connsiteY21" fmla="*/ 1002507 h 1200149"/>
                <a:gd name="connsiteX22" fmla="*/ 738187 w 783431"/>
                <a:gd name="connsiteY22" fmla="*/ 969169 h 1200149"/>
                <a:gd name="connsiteX23" fmla="*/ 783431 w 783431"/>
                <a:gd name="connsiteY23" fmla="*/ 933450 h 1200149"/>
                <a:gd name="connsiteX24" fmla="*/ 776287 w 783431"/>
                <a:gd name="connsiteY24" fmla="*/ 907257 h 1200149"/>
                <a:gd name="connsiteX25" fmla="*/ 752475 w 783431"/>
                <a:gd name="connsiteY25" fmla="*/ 888207 h 1200149"/>
                <a:gd name="connsiteX26" fmla="*/ 752475 w 783431"/>
                <a:gd name="connsiteY26" fmla="*/ 864394 h 1200149"/>
                <a:gd name="connsiteX27" fmla="*/ 728662 w 783431"/>
                <a:gd name="connsiteY27" fmla="*/ 852488 h 1200149"/>
                <a:gd name="connsiteX28" fmla="*/ 711994 w 783431"/>
                <a:gd name="connsiteY28" fmla="*/ 802482 h 1200149"/>
                <a:gd name="connsiteX29" fmla="*/ 688181 w 783431"/>
                <a:gd name="connsiteY29" fmla="*/ 814388 h 1200149"/>
                <a:gd name="connsiteX30" fmla="*/ 659606 w 783431"/>
                <a:gd name="connsiteY30" fmla="*/ 814388 h 1200149"/>
                <a:gd name="connsiteX31" fmla="*/ 647700 w 783431"/>
                <a:gd name="connsiteY31" fmla="*/ 847725 h 1200149"/>
                <a:gd name="connsiteX32" fmla="*/ 623887 w 783431"/>
                <a:gd name="connsiteY32" fmla="*/ 847725 h 1200149"/>
                <a:gd name="connsiteX33" fmla="*/ 576262 w 783431"/>
                <a:gd name="connsiteY33" fmla="*/ 828675 h 1200149"/>
                <a:gd name="connsiteX34" fmla="*/ 554831 w 783431"/>
                <a:gd name="connsiteY34" fmla="*/ 816769 h 1200149"/>
                <a:gd name="connsiteX35" fmla="*/ 547687 w 783431"/>
                <a:gd name="connsiteY35" fmla="*/ 783432 h 1200149"/>
                <a:gd name="connsiteX36" fmla="*/ 561975 w 783431"/>
                <a:gd name="connsiteY36" fmla="*/ 754857 h 1200149"/>
                <a:gd name="connsiteX37" fmla="*/ 533400 w 783431"/>
                <a:gd name="connsiteY37" fmla="*/ 733425 h 1200149"/>
                <a:gd name="connsiteX38" fmla="*/ 509587 w 783431"/>
                <a:gd name="connsiteY38" fmla="*/ 711994 h 1200149"/>
                <a:gd name="connsiteX39" fmla="*/ 473869 w 783431"/>
                <a:gd name="connsiteY39" fmla="*/ 711994 h 1200149"/>
                <a:gd name="connsiteX40" fmla="*/ 435769 w 783431"/>
                <a:gd name="connsiteY40" fmla="*/ 711994 h 1200149"/>
                <a:gd name="connsiteX41" fmla="*/ 438150 w 783431"/>
                <a:gd name="connsiteY41" fmla="*/ 669132 h 1200149"/>
                <a:gd name="connsiteX42" fmla="*/ 428625 w 783431"/>
                <a:gd name="connsiteY42" fmla="*/ 642938 h 1200149"/>
                <a:gd name="connsiteX43" fmla="*/ 423862 w 783431"/>
                <a:gd name="connsiteY43" fmla="*/ 607219 h 1200149"/>
                <a:gd name="connsiteX44" fmla="*/ 426244 w 783431"/>
                <a:gd name="connsiteY44" fmla="*/ 578644 h 1200149"/>
                <a:gd name="connsiteX45" fmla="*/ 440531 w 783431"/>
                <a:gd name="connsiteY45" fmla="*/ 566738 h 1200149"/>
                <a:gd name="connsiteX46" fmla="*/ 450056 w 783431"/>
                <a:gd name="connsiteY46" fmla="*/ 535782 h 1200149"/>
                <a:gd name="connsiteX47" fmla="*/ 457200 w 783431"/>
                <a:gd name="connsiteY47" fmla="*/ 519113 h 1200149"/>
                <a:gd name="connsiteX48" fmla="*/ 481012 w 783431"/>
                <a:gd name="connsiteY48" fmla="*/ 526257 h 1200149"/>
                <a:gd name="connsiteX49" fmla="*/ 495300 w 783431"/>
                <a:gd name="connsiteY49" fmla="*/ 576263 h 1200149"/>
                <a:gd name="connsiteX50" fmla="*/ 507206 w 783431"/>
                <a:gd name="connsiteY50" fmla="*/ 581025 h 1200149"/>
                <a:gd name="connsiteX51" fmla="*/ 526256 w 783431"/>
                <a:gd name="connsiteY51" fmla="*/ 583407 h 1200149"/>
                <a:gd name="connsiteX52" fmla="*/ 554831 w 783431"/>
                <a:gd name="connsiteY52" fmla="*/ 583407 h 1200149"/>
                <a:gd name="connsiteX53" fmla="*/ 557212 w 783431"/>
                <a:gd name="connsiteY53" fmla="*/ 547688 h 1200149"/>
                <a:gd name="connsiteX54" fmla="*/ 545306 w 783431"/>
                <a:gd name="connsiteY54" fmla="*/ 502444 h 1200149"/>
                <a:gd name="connsiteX55" fmla="*/ 545306 w 783431"/>
                <a:gd name="connsiteY55" fmla="*/ 476250 h 1200149"/>
                <a:gd name="connsiteX56" fmla="*/ 581025 w 783431"/>
                <a:gd name="connsiteY56" fmla="*/ 454819 h 1200149"/>
                <a:gd name="connsiteX57" fmla="*/ 604837 w 783431"/>
                <a:gd name="connsiteY57" fmla="*/ 435769 h 1200149"/>
                <a:gd name="connsiteX58" fmla="*/ 640556 w 783431"/>
                <a:gd name="connsiteY58" fmla="*/ 414338 h 1200149"/>
                <a:gd name="connsiteX59" fmla="*/ 645319 w 783431"/>
                <a:gd name="connsiteY59" fmla="*/ 395288 h 1200149"/>
                <a:gd name="connsiteX60" fmla="*/ 633412 w 783431"/>
                <a:gd name="connsiteY60" fmla="*/ 371475 h 1200149"/>
                <a:gd name="connsiteX61" fmla="*/ 614362 w 783431"/>
                <a:gd name="connsiteY61" fmla="*/ 369094 h 1200149"/>
                <a:gd name="connsiteX62" fmla="*/ 609600 w 783431"/>
                <a:gd name="connsiteY62" fmla="*/ 366713 h 1200149"/>
                <a:gd name="connsiteX63" fmla="*/ 597694 w 783431"/>
                <a:gd name="connsiteY63" fmla="*/ 357188 h 1200149"/>
                <a:gd name="connsiteX64" fmla="*/ 611981 w 783431"/>
                <a:gd name="connsiteY64" fmla="*/ 345282 h 1200149"/>
                <a:gd name="connsiteX65" fmla="*/ 652462 w 783431"/>
                <a:gd name="connsiteY65" fmla="*/ 316707 h 1200149"/>
                <a:gd name="connsiteX66" fmla="*/ 678656 w 783431"/>
                <a:gd name="connsiteY66" fmla="*/ 264319 h 1200149"/>
                <a:gd name="connsiteX67" fmla="*/ 666750 w 783431"/>
                <a:gd name="connsiteY67" fmla="*/ 242888 h 1200149"/>
                <a:gd name="connsiteX68" fmla="*/ 638175 w 783431"/>
                <a:gd name="connsiteY68" fmla="*/ 219075 h 1200149"/>
                <a:gd name="connsiteX69" fmla="*/ 642937 w 783431"/>
                <a:gd name="connsiteY69" fmla="*/ 180975 h 1200149"/>
                <a:gd name="connsiteX70" fmla="*/ 673894 w 783431"/>
                <a:gd name="connsiteY70" fmla="*/ 171450 h 1200149"/>
                <a:gd name="connsiteX71" fmla="*/ 700087 w 783431"/>
                <a:gd name="connsiteY71" fmla="*/ 142875 h 1200149"/>
                <a:gd name="connsiteX72" fmla="*/ 700087 w 783431"/>
                <a:gd name="connsiteY72" fmla="*/ 111919 h 1200149"/>
                <a:gd name="connsiteX73" fmla="*/ 666750 w 783431"/>
                <a:gd name="connsiteY73" fmla="*/ 107157 h 1200149"/>
                <a:gd name="connsiteX74" fmla="*/ 645319 w 783431"/>
                <a:gd name="connsiteY74" fmla="*/ 102394 h 1200149"/>
                <a:gd name="connsiteX75" fmla="*/ 645319 w 783431"/>
                <a:gd name="connsiteY75" fmla="*/ 102394 h 1200149"/>
                <a:gd name="connsiteX76" fmla="*/ 678656 w 783431"/>
                <a:gd name="connsiteY76" fmla="*/ 69057 h 1200149"/>
                <a:gd name="connsiteX77" fmla="*/ 685800 w 783431"/>
                <a:gd name="connsiteY77" fmla="*/ 40482 h 1200149"/>
                <a:gd name="connsiteX78" fmla="*/ 678656 w 783431"/>
                <a:gd name="connsiteY78" fmla="*/ 21432 h 1200149"/>
                <a:gd name="connsiteX79" fmla="*/ 695325 w 783431"/>
                <a:gd name="connsiteY79" fmla="*/ 2382 h 1200149"/>
                <a:gd name="connsiteX80" fmla="*/ 628650 w 783431"/>
                <a:gd name="connsiteY80" fmla="*/ 0 h 1200149"/>
                <a:gd name="connsiteX81" fmla="*/ 552450 w 783431"/>
                <a:gd name="connsiteY81" fmla="*/ 52388 h 1200149"/>
                <a:gd name="connsiteX82" fmla="*/ 538162 w 783431"/>
                <a:gd name="connsiteY82" fmla="*/ 90488 h 1200149"/>
                <a:gd name="connsiteX83" fmla="*/ 445294 w 783431"/>
                <a:gd name="connsiteY83" fmla="*/ 126207 h 1200149"/>
                <a:gd name="connsiteX84" fmla="*/ 397669 w 783431"/>
                <a:gd name="connsiteY84" fmla="*/ 159544 h 1200149"/>
                <a:gd name="connsiteX85" fmla="*/ 376237 w 783431"/>
                <a:gd name="connsiteY85" fmla="*/ 190500 h 1200149"/>
                <a:gd name="connsiteX86" fmla="*/ 350044 w 783431"/>
                <a:gd name="connsiteY86" fmla="*/ 140494 h 1200149"/>
                <a:gd name="connsiteX87" fmla="*/ 316706 w 783431"/>
                <a:gd name="connsiteY87" fmla="*/ 140494 h 1200149"/>
                <a:gd name="connsiteX88" fmla="*/ 304800 w 783431"/>
                <a:gd name="connsiteY88" fmla="*/ 166688 h 1200149"/>
                <a:gd name="connsiteX89" fmla="*/ 280987 w 783431"/>
                <a:gd name="connsiteY89" fmla="*/ 230982 h 1200149"/>
                <a:gd name="connsiteX90" fmla="*/ 154781 w 783431"/>
                <a:gd name="connsiteY90" fmla="*/ 223838 h 1200149"/>
                <a:gd name="connsiteX91" fmla="*/ 140494 w 783431"/>
                <a:gd name="connsiteY91" fmla="*/ 245269 h 1200149"/>
                <a:gd name="connsiteX92" fmla="*/ 138112 w 783431"/>
                <a:gd name="connsiteY92" fmla="*/ 280988 h 1200149"/>
                <a:gd name="connsiteX93" fmla="*/ 66675 w 783431"/>
                <a:gd name="connsiteY93" fmla="*/ 309563 h 1200149"/>
                <a:gd name="connsiteX94" fmla="*/ 54769 w 783431"/>
                <a:gd name="connsiteY94" fmla="*/ 323850 h 1200149"/>
                <a:gd name="connsiteX95" fmla="*/ 66675 w 783431"/>
                <a:gd name="connsiteY95" fmla="*/ 381000 h 1200149"/>
                <a:gd name="connsiteX96" fmla="*/ 19050 w 783431"/>
                <a:gd name="connsiteY96" fmla="*/ 423863 h 1200149"/>
                <a:gd name="connsiteX97" fmla="*/ 26194 w 783431"/>
                <a:gd name="connsiteY97" fmla="*/ 490538 h 1200149"/>
                <a:gd name="connsiteX98" fmla="*/ 33337 w 783431"/>
                <a:gd name="connsiteY98" fmla="*/ 554832 h 1200149"/>
                <a:gd name="connsiteX99" fmla="*/ 0 w 783431"/>
                <a:gd name="connsiteY99" fmla="*/ 614363 h 1200149"/>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554831 w 783431"/>
                <a:gd name="connsiteY14" fmla="*/ 1202531 h 1202531"/>
                <a:gd name="connsiteX15" fmla="*/ 592931 w 783431"/>
                <a:gd name="connsiteY15" fmla="*/ 1126331 h 1202531"/>
                <a:gd name="connsiteX16" fmla="*/ 604837 w 783431"/>
                <a:gd name="connsiteY16" fmla="*/ 1085850 h 1202531"/>
                <a:gd name="connsiteX17" fmla="*/ 585787 w 783431"/>
                <a:gd name="connsiteY17" fmla="*/ 1035844 h 1202531"/>
                <a:gd name="connsiteX18" fmla="*/ 607219 w 783431"/>
                <a:gd name="connsiteY18" fmla="*/ 1021557 h 1202531"/>
                <a:gd name="connsiteX19" fmla="*/ 645319 w 783431"/>
                <a:gd name="connsiteY19" fmla="*/ 1016794 h 1202531"/>
                <a:gd name="connsiteX20" fmla="*/ 685800 w 783431"/>
                <a:gd name="connsiteY20" fmla="*/ 997744 h 1202531"/>
                <a:gd name="connsiteX21" fmla="*/ 716756 w 783431"/>
                <a:gd name="connsiteY21" fmla="*/ 1002507 h 1202531"/>
                <a:gd name="connsiteX22" fmla="*/ 738187 w 783431"/>
                <a:gd name="connsiteY22" fmla="*/ 969169 h 1202531"/>
                <a:gd name="connsiteX23" fmla="*/ 783431 w 783431"/>
                <a:gd name="connsiteY23" fmla="*/ 933450 h 1202531"/>
                <a:gd name="connsiteX24" fmla="*/ 776287 w 783431"/>
                <a:gd name="connsiteY24" fmla="*/ 907257 h 1202531"/>
                <a:gd name="connsiteX25" fmla="*/ 752475 w 783431"/>
                <a:gd name="connsiteY25" fmla="*/ 888207 h 1202531"/>
                <a:gd name="connsiteX26" fmla="*/ 752475 w 783431"/>
                <a:gd name="connsiteY26" fmla="*/ 864394 h 1202531"/>
                <a:gd name="connsiteX27" fmla="*/ 728662 w 783431"/>
                <a:gd name="connsiteY27" fmla="*/ 852488 h 1202531"/>
                <a:gd name="connsiteX28" fmla="*/ 711994 w 783431"/>
                <a:gd name="connsiteY28" fmla="*/ 802482 h 1202531"/>
                <a:gd name="connsiteX29" fmla="*/ 688181 w 783431"/>
                <a:gd name="connsiteY29" fmla="*/ 814388 h 1202531"/>
                <a:gd name="connsiteX30" fmla="*/ 659606 w 783431"/>
                <a:gd name="connsiteY30" fmla="*/ 814388 h 1202531"/>
                <a:gd name="connsiteX31" fmla="*/ 647700 w 783431"/>
                <a:gd name="connsiteY31" fmla="*/ 847725 h 1202531"/>
                <a:gd name="connsiteX32" fmla="*/ 623887 w 783431"/>
                <a:gd name="connsiteY32" fmla="*/ 847725 h 1202531"/>
                <a:gd name="connsiteX33" fmla="*/ 576262 w 783431"/>
                <a:gd name="connsiteY33" fmla="*/ 828675 h 1202531"/>
                <a:gd name="connsiteX34" fmla="*/ 554831 w 783431"/>
                <a:gd name="connsiteY34" fmla="*/ 816769 h 1202531"/>
                <a:gd name="connsiteX35" fmla="*/ 547687 w 783431"/>
                <a:gd name="connsiteY35" fmla="*/ 783432 h 1202531"/>
                <a:gd name="connsiteX36" fmla="*/ 561975 w 783431"/>
                <a:gd name="connsiteY36" fmla="*/ 754857 h 1202531"/>
                <a:gd name="connsiteX37" fmla="*/ 533400 w 783431"/>
                <a:gd name="connsiteY37" fmla="*/ 733425 h 1202531"/>
                <a:gd name="connsiteX38" fmla="*/ 509587 w 783431"/>
                <a:gd name="connsiteY38" fmla="*/ 711994 h 1202531"/>
                <a:gd name="connsiteX39" fmla="*/ 473869 w 783431"/>
                <a:gd name="connsiteY39" fmla="*/ 711994 h 1202531"/>
                <a:gd name="connsiteX40" fmla="*/ 435769 w 783431"/>
                <a:gd name="connsiteY40" fmla="*/ 711994 h 1202531"/>
                <a:gd name="connsiteX41" fmla="*/ 438150 w 783431"/>
                <a:gd name="connsiteY41" fmla="*/ 669132 h 1202531"/>
                <a:gd name="connsiteX42" fmla="*/ 428625 w 783431"/>
                <a:gd name="connsiteY42" fmla="*/ 642938 h 1202531"/>
                <a:gd name="connsiteX43" fmla="*/ 423862 w 783431"/>
                <a:gd name="connsiteY43" fmla="*/ 607219 h 1202531"/>
                <a:gd name="connsiteX44" fmla="*/ 426244 w 783431"/>
                <a:gd name="connsiteY44" fmla="*/ 578644 h 1202531"/>
                <a:gd name="connsiteX45" fmla="*/ 440531 w 783431"/>
                <a:gd name="connsiteY45" fmla="*/ 566738 h 1202531"/>
                <a:gd name="connsiteX46" fmla="*/ 450056 w 783431"/>
                <a:gd name="connsiteY46" fmla="*/ 535782 h 1202531"/>
                <a:gd name="connsiteX47" fmla="*/ 457200 w 783431"/>
                <a:gd name="connsiteY47" fmla="*/ 519113 h 1202531"/>
                <a:gd name="connsiteX48" fmla="*/ 481012 w 783431"/>
                <a:gd name="connsiteY48" fmla="*/ 526257 h 1202531"/>
                <a:gd name="connsiteX49" fmla="*/ 495300 w 783431"/>
                <a:gd name="connsiteY49" fmla="*/ 576263 h 1202531"/>
                <a:gd name="connsiteX50" fmla="*/ 507206 w 783431"/>
                <a:gd name="connsiteY50" fmla="*/ 581025 h 1202531"/>
                <a:gd name="connsiteX51" fmla="*/ 526256 w 783431"/>
                <a:gd name="connsiteY51" fmla="*/ 583407 h 1202531"/>
                <a:gd name="connsiteX52" fmla="*/ 554831 w 783431"/>
                <a:gd name="connsiteY52" fmla="*/ 583407 h 1202531"/>
                <a:gd name="connsiteX53" fmla="*/ 557212 w 783431"/>
                <a:gd name="connsiteY53" fmla="*/ 547688 h 1202531"/>
                <a:gd name="connsiteX54" fmla="*/ 545306 w 783431"/>
                <a:gd name="connsiteY54" fmla="*/ 502444 h 1202531"/>
                <a:gd name="connsiteX55" fmla="*/ 545306 w 783431"/>
                <a:gd name="connsiteY55" fmla="*/ 476250 h 1202531"/>
                <a:gd name="connsiteX56" fmla="*/ 581025 w 783431"/>
                <a:gd name="connsiteY56" fmla="*/ 454819 h 1202531"/>
                <a:gd name="connsiteX57" fmla="*/ 604837 w 783431"/>
                <a:gd name="connsiteY57" fmla="*/ 435769 h 1202531"/>
                <a:gd name="connsiteX58" fmla="*/ 640556 w 783431"/>
                <a:gd name="connsiteY58" fmla="*/ 414338 h 1202531"/>
                <a:gd name="connsiteX59" fmla="*/ 645319 w 783431"/>
                <a:gd name="connsiteY59" fmla="*/ 395288 h 1202531"/>
                <a:gd name="connsiteX60" fmla="*/ 633412 w 783431"/>
                <a:gd name="connsiteY60" fmla="*/ 371475 h 1202531"/>
                <a:gd name="connsiteX61" fmla="*/ 614362 w 783431"/>
                <a:gd name="connsiteY61" fmla="*/ 369094 h 1202531"/>
                <a:gd name="connsiteX62" fmla="*/ 609600 w 783431"/>
                <a:gd name="connsiteY62" fmla="*/ 366713 h 1202531"/>
                <a:gd name="connsiteX63" fmla="*/ 597694 w 783431"/>
                <a:gd name="connsiteY63" fmla="*/ 357188 h 1202531"/>
                <a:gd name="connsiteX64" fmla="*/ 611981 w 783431"/>
                <a:gd name="connsiteY64" fmla="*/ 345282 h 1202531"/>
                <a:gd name="connsiteX65" fmla="*/ 652462 w 783431"/>
                <a:gd name="connsiteY65" fmla="*/ 316707 h 1202531"/>
                <a:gd name="connsiteX66" fmla="*/ 678656 w 783431"/>
                <a:gd name="connsiteY66" fmla="*/ 264319 h 1202531"/>
                <a:gd name="connsiteX67" fmla="*/ 666750 w 783431"/>
                <a:gd name="connsiteY67" fmla="*/ 242888 h 1202531"/>
                <a:gd name="connsiteX68" fmla="*/ 638175 w 783431"/>
                <a:gd name="connsiteY68" fmla="*/ 219075 h 1202531"/>
                <a:gd name="connsiteX69" fmla="*/ 642937 w 783431"/>
                <a:gd name="connsiteY69" fmla="*/ 180975 h 1202531"/>
                <a:gd name="connsiteX70" fmla="*/ 673894 w 783431"/>
                <a:gd name="connsiteY70" fmla="*/ 171450 h 1202531"/>
                <a:gd name="connsiteX71" fmla="*/ 700087 w 783431"/>
                <a:gd name="connsiteY71" fmla="*/ 142875 h 1202531"/>
                <a:gd name="connsiteX72" fmla="*/ 700087 w 783431"/>
                <a:gd name="connsiteY72" fmla="*/ 111919 h 1202531"/>
                <a:gd name="connsiteX73" fmla="*/ 666750 w 783431"/>
                <a:gd name="connsiteY73" fmla="*/ 107157 h 1202531"/>
                <a:gd name="connsiteX74" fmla="*/ 645319 w 783431"/>
                <a:gd name="connsiteY74" fmla="*/ 102394 h 1202531"/>
                <a:gd name="connsiteX75" fmla="*/ 645319 w 783431"/>
                <a:gd name="connsiteY75" fmla="*/ 102394 h 1202531"/>
                <a:gd name="connsiteX76" fmla="*/ 678656 w 783431"/>
                <a:gd name="connsiteY76" fmla="*/ 69057 h 1202531"/>
                <a:gd name="connsiteX77" fmla="*/ 685800 w 783431"/>
                <a:gd name="connsiteY77" fmla="*/ 40482 h 1202531"/>
                <a:gd name="connsiteX78" fmla="*/ 678656 w 783431"/>
                <a:gd name="connsiteY78" fmla="*/ 21432 h 1202531"/>
                <a:gd name="connsiteX79" fmla="*/ 695325 w 783431"/>
                <a:gd name="connsiteY79" fmla="*/ 2382 h 1202531"/>
                <a:gd name="connsiteX80" fmla="*/ 628650 w 783431"/>
                <a:gd name="connsiteY80" fmla="*/ 0 h 1202531"/>
                <a:gd name="connsiteX81" fmla="*/ 552450 w 783431"/>
                <a:gd name="connsiteY81" fmla="*/ 52388 h 1202531"/>
                <a:gd name="connsiteX82" fmla="*/ 538162 w 783431"/>
                <a:gd name="connsiteY82" fmla="*/ 90488 h 1202531"/>
                <a:gd name="connsiteX83" fmla="*/ 445294 w 783431"/>
                <a:gd name="connsiteY83" fmla="*/ 126207 h 1202531"/>
                <a:gd name="connsiteX84" fmla="*/ 397669 w 783431"/>
                <a:gd name="connsiteY84" fmla="*/ 159544 h 1202531"/>
                <a:gd name="connsiteX85" fmla="*/ 376237 w 783431"/>
                <a:gd name="connsiteY85" fmla="*/ 190500 h 1202531"/>
                <a:gd name="connsiteX86" fmla="*/ 350044 w 783431"/>
                <a:gd name="connsiteY86" fmla="*/ 140494 h 1202531"/>
                <a:gd name="connsiteX87" fmla="*/ 316706 w 783431"/>
                <a:gd name="connsiteY87" fmla="*/ 140494 h 1202531"/>
                <a:gd name="connsiteX88" fmla="*/ 304800 w 783431"/>
                <a:gd name="connsiteY88" fmla="*/ 166688 h 1202531"/>
                <a:gd name="connsiteX89" fmla="*/ 280987 w 783431"/>
                <a:gd name="connsiteY89" fmla="*/ 230982 h 1202531"/>
                <a:gd name="connsiteX90" fmla="*/ 154781 w 783431"/>
                <a:gd name="connsiteY90" fmla="*/ 223838 h 1202531"/>
                <a:gd name="connsiteX91" fmla="*/ 140494 w 783431"/>
                <a:gd name="connsiteY91" fmla="*/ 245269 h 1202531"/>
                <a:gd name="connsiteX92" fmla="*/ 138112 w 783431"/>
                <a:gd name="connsiteY92" fmla="*/ 280988 h 1202531"/>
                <a:gd name="connsiteX93" fmla="*/ 66675 w 783431"/>
                <a:gd name="connsiteY93" fmla="*/ 309563 h 1202531"/>
                <a:gd name="connsiteX94" fmla="*/ 54769 w 783431"/>
                <a:gd name="connsiteY94" fmla="*/ 323850 h 1202531"/>
                <a:gd name="connsiteX95" fmla="*/ 66675 w 783431"/>
                <a:gd name="connsiteY95" fmla="*/ 381000 h 1202531"/>
                <a:gd name="connsiteX96" fmla="*/ 19050 w 783431"/>
                <a:gd name="connsiteY96" fmla="*/ 423863 h 1202531"/>
                <a:gd name="connsiteX97" fmla="*/ 26194 w 783431"/>
                <a:gd name="connsiteY97" fmla="*/ 490538 h 1202531"/>
                <a:gd name="connsiteX98" fmla="*/ 33337 w 783431"/>
                <a:gd name="connsiteY98" fmla="*/ 554832 h 1202531"/>
                <a:gd name="connsiteX99" fmla="*/ 0 w 783431"/>
                <a:gd name="connsiteY99"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1962 w 783431"/>
                <a:gd name="connsiteY14" fmla="*/ 1197768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9106 w 783431"/>
                <a:gd name="connsiteY14" fmla="*/ 1181100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19100 w 783431"/>
                <a:gd name="connsiteY14" fmla="*/ 1190624 h 1202531"/>
                <a:gd name="connsiteX15" fmla="*/ 469106 w 783431"/>
                <a:gd name="connsiteY15" fmla="*/ 1181100 h 1202531"/>
                <a:gd name="connsiteX16" fmla="*/ 554831 w 783431"/>
                <a:gd name="connsiteY16" fmla="*/ 1202531 h 1202531"/>
                <a:gd name="connsiteX17" fmla="*/ 592931 w 783431"/>
                <a:gd name="connsiteY17" fmla="*/ 1126331 h 1202531"/>
                <a:gd name="connsiteX18" fmla="*/ 604837 w 783431"/>
                <a:gd name="connsiteY18" fmla="*/ 1085850 h 1202531"/>
                <a:gd name="connsiteX19" fmla="*/ 585787 w 783431"/>
                <a:gd name="connsiteY19" fmla="*/ 1035844 h 1202531"/>
                <a:gd name="connsiteX20" fmla="*/ 607219 w 783431"/>
                <a:gd name="connsiteY20" fmla="*/ 1021557 h 1202531"/>
                <a:gd name="connsiteX21" fmla="*/ 645319 w 783431"/>
                <a:gd name="connsiteY21" fmla="*/ 1016794 h 1202531"/>
                <a:gd name="connsiteX22" fmla="*/ 685800 w 783431"/>
                <a:gd name="connsiteY22" fmla="*/ 997744 h 1202531"/>
                <a:gd name="connsiteX23" fmla="*/ 716756 w 783431"/>
                <a:gd name="connsiteY23" fmla="*/ 1002507 h 1202531"/>
                <a:gd name="connsiteX24" fmla="*/ 738187 w 783431"/>
                <a:gd name="connsiteY24" fmla="*/ 969169 h 1202531"/>
                <a:gd name="connsiteX25" fmla="*/ 783431 w 783431"/>
                <a:gd name="connsiteY25" fmla="*/ 933450 h 1202531"/>
                <a:gd name="connsiteX26" fmla="*/ 776287 w 783431"/>
                <a:gd name="connsiteY26" fmla="*/ 907257 h 1202531"/>
                <a:gd name="connsiteX27" fmla="*/ 752475 w 783431"/>
                <a:gd name="connsiteY27" fmla="*/ 888207 h 1202531"/>
                <a:gd name="connsiteX28" fmla="*/ 752475 w 783431"/>
                <a:gd name="connsiteY28" fmla="*/ 864394 h 1202531"/>
                <a:gd name="connsiteX29" fmla="*/ 728662 w 783431"/>
                <a:gd name="connsiteY29" fmla="*/ 852488 h 1202531"/>
                <a:gd name="connsiteX30" fmla="*/ 711994 w 783431"/>
                <a:gd name="connsiteY30" fmla="*/ 802482 h 1202531"/>
                <a:gd name="connsiteX31" fmla="*/ 688181 w 783431"/>
                <a:gd name="connsiteY31" fmla="*/ 814388 h 1202531"/>
                <a:gd name="connsiteX32" fmla="*/ 659606 w 783431"/>
                <a:gd name="connsiteY32" fmla="*/ 814388 h 1202531"/>
                <a:gd name="connsiteX33" fmla="*/ 647700 w 783431"/>
                <a:gd name="connsiteY33" fmla="*/ 847725 h 1202531"/>
                <a:gd name="connsiteX34" fmla="*/ 623887 w 783431"/>
                <a:gd name="connsiteY34" fmla="*/ 847725 h 1202531"/>
                <a:gd name="connsiteX35" fmla="*/ 576262 w 783431"/>
                <a:gd name="connsiteY35" fmla="*/ 828675 h 1202531"/>
                <a:gd name="connsiteX36" fmla="*/ 554831 w 783431"/>
                <a:gd name="connsiteY36" fmla="*/ 816769 h 1202531"/>
                <a:gd name="connsiteX37" fmla="*/ 547687 w 783431"/>
                <a:gd name="connsiteY37" fmla="*/ 783432 h 1202531"/>
                <a:gd name="connsiteX38" fmla="*/ 561975 w 783431"/>
                <a:gd name="connsiteY38" fmla="*/ 754857 h 1202531"/>
                <a:gd name="connsiteX39" fmla="*/ 533400 w 783431"/>
                <a:gd name="connsiteY39" fmla="*/ 733425 h 1202531"/>
                <a:gd name="connsiteX40" fmla="*/ 509587 w 783431"/>
                <a:gd name="connsiteY40" fmla="*/ 711994 h 1202531"/>
                <a:gd name="connsiteX41" fmla="*/ 473869 w 783431"/>
                <a:gd name="connsiteY41" fmla="*/ 711994 h 1202531"/>
                <a:gd name="connsiteX42" fmla="*/ 435769 w 783431"/>
                <a:gd name="connsiteY42" fmla="*/ 711994 h 1202531"/>
                <a:gd name="connsiteX43" fmla="*/ 438150 w 783431"/>
                <a:gd name="connsiteY43" fmla="*/ 669132 h 1202531"/>
                <a:gd name="connsiteX44" fmla="*/ 428625 w 783431"/>
                <a:gd name="connsiteY44" fmla="*/ 642938 h 1202531"/>
                <a:gd name="connsiteX45" fmla="*/ 423862 w 783431"/>
                <a:gd name="connsiteY45" fmla="*/ 607219 h 1202531"/>
                <a:gd name="connsiteX46" fmla="*/ 426244 w 783431"/>
                <a:gd name="connsiteY46" fmla="*/ 578644 h 1202531"/>
                <a:gd name="connsiteX47" fmla="*/ 440531 w 783431"/>
                <a:gd name="connsiteY47" fmla="*/ 566738 h 1202531"/>
                <a:gd name="connsiteX48" fmla="*/ 450056 w 783431"/>
                <a:gd name="connsiteY48" fmla="*/ 535782 h 1202531"/>
                <a:gd name="connsiteX49" fmla="*/ 457200 w 783431"/>
                <a:gd name="connsiteY49" fmla="*/ 519113 h 1202531"/>
                <a:gd name="connsiteX50" fmla="*/ 481012 w 783431"/>
                <a:gd name="connsiteY50" fmla="*/ 526257 h 1202531"/>
                <a:gd name="connsiteX51" fmla="*/ 495300 w 783431"/>
                <a:gd name="connsiteY51" fmla="*/ 576263 h 1202531"/>
                <a:gd name="connsiteX52" fmla="*/ 507206 w 783431"/>
                <a:gd name="connsiteY52" fmla="*/ 581025 h 1202531"/>
                <a:gd name="connsiteX53" fmla="*/ 526256 w 783431"/>
                <a:gd name="connsiteY53" fmla="*/ 583407 h 1202531"/>
                <a:gd name="connsiteX54" fmla="*/ 554831 w 783431"/>
                <a:gd name="connsiteY54" fmla="*/ 583407 h 1202531"/>
                <a:gd name="connsiteX55" fmla="*/ 557212 w 783431"/>
                <a:gd name="connsiteY55" fmla="*/ 547688 h 1202531"/>
                <a:gd name="connsiteX56" fmla="*/ 545306 w 783431"/>
                <a:gd name="connsiteY56" fmla="*/ 502444 h 1202531"/>
                <a:gd name="connsiteX57" fmla="*/ 545306 w 783431"/>
                <a:gd name="connsiteY57" fmla="*/ 476250 h 1202531"/>
                <a:gd name="connsiteX58" fmla="*/ 581025 w 783431"/>
                <a:gd name="connsiteY58" fmla="*/ 454819 h 1202531"/>
                <a:gd name="connsiteX59" fmla="*/ 604837 w 783431"/>
                <a:gd name="connsiteY59" fmla="*/ 435769 h 1202531"/>
                <a:gd name="connsiteX60" fmla="*/ 640556 w 783431"/>
                <a:gd name="connsiteY60" fmla="*/ 414338 h 1202531"/>
                <a:gd name="connsiteX61" fmla="*/ 645319 w 783431"/>
                <a:gd name="connsiteY61" fmla="*/ 395288 h 1202531"/>
                <a:gd name="connsiteX62" fmla="*/ 633412 w 783431"/>
                <a:gd name="connsiteY62" fmla="*/ 371475 h 1202531"/>
                <a:gd name="connsiteX63" fmla="*/ 614362 w 783431"/>
                <a:gd name="connsiteY63" fmla="*/ 369094 h 1202531"/>
                <a:gd name="connsiteX64" fmla="*/ 609600 w 783431"/>
                <a:gd name="connsiteY64" fmla="*/ 366713 h 1202531"/>
                <a:gd name="connsiteX65" fmla="*/ 597694 w 783431"/>
                <a:gd name="connsiteY65" fmla="*/ 357188 h 1202531"/>
                <a:gd name="connsiteX66" fmla="*/ 611981 w 783431"/>
                <a:gd name="connsiteY66" fmla="*/ 345282 h 1202531"/>
                <a:gd name="connsiteX67" fmla="*/ 652462 w 783431"/>
                <a:gd name="connsiteY67" fmla="*/ 316707 h 1202531"/>
                <a:gd name="connsiteX68" fmla="*/ 678656 w 783431"/>
                <a:gd name="connsiteY68" fmla="*/ 264319 h 1202531"/>
                <a:gd name="connsiteX69" fmla="*/ 666750 w 783431"/>
                <a:gd name="connsiteY69" fmla="*/ 242888 h 1202531"/>
                <a:gd name="connsiteX70" fmla="*/ 638175 w 783431"/>
                <a:gd name="connsiteY70" fmla="*/ 219075 h 1202531"/>
                <a:gd name="connsiteX71" fmla="*/ 642937 w 783431"/>
                <a:gd name="connsiteY71" fmla="*/ 180975 h 1202531"/>
                <a:gd name="connsiteX72" fmla="*/ 673894 w 783431"/>
                <a:gd name="connsiteY72" fmla="*/ 171450 h 1202531"/>
                <a:gd name="connsiteX73" fmla="*/ 700087 w 783431"/>
                <a:gd name="connsiteY73" fmla="*/ 142875 h 1202531"/>
                <a:gd name="connsiteX74" fmla="*/ 700087 w 783431"/>
                <a:gd name="connsiteY74" fmla="*/ 111919 h 1202531"/>
                <a:gd name="connsiteX75" fmla="*/ 666750 w 783431"/>
                <a:gd name="connsiteY75" fmla="*/ 107157 h 1202531"/>
                <a:gd name="connsiteX76" fmla="*/ 645319 w 783431"/>
                <a:gd name="connsiteY76" fmla="*/ 102394 h 1202531"/>
                <a:gd name="connsiteX77" fmla="*/ 645319 w 783431"/>
                <a:gd name="connsiteY77" fmla="*/ 102394 h 1202531"/>
                <a:gd name="connsiteX78" fmla="*/ 678656 w 783431"/>
                <a:gd name="connsiteY78" fmla="*/ 69057 h 1202531"/>
                <a:gd name="connsiteX79" fmla="*/ 685800 w 783431"/>
                <a:gd name="connsiteY79" fmla="*/ 40482 h 1202531"/>
                <a:gd name="connsiteX80" fmla="*/ 678656 w 783431"/>
                <a:gd name="connsiteY80" fmla="*/ 21432 h 1202531"/>
                <a:gd name="connsiteX81" fmla="*/ 695325 w 783431"/>
                <a:gd name="connsiteY81" fmla="*/ 2382 h 1202531"/>
                <a:gd name="connsiteX82" fmla="*/ 628650 w 783431"/>
                <a:gd name="connsiteY82" fmla="*/ 0 h 1202531"/>
                <a:gd name="connsiteX83" fmla="*/ 552450 w 783431"/>
                <a:gd name="connsiteY83" fmla="*/ 52388 h 1202531"/>
                <a:gd name="connsiteX84" fmla="*/ 538162 w 783431"/>
                <a:gd name="connsiteY84" fmla="*/ 90488 h 1202531"/>
                <a:gd name="connsiteX85" fmla="*/ 445294 w 783431"/>
                <a:gd name="connsiteY85" fmla="*/ 126207 h 1202531"/>
                <a:gd name="connsiteX86" fmla="*/ 397669 w 783431"/>
                <a:gd name="connsiteY86" fmla="*/ 159544 h 1202531"/>
                <a:gd name="connsiteX87" fmla="*/ 376237 w 783431"/>
                <a:gd name="connsiteY87" fmla="*/ 190500 h 1202531"/>
                <a:gd name="connsiteX88" fmla="*/ 350044 w 783431"/>
                <a:gd name="connsiteY88" fmla="*/ 140494 h 1202531"/>
                <a:gd name="connsiteX89" fmla="*/ 316706 w 783431"/>
                <a:gd name="connsiteY89" fmla="*/ 140494 h 1202531"/>
                <a:gd name="connsiteX90" fmla="*/ 304800 w 783431"/>
                <a:gd name="connsiteY90" fmla="*/ 166688 h 1202531"/>
                <a:gd name="connsiteX91" fmla="*/ 280987 w 783431"/>
                <a:gd name="connsiteY91" fmla="*/ 230982 h 1202531"/>
                <a:gd name="connsiteX92" fmla="*/ 154781 w 783431"/>
                <a:gd name="connsiteY92" fmla="*/ 223838 h 1202531"/>
                <a:gd name="connsiteX93" fmla="*/ 140494 w 783431"/>
                <a:gd name="connsiteY93" fmla="*/ 245269 h 1202531"/>
                <a:gd name="connsiteX94" fmla="*/ 138112 w 783431"/>
                <a:gd name="connsiteY94" fmla="*/ 280988 h 1202531"/>
                <a:gd name="connsiteX95" fmla="*/ 66675 w 783431"/>
                <a:gd name="connsiteY95" fmla="*/ 309563 h 1202531"/>
                <a:gd name="connsiteX96" fmla="*/ 54769 w 783431"/>
                <a:gd name="connsiteY96" fmla="*/ 323850 h 1202531"/>
                <a:gd name="connsiteX97" fmla="*/ 66675 w 783431"/>
                <a:gd name="connsiteY97" fmla="*/ 381000 h 1202531"/>
                <a:gd name="connsiteX98" fmla="*/ 19050 w 783431"/>
                <a:gd name="connsiteY98" fmla="*/ 423863 h 1202531"/>
                <a:gd name="connsiteX99" fmla="*/ 26194 w 783431"/>
                <a:gd name="connsiteY99" fmla="*/ 490538 h 1202531"/>
                <a:gd name="connsiteX100" fmla="*/ 33337 w 783431"/>
                <a:gd name="connsiteY100" fmla="*/ 554832 h 1202531"/>
                <a:gd name="connsiteX101" fmla="*/ 0 w 783431"/>
                <a:gd name="connsiteY101" fmla="*/ 614363 h 1202531"/>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69106 w 783431"/>
                <a:gd name="connsiteY15" fmla="*/ 1181100 h 1276349"/>
                <a:gd name="connsiteX16" fmla="*/ 554831 w 783431"/>
                <a:gd name="connsiteY16" fmla="*/ 1202531 h 1276349"/>
                <a:gd name="connsiteX17" fmla="*/ 592931 w 783431"/>
                <a:gd name="connsiteY17" fmla="*/ 1126331 h 1276349"/>
                <a:gd name="connsiteX18" fmla="*/ 604837 w 783431"/>
                <a:gd name="connsiteY18" fmla="*/ 1085850 h 1276349"/>
                <a:gd name="connsiteX19" fmla="*/ 585787 w 783431"/>
                <a:gd name="connsiteY19" fmla="*/ 1035844 h 1276349"/>
                <a:gd name="connsiteX20" fmla="*/ 607219 w 783431"/>
                <a:gd name="connsiteY20" fmla="*/ 1021557 h 1276349"/>
                <a:gd name="connsiteX21" fmla="*/ 645319 w 783431"/>
                <a:gd name="connsiteY21" fmla="*/ 1016794 h 1276349"/>
                <a:gd name="connsiteX22" fmla="*/ 685800 w 783431"/>
                <a:gd name="connsiteY22" fmla="*/ 997744 h 1276349"/>
                <a:gd name="connsiteX23" fmla="*/ 716756 w 783431"/>
                <a:gd name="connsiteY23" fmla="*/ 1002507 h 1276349"/>
                <a:gd name="connsiteX24" fmla="*/ 738187 w 783431"/>
                <a:gd name="connsiteY24" fmla="*/ 969169 h 1276349"/>
                <a:gd name="connsiteX25" fmla="*/ 783431 w 783431"/>
                <a:gd name="connsiteY25" fmla="*/ 933450 h 1276349"/>
                <a:gd name="connsiteX26" fmla="*/ 776287 w 783431"/>
                <a:gd name="connsiteY26" fmla="*/ 907257 h 1276349"/>
                <a:gd name="connsiteX27" fmla="*/ 752475 w 783431"/>
                <a:gd name="connsiteY27" fmla="*/ 888207 h 1276349"/>
                <a:gd name="connsiteX28" fmla="*/ 752475 w 783431"/>
                <a:gd name="connsiteY28" fmla="*/ 864394 h 1276349"/>
                <a:gd name="connsiteX29" fmla="*/ 728662 w 783431"/>
                <a:gd name="connsiteY29" fmla="*/ 852488 h 1276349"/>
                <a:gd name="connsiteX30" fmla="*/ 711994 w 783431"/>
                <a:gd name="connsiteY30" fmla="*/ 802482 h 1276349"/>
                <a:gd name="connsiteX31" fmla="*/ 688181 w 783431"/>
                <a:gd name="connsiteY31" fmla="*/ 814388 h 1276349"/>
                <a:gd name="connsiteX32" fmla="*/ 659606 w 783431"/>
                <a:gd name="connsiteY32" fmla="*/ 814388 h 1276349"/>
                <a:gd name="connsiteX33" fmla="*/ 647700 w 783431"/>
                <a:gd name="connsiteY33" fmla="*/ 847725 h 1276349"/>
                <a:gd name="connsiteX34" fmla="*/ 623887 w 783431"/>
                <a:gd name="connsiteY34" fmla="*/ 847725 h 1276349"/>
                <a:gd name="connsiteX35" fmla="*/ 576262 w 783431"/>
                <a:gd name="connsiteY35" fmla="*/ 828675 h 1276349"/>
                <a:gd name="connsiteX36" fmla="*/ 554831 w 783431"/>
                <a:gd name="connsiteY36" fmla="*/ 816769 h 1276349"/>
                <a:gd name="connsiteX37" fmla="*/ 547687 w 783431"/>
                <a:gd name="connsiteY37" fmla="*/ 783432 h 1276349"/>
                <a:gd name="connsiteX38" fmla="*/ 561975 w 783431"/>
                <a:gd name="connsiteY38" fmla="*/ 754857 h 1276349"/>
                <a:gd name="connsiteX39" fmla="*/ 533400 w 783431"/>
                <a:gd name="connsiteY39" fmla="*/ 733425 h 1276349"/>
                <a:gd name="connsiteX40" fmla="*/ 509587 w 783431"/>
                <a:gd name="connsiteY40" fmla="*/ 711994 h 1276349"/>
                <a:gd name="connsiteX41" fmla="*/ 473869 w 783431"/>
                <a:gd name="connsiteY41" fmla="*/ 711994 h 1276349"/>
                <a:gd name="connsiteX42" fmla="*/ 435769 w 783431"/>
                <a:gd name="connsiteY42" fmla="*/ 711994 h 1276349"/>
                <a:gd name="connsiteX43" fmla="*/ 438150 w 783431"/>
                <a:gd name="connsiteY43" fmla="*/ 669132 h 1276349"/>
                <a:gd name="connsiteX44" fmla="*/ 428625 w 783431"/>
                <a:gd name="connsiteY44" fmla="*/ 642938 h 1276349"/>
                <a:gd name="connsiteX45" fmla="*/ 423862 w 783431"/>
                <a:gd name="connsiteY45" fmla="*/ 607219 h 1276349"/>
                <a:gd name="connsiteX46" fmla="*/ 426244 w 783431"/>
                <a:gd name="connsiteY46" fmla="*/ 578644 h 1276349"/>
                <a:gd name="connsiteX47" fmla="*/ 440531 w 783431"/>
                <a:gd name="connsiteY47" fmla="*/ 566738 h 1276349"/>
                <a:gd name="connsiteX48" fmla="*/ 450056 w 783431"/>
                <a:gd name="connsiteY48" fmla="*/ 535782 h 1276349"/>
                <a:gd name="connsiteX49" fmla="*/ 457200 w 783431"/>
                <a:gd name="connsiteY49" fmla="*/ 519113 h 1276349"/>
                <a:gd name="connsiteX50" fmla="*/ 481012 w 783431"/>
                <a:gd name="connsiteY50" fmla="*/ 526257 h 1276349"/>
                <a:gd name="connsiteX51" fmla="*/ 495300 w 783431"/>
                <a:gd name="connsiteY51" fmla="*/ 576263 h 1276349"/>
                <a:gd name="connsiteX52" fmla="*/ 507206 w 783431"/>
                <a:gd name="connsiteY52" fmla="*/ 581025 h 1276349"/>
                <a:gd name="connsiteX53" fmla="*/ 526256 w 783431"/>
                <a:gd name="connsiteY53" fmla="*/ 583407 h 1276349"/>
                <a:gd name="connsiteX54" fmla="*/ 554831 w 783431"/>
                <a:gd name="connsiteY54" fmla="*/ 583407 h 1276349"/>
                <a:gd name="connsiteX55" fmla="*/ 557212 w 783431"/>
                <a:gd name="connsiteY55" fmla="*/ 547688 h 1276349"/>
                <a:gd name="connsiteX56" fmla="*/ 545306 w 783431"/>
                <a:gd name="connsiteY56" fmla="*/ 502444 h 1276349"/>
                <a:gd name="connsiteX57" fmla="*/ 545306 w 783431"/>
                <a:gd name="connsiteY57" fmla="*/ 476250 h 1276349"/>
                <a:gd name="connsiteX58" fmla="*/ 581025 w 783431"/>
                <a:gd name="connsiteY58" fmla="*/ 454819 h 1276349"/>
                <a:gd name="connsiteX59" fmla="*/ 604837 w 783431"/>
                <a:gd name="connsiteY59" fmla="*/ 435769 h 1276349"/>
                <a:gd name="connsiteX60" fmla="*/ 640556 w 783431"/>
                <a:gd name="connsiteY60" fmla="*/ 414338 h 1276349"/>
                <a:gd name="connsiteX61" fmla="*/ 645319 w 783431"/>
                <a:gd name="connsiteY61" fmla="*/ 395288 h 1276349"/>
                <a:gd name="connsiteX62" fmla="*/ 633412 w 783431"/>
                <a:gd name="connsiteY62" fmla="*/ 371475 h 1276349"/>
                <a:gd name="connsiteX63" fmla="*/ 614362 w 783431"/>
                <a:gd name="connsiteY63" fmla="*/ 369094 h 1276349"/>
                <a:gd name="connsiteX64" fmla="*/ 609600 w 783431"/>
                <a:gd name="connsiteY64" fmla="*/ 366713 h 1276349"/>
                <a:gd name="connsiteX65" fmla="*/ 597694 w 783431"/>
                <a:gd name="connsiteY65" fmla="*/ 357188 h 1276349"/>
                <a:gd name="connsiteX66" fmla="*/ 611981 w 783431"/>
                <a:gd name="connsiteY66" fmla="*/ 345282 h 1276349"/>
                <a:gd name="connsiteX67" fmla="*/ 652462 w 783431"/>
                <a:gd name="connsiteY67" fmla="*/ 316707 h 1276349"/>
                <a:gd name="connsiteX68" fmla="*/ 678656 w 783431"/>
                <a:gd name="connsiteY68" fmla="*/ 264319 h 1276349"/>
                <a:gd name="connsiteX69" fmla="*/ 666750 w 783431"/>
                <a:gd name="connsiteY69" fmla="*/ 242888 h 1276349"/>
                <a:gd name="connsiteX70" fmla="*/ 638175 w 783431"/>
                <a:gd name="connsiteY70" fmla="*/ 219075 h 1276349"/>
                <a:gd name="connsiteX71" fmla="*/ 642937 w 783431"/>
                <a:gd name="connsiteY71" fmla="*/ 180975 h 1276349"/>
                <a:gd name="connsiteX72" fmla="*/ 673894 w 783431"/>
                <a:gd name="connsiteY72" fmla="*/ 171450 h 1276349"/>
                <a:gd name="connsiteX73" fmla="*/ 700087 w 783431"/>
                <a:gd name="connsiteY73" fmla="*/ 142875 h 1276349"/>
                <a:gd name="connsiteX74" fmla="*/ 700087 w 783431"/>
                <a:gd name="connsiteY74" fmla="*/ 111919 h 1276349"/>
                <a:gd name="connsiteX75" fmla="*/ 666750 w 783431"/>
                <a:gd name="connsiteY75" fmla="*/ 107157 h 1276349"/>
                <a:gd name="connsiteX76" fmla="*/ 645319 w 783431"/>
                <a:gd name="connsiteY76" fmla="*/ 102394 h 1276349"/>
                <a:gd name="connsiteX77" fmla="*/ 645319 w 783431"/>
                <a:gd name="connsiteY77" fmla="*/ 102394 h 1276349"/>
                <a:gd name="connsiteX78" fmla="*/ 678656 w 783431"/>
                <a:gd name="connsiteY78" fmla="*/ 69057 h 1276349"/>
                <a:gd name="connsiteX79" fmla="*/ 685800 w 783431"/>
                <a:gd name="connsiteY79" fmla="*/ 40482 h 1276349"/>
                <a:gd name="connsiteX80" fmla="*/ 678656 w 783431"/>
                <a:gd name="connsiteY80" fmla="*/ 21432 h 1276349"/>
                <a:gd name="connsiteX81" fmla="*/ 695325 w 783431"/>
                <a:gd name="connsiteY81" fmla="*/ 2382 h 1276349"/>
                <a:gd name="connsiteX82" fmla="*/ 628650 w 783431"/>
                <a:gd name="connsiteY82" fmla="*/ 0 h 1276349"/>
                <a:gd name="connsiteX83" fmla="*/ 552450 w 783431"/>
                <a:gd name="connsiteY83" fmla="*/ 52388 h 1276349"/>
                <a:gd name="connsiteX84" fmla="*/ 538162 w 783431"/>
                <a:gd name="connsiteY84" fmla="*/ 90488 h 1276349"/>
                <a:gd name="connsiteX85" fmla="*/ 445294 w 783431"/>
                <a:gd name="connsiteY85" fmla="*/ 126207 h 1276349"/>
                <a:gd name="connsiteX86" fmla="*/ 397669 w 783431"/>
                <a:gd name="connsiteY86" fmla="*/ 159544 h 1276349"/>
                <a:gd name="connsiteX87" fmla="*/ 376237 w 783431"/>
                <a:gd name="connsiteY87" fmla="*/ 190500 h 1276349"/>
                <a:gd name="connsiteX88" fmla="*/ 350044 w 783431"/>
                <a:gd name="connsiteY88" fmla="*/ 140494 h 1276349"/>
                <a:gd name="connsiteX89" fmla="*/ 316706 w 783431"/>
                <a:gd name="connsiteY89" fmla="*/ 140494 h 1276349"/>
                <a:gd name="connsiteX90" fmla="*/ 304800 w 783431"/>
                <a:gd name="connsiteY90" fmla="*/ 166688 h 1276349"/>
                <a:gd name="connsiteX91" fmla="*/ 280987 w 783431"/>
                <a:gd name="connsiteY91" fmla="*/ 230982 h 1276349"/>
                <a:gd name="connsiteX92" fmla="*/ 154781 w 783431"/>
                <a:gd name="connsiteY92" fmla="*/ 223838 h 1276349"/>
                <a:gd name="connsiteX93" fmla="*/ 140494 w 783431"/>
                <a:gd name="connsiteY93" fmla="*/ 245269 h 1276349"/>
                <a:gd name="connsiteX94" fmla="*/ 138112 w 783431"/>
                <a:gd name="connsiteY94" fmla="*/ 280988 h 1276349"/>
                <a:gd name="connsiteX95" fmla="*/ 66675 w 783431"/>
                <a:gd name="connsiteY95" fmla="*/ 309563 h 1276349"/>
                <a:gd name="connsiteX96" fmla="*/ 54769 w 783431"/>
                <a:gd name="connsiteY96" fmla="*/ 323850 h 1276349"/>
                <a:gd name="connsiteX97" fmla="*/ 66675 w 783431"/>
                <a:gd name="connsiteY97" fmla="*/ 381000 h 1276349"/>
                <a:gd name="connsiteX98" fmla="*/ 19050 w 783431"/>
                <a:gd name="connsiteY98" fmla="*/ 423863 h 1276349"/>
                <a:gd name="connsiteX99" fmla="*/ 26194 w 783431"/>
                <a:gd name="connsiteY99" fmla="*/ 490538 h 1276349"/>
                <a:gd name="connsiteX100" fmla="*/ 33337 w 783431"/>
                <a:gd name="connsiteY100" fmla="*/ 554832 h 1276349"/>
                <a:gd name="connsiteX101" fmla="*/ 0 w 783431"/>
                <a:gd name="connsiteY101"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38150 w 783431"/>
                <a:gd name="connsiteY15" fmla="*/ 1228724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23863 w 783431"/>
                <a:gd name="connsiteY15" fmla="*/ 1221580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16720 w 783431"/>
                <a:gd name="connsiteY15" fmla="*/ 1212055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83431" h="1276349">
                  <a:moveTo>
                    <a:pt x="0" y="614363"/>
                  </a:moveTo>
                  <a:lnTo>
                    <a:pt x="21431" y="661988"/>
                  </a:lnTo>
                  <a:lnTo>
                    <a:pt x="28575" y="742950"/>
                  </a:lnTo>
                  <a:lnTo>
                    <a:pt x="76200" y="814388"/>
                  </a:lnTo>
                  <a:lnTo>
                    <a:pt x="102394" y="919163"/>
                  </a:lnTo>
                  <a:lnTo>
                    <a:pt x="116681" y="947738"/>
                  </a:lnTo>
                  <a:lnTo>
                    <a:pt x="130969" y="995363"/>
                  </a:lnTo>
                  <a:lnTo>
                    <a:pt x="150019" y="1023938"/>
                  </a:lnTo>
                  <a:lnTo>
                    <a:pt x="159544" y="1042988"/>
                  </a:lnTo>
                  <a:lnTo>
                    <a:pt x="197644" y="1069182"/>
                  </a:lnTo>
                  <a:lnTo>
                    <a:pt x="245269" y="1090613"/>
                  </a:lnTo>
                  <a:lnTo>
                    <a:pt x="264318" y="1131094"/>
                  </a:lnTo>
                  <a:lnTo>
                    <a:pt x="295275" y="1164431"/>
                  </a:lnTo>
                  <a:lnTo>
                    <a:pt x="385762" y="1200149"/>
                  </a:lnTo>
                  <a:lnTo>
                    <a:pt x="404812" y="1276349"/>
                  </a:lnTo>
                  <a:lnTo>
                    <a:pt x="416720" y="1212055"/>
                  </a:lnTo>
                  <a:lnTo>
                    <a:pt x="469106" y="1181100"/>
                  </a:lnTo>
                  <a:lnTo>
                    <a:pt x="554831" y="1202531"/>
                  </a:lnTo>
                  <a:lnTo>
                    <a:pt x="592931" y="1126331"/>
                  </a:lnTo>
                  <a:lnTo>
                    <a:pt x="604837" y="1085850"/>
                  </a:lnTo>
                  <a:lnTo>
                    <a:pt x="585787" y="1035844"/>
                  </a:lnTo>
                  <a:lnTo>
                    <a:pt x="607219" y="1021557"/>
                  </a:lnTo>
                  <a:lnTo>
                    <a:pt x="645319" y="1016794"/>
                  </a:lnTo>
                  <a:lnTo>
                    <a:pt x="685800" y="997744"/>
                  </a:lnTo>
                  <a:lnTo>
                    <a:pt x="716756" y="1002507"/>
                  </a:lnTo>
                  <a:lnTo>
                    <a:pt x="738187" y="969169"/>
                  </a:lnTo>
                  <a:lnTo>
                    <a:pt x="783431" y="933450"/>
                  </a:lnTo>
                  <a:lnTo>
                    <a:pt x="776287" y="907257"/>
                  </a:lnTo>
                  <a:lnTo>
                    <a:pt x="752475" y="888207"/>
                  </a:lnTo>
                  <a:lnTo>
                    <a:pt x="752475" y="864394"/>
                  </a:lnTo>
                  <a:lnTo>
                    <a:pt x="728662" y="852488"/>
                  </a:lnTo>
                  <a:lnTo>
                    <a:pt x="711994" y="802482"/>
                  </a:lnTo>
                  <a:lnTo>
                    <a:pt x="688181" y="814388"/>
                  </a:lnTo>
                  <a:lnTo>
                    <a:pt x="659606" y="814388"/>
                  </a:lnTo>
                  <a:lnTo>
                    <a:pt x="647700" y="847725"/>
                  </a:lnTo>
                  <a:lnTo>
                    <a:pt x="623887" y="847725"/>
                  </a:lnTo>
                  <a:lnTo>
                    <a:pt x="576262" y="828675"/>
                  </a:lnTo>
                  <a:lnTo>
                    <a:pt x="554831" y="816769"/>
                  </a:lnTo>
                  <a:lnTo>
                    <a:pt x="547687" y="783432"/>
                  </a:lnTo>
                  <a:lnTo>
                    <a:pt x="561975" y="754857"/>
                  </a:lnTo>
                  <a:lnTo>
                    <a:pt x="533400" y="733425"/>
                  </a:lnTo>
                  <a:lnTo>
                    <a:pt x="509587" y="711994"/>
                  </a:lnTo>
                  <a:lnTo>
                    <a:pt x="473869" y="711994"/>
                  </a:lnTo>
                  <a:lnTo>
                    <a:pt x="435769" y="711994"/>
                  </a:lnTo>
                  <a:lnTo>
                    <a:pt x="438150" y="669132"/>
                  </a:lnTo>
                  <a:lnTo>
                    <a:pt x="428625" y="642938"/>
                  </a:lnTo>
                  <a:lnTo>
                    <a:pt x="423862" y="607219"/>
                  </a:lnTo>
                  <a:lnTo>
                    <a:pt x="426244" y="578644"/>
                  </a:lnTo>
                  <a:lnTo>
                    <a:pt x="440531" y="566738"/>
                  </a:lnTo>
                  <a:lnTo>
                    <a:pt x="450056" y="535782"/>
                  </a:lnTo>
                  <a:lnTo>
                    <a:pt x="457200" y="519113"/>
                  </a:lnTo>
                  <a:lnTo>
                    <a:pt x="481012" y="526257"/>
                  </a:lnTo>
                  <a:lnTo>
                    <a:pt x="495300" y="576263"/>
                  </a:lnTo>
                  <a:lnTo>
                    <a:pt x="507206" y="581025"/>
                  </a:lnTo>
                  <a:lnTo>
                    <a:pt x="526256" y="583407"/>
                  </a:lnTo>
                  <a:lnTo>
                    <a:pt x="554831" y="583407"/>
                  </a:lnTo>
                  <a:lnTo>
                    <a:pt x="557212" y="547688"/>
                  </a:lnTo>
                  <a:lnTo>
                    <a:pt x="545306" y="502444"/>
                  </a:lnTo>
                  <a:lnTo>
                    <a:pt x="545306" y="476250"/>
                  </a:lnTo>
                  <a:lnTo>
                    <a:pt x="581025" y="454819"/>
                  </a:lnTo>
                  <a:lnTo>
                    <a:pt x="604837" y="435769"/>
                  </a:lnTo>
                  <a:lnTo>
                    <a:pt x="640556" y="414338"/>
                  </a:lnTo>
                  <a:lnTo>
                    <a:pt x="645319" y="395288"/>
                  </a:lnTo>
                  <a:lnTo>
                    <a:pt x="633412" y="371475"/>
                  </a:lnTo>
                  <a:lnTo>
                    <a:pt x="614362" y="369094"/>
                  </a:lnTo>
                  <a:lnTo>
                    <a:pt x="609600" y="366713"/>
                  </a:lnTo>
                  <a:lnTo>
                    <a:pt x="597694" y="357188"/>
                  </a:lnTo>
                  <a:lnTo>
                    <a:pt x="611981" y="345282"/>
                  </a:lnTo>
                  <a:lnTo>
                    <a:pt x="652462" y="316707"/>
                  </a:lnTo>
                  <a:lnTo>
                    <a:pt x="678656" y="264319"/>
                  </a:lnTo>
                  <a:lnTo>
                    <a:pt x="666750" y="242888"/>
                  </a:lnTo>
                  <a:lnTo>
                    <a:pt x="638175" y="219075"/>
                  </a:lnTo>
                  <a:lnTo>
                    <a:pt x="642937" y="180975"/>
                  </a:lnTo>
                  <a:lnTo>
                    <a:pt x="673894" y="171450"/>
                  </a:lnTo>
                  <a:lnTo>
                    <a:pt x="700087" y="142875"/>
                  </a:lnTo>
                  <a:lnTo>
                    <a:pt x="700087" y="111919"/>
                  </a:lnTo>
                  <a:lnTo>
                    <a:pt x="666750" y="107157"/>
                  </a:lnTo>
                  <a:lnTo>
                    <a:pt x="645319" y="102394"/>
                  </a:lnTo>
                  <a:lnTo>
                    <a:pt x="645319" y="102394"/>
                  </a:lnTo>
                  <a:lnTo>
                    <a:pt x="678656" y="69057"/>
                  </a:lnTo>
                  <a:lnTo>
                    <a:pt x="685800" y="40482"/>
                  </a:lnTo>
                  <a:lnTo>
                    <a:pt x="678656" y="21432"/>
                  </a:lnTo>
                  <a:lnTo>
                    <a:pt x="695325" y="2382"/>
                  </a:lnTo>
                  <a:lnTo>
                    <a:pt x="628650" y="0"/>
                  </a:lnTo>
                  <a:lnTo>
                    <a:pt x="552450" y="52388"/>
                  </a:lnTo>
                  <a:lnTo>
                    <a:pt x="538162" y="90488"/>
                  </a:lnTo>
                  <a:lnTo>
                    <a:pt x="445294" y="126207"/>
                  </a:lnTo>
                  <a:lnTo>
                    <a:pt x="397669" y="159544"/>
                  </a:lnTo>
                  <a:lnTo>
                    <a:pt x="376237" y="190500"/>
                  </a:lnTo>
                  <a:lnTo>
                    <a:pt x="350044" y="140494"/>
                  </a:lnTo>
                  <a:lnTo>
                    <a:pt x="316706" y="140494"/>
                  </a:lnTo>
                  <a:lnTo>
                    <a:pt x="304800" y="166688"/>
                  </a:lnTo>
                  <a:lnTo>
                    <a:pt x="280987" y="230982"/>
                  </a:lnTo>
                  <a:lnTo>
                    <a:pt x="154781" y="223838"/>
                  </a:lnTo>
                  <a:lnTo>
                    <a:pt x="140494" y="245269"/>
                  </a:lnTo>
                  <a:lnTo>
                    <a:pt x="138112" y="280988"/>
                  </a:lnTo>
                  <a:lnTo>
                    <a:pt x="66675" y="309563"/>
                  </a:lnTo>
                  <a:lnTo>
                    <a:pt x="54769" y="323850"/>
                  </a:lnTo>
                  <a:lnTo>
                    <a:pt x="66675" y="381000"/>
                  </a:lnTo>
                  <a:lnTo>
                    <a:pt x="19050" y="423863"/>
                  </a:lnTo>
                  <a:lnTo>
                    <a:pt x="26194" y="490538"/>
                  </a:lnTo>
                  <a:lnTo>
                    <a:pt x="33337" y="554832"/>
                  </a:lnTo>
                  <a:lnTo>
                    <a:pt x="0" y="614363"/>
                  </a:lnTo>
                  <a:close/>
                </a:path>
              </a:pathLst>
            </a:custGeom>
            <a:solidFill>
              <a:srgbClr val="92D050"/>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9" name="TextBox 8">
              <a:extLst>
                <a:ext uri="{FF2B5EF4-FFF2-40B4-BE49-F238E27FC236}">
                  <a16:creationId xmlns:a16="http://schemas.microsoft.com/office/drawing/2014/main" id="{7190ED2D-D5D1-91BD-688F-BB00452A85BC}"/>
                </a:ext>
              </a:extLst>
            </p:cNvPr>
            <p:cNvSpPr txBox="1"/>
            <p:nvPr/>
          </p:nvSpPr>
          <p:spPr>
            <a:xfrm>
              <a:off x="1332405" y="4284153"/>
              <a:ext cx="1158843" cy="369332"/>
            </a:xfrm>
            <a:prstGeom prst="rect">
              <a:avLst/>
            </a:prstGeom>
            <a:noFill/>
          </p:spPr>
          <p:txBody>
            <a:bodyPr wrap="square" rtlCol="0">
              <a:spAutoFit/>
            </a:bodyPr>
            <a:lstStyle/>
            <a:p>
              <a:r>
                <a:rPr lang="en-IN" b="1" dirty="0"/>
                <a:t>Karnataka</a:t>
              </a:r>
            </a:p>
          </p:txBody>
        </p:sp>
      </p:grpSp>
      <p:grpSp>
        <p:nvGrpSpPr>
          <p:cNvPr id="10" name="Group 9">
            <a:extLst>
              <a:ext uri="{FF2B5EF4-FFF2-40B4-BE49-F238E27FC236}">
                <a16:creationId xmlns:a16="http://schemas.microsoft.com/office/drawing/2014/main" id="{B92FBF8A-5704-D5AE-2760-820EB937F494}"/>
              </a:ext>
            </a:extLst>
          </p:cNvPr>
          <p:cNvGrpSpPr/>
          <p:nvPr/>
        </p:nvGrpSpPr>
        <p:grpSpPr>
          <a:xfrm>
            <a:off x="4207279" y="4482286"/>
            <a:ext cx="324221" cy="315451"/>
            <a:chOff x="2507144" y="3716772"/>
            <a:chExt cx="583321" cy="567542"/>
          </a:xfrm>
        </p:grpSpPr>
        <p:sp>
          <p:nvSpPr>
            <p:cNvPr id="11" name="Teardrop 10">
              <a:extLst>
                <a:ext uri="{FF2B5EF4-FFF2-40B4-BE49-F238E27FC236}">
                  <a16:creationId xmlns:a16="http://schemas.microsoft.com/office/drawing/2014/main" id="{210A885B-6921-5E8C-80DA-0E7E4B4E6562}"/>
                </a:ext>
              </a:extLst>
            </p:cNvPr>
            <p:cNvSpPr/>
            <p:nvPr/>
          </p:nvSpPr>
          <p:spPr>
            <a:xfrm rot="8100000">
              <a:off x="2507144" y="3716772"/>
              <a:ext cx="583321" cy="554196"/>
            </a:xfrm>
            <a:prstGeom prst="teardrop">
              <a:avLst>
                <a:gd name="adj" fmla="val 1309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ardrop 11">
              <a:extLst>
                <a:ext uri="{FF2B5EF4-FFF2-40B4-BE49-F238E27FC236}">
                  <a16:creationId xmlns:a16="http://schemas.microsoft.com/office/drawing/2014/main" id="{9BF8AB39-2A43-A9F2-3990-F9F8903C0456}"/>
                </a:ext>
              </a:extLst>
            </p:cNvPr>
            <p:cNvSpPr/>
            <p:nvPr/>
          </p:nvSpPr>
          <p:spPr>
            <a:xfrm rot="8100000">
              <a:off x="2583725" y="3900278"/>
              <a:ext cx="384037" cy="384036"/>
            </a:xfrm>
            <a:prstGeom prst="teardrop">
              <a:avLst>
                <a:gd name="adj" fmla="val 1320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3" name="Group 12">
            <a:extLst>
              <a:ext uri="{FF2B5EF4-FFF2-40B4-BE49-F238E27FC236}">
                <a16:creationId xmlns:a16="http://schemas.microsoft.com/office/drawing/2014/main" id="{DBED8678-334C-83EC-94A3-93ED3EE7FBA3}"/>
              </a:ext>
            </a:extLst>
          </p:cNvPr>
          <p:cNvGrpSpPr/>
          <p:nvPr/>
        </p:nvGrpSpPr>
        <p:grpSpPr>
          <a:xfrm>
            <a:off x="5549800" y="4893317"/>
            <a:ext cx="324221" cy="315451"/>
            <a:chOff x="2507144" y="3716772"/>
            <a:chExt cx="583321" cy="567542"/>
          </a:xfrm>
        </p:grpSpPr>
        <p:sp>
          <p:nvSpPr>
            <p:cNvPr id="14" name="Teardrop 13">
              <a:extLst>
                <a:ext uri="{FF2B5EF4-FFF2-40B4-BE49-F238E27FC236}">
                  <a16:creationId xmlns:a16="http://schemas.microsoft.com/office/drawing/2014/main" id="{0E149441-D6F0-DFFB-E09C-E0F2F1BDB059}"/>
                </a:ext>
              </a:extLst>
            </p:cNvPr>
            <p:cNvSpPr/>
            <p:nvPr/>
          </p:nvSpPr>
          <p:spPr>
            <a:xfrm rot="8100000">
              <a:off x="2507144" y="3716772"/>
              <a:ext cx="583321" cy="554196"/>
            </a:xfrm>
            <a:prstGeom prst="teardrop">
              <a:avLst>
                <a:gd name="adj" fmla="val 1309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ardrop 14">
              <a:extLst>
                <a:ext uri="{FF2B5EF4-FFF2-40B4-BE49-F238E27FC236}">
                  <a16:creationId xmlns:a16="http://schemas.microsoft.com/office/drawing/2014/main" id="{8AD26702-21C5-1D28-199F-87B8E4F927C5}"/>
                </a:ext>
              </a:extLst>
            </p:cNvPr>
            <p:cNvSpPr/>
            <p:nvPr/>
          </p:nvSpPr>
          <p:spPr>
            <a:xfrm rot="8100000">
              <a:off x="2583725" y="3900278"/>
              <a:ext cx="384037" cy="384036"/>
            </a:xfrm>
            <a:prstGeom prst="teardrop">
              <a:avLst>
                <a:gd name="adj" fmla="val 1320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C97F04AA-80F1-D28B-9DC5-DB6092C43669}"/>
              </a:ext>
            </a:extLst>
          </p:cNvPr>
          <p:cNvSpPr txBox="1"/>
          <p:nvPr/>
        </p:nvSpPr>
        <p:spPr>
          <a:xfrm>
            <a:off x="4202920" y="4878855"/>
            <a:ext cx="1285454" cy="261610"/>
          </a:xfrm>
          <a:prstGeom prst="rect">
            <a:avLst/>
          </a:prstGeom>
          <a:noFill/>
        </p:spPr>
        <p:txBody>
          <a:bodyPr wrap="square" rtlCol="0">
            <a:spAutoFit/>
          </a:bodyPr>
          <a:lstStyle/>
          <a:p>
            <a:r>
              <a:rPr lang="en-IN" sz="1050" dirty="0"/>
              <a:t>Mangalore</a:t>
            </a:r>
          </a:p>
        </p:txBody>
      </p:sp>
      <p:sp>
        <p:nvSpPr>
          <p:cNvPr id="17" name="TextBox 16">
            <a:extLst>
              <a:ext uri="{FF2B5EF4-FFF2-40B4-BE49-F238E27FC236}">
                <a16:creationId xmlns:a16="http://schemas.microsoft.com/office/drawing/2014/main" id="{793D3BC2-CBB4-D6E9-4EE6-1418266217CA}"/>
              </a:ext>
            </a:extLst>
          </p:cNvPr>
          <p:cNvSpPr txBox="1"/>
          <p:nvPr/>
        </p:nvSpPr>
        <p:spPr>
          <a:xfrm>
            <a:off x="5176178" y="5253464"/>
            <a:ext cx="1285454" cy="261610"/>
          </a:xfrm>
          <a:prstGeom prst="rect">
            <a:avLst/>
          </a:prstGeom>
          <a:noFill/>
        </p:spPr>
        <p:txBody>
          <a:bodyPr wrap="square" rtlCol="0">
            <a:spAutoFit/>
          </a:bodyPr>
          <a:lstStyle/>
          <a:p>
            <a:r>
              <a:rPr lang="en-IN" sz="1050" dirty="0"/>
              <a:t>Bengaluru</a:t>
            </a:r>
          </a:p>
        </p:txBody>
      </p:sp>
      <p:cxnSp>
        <p:nvCxnSpPr>
          <p:cNvPr id="18" name="Elbow Connector 30">
            <a:extLst>
              <a:ext uri="{FF2B5EF4-FFF2-40B4-BE49-F238E27FC236}">
                <a16:creationId xmlns:a16="http://schemas.microsoft.com/office/drawing/2014/main" id="{3E7673D6-A1AC-CB22-7181-44ADA7A85A72}"/>
              </a:ext>
            </a:extLst>
          </p:cNvPr>
          <p:cNvCxnSpPr/>
          <p:nvPr/>
        </p:nvCxnSpPr>
        <p:spPr>
          <a:xfrm>
            <a:off x="4547511" y="4691009"/>
            <a:ext cx="1151259" cy="615993"/>
          </a:xfrm>
          <a:prstGeom prst="bentConnector3">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 name="Left Arrow 33">
            <a:extLst>
              <a:ext uri="{FF2B5EF4-FFF2-40B4-BE49-F238E27FC236}">
                <a16:creationId xmlns:a16="http://schemas.microsoft.com/office/drawing/2014/main" id="{F583CE18-2A95-C676-11EA-F998A38941A6}"/>
              </a:ext>
            </a:extLst>
          </p:cNvPr>
          <p:cNvSpPr/>
          <p:nvPr/>
        </p:nvSpPr>
        <p:spPr>
          <a:xfrm>
            <a:off x="4805711" y="4605821"/>
            <a:ext cx="131806" cy="155984"/>
          </a:xfrm>
          <a:prstGeom prst="lef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Up Arrow 34">
            <a:extLst>
              <a:ext uri="{FF2B5EF4-FFF2-40B4-BE49-F238E27FC236}">
                <a16:creationId xmlns:a16="http://schemas.microsoft.com/office/drawing/2014/main" id="{BF120178-8002-C3C5-2859-2E77FA2155AD}"/>
              </a:ext>
            </a:extLst>
          </p:cNvPr>
          <p:cNvSpPr/>
          <p:nvPr/>
        </p:nvSpPr>
        <p:spPr>
          <a:xfrm>
            <a:off x="5065205" y="4898267"/>
            <a:ext cx="131806" cy="155984"/>
          </a:xfrm>
          <a:prstGeom prst="up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F47AF8CF-FECB-2020-42F3-29A0565A7994}"/>
              </a:ext>
            </a:extLst>
          </p:cNvPr>
          <p:cNvGrpSpPr/>
          <p:nvPr/>
        </p:nvGrpSpPr>
        <p:grpSpPr>
          <a:xfrm>
            <a:off x="5704055" y="5078906"/>
            <a:ext cx="2863296" cy="276999"/>
            <a:chOff x="5131108" y="4440262"/>
            <a:chExt cx="2863296" cy="276999"/>
          </a:xfrm>
        </p:grpSpPr>
        <p:sp>
          <p:nvSpPr>
            <p:cNvPr id="22" name="TextBox 21">
              <a:extLst>
                <a:ext uri="{FF2B5EF4-FFF2-40B4-BE49-F238E27FC236}">
                  <a16:creationId xmlns:a16="http://schemas.microsoft.com/office/drawing/2014/main" id="{EC2CE914-A632-8A81-99FC-4AFDF29E7E0B}"/>
                </a:ext>
              </a:extLst>
            </p:cNvPr>
            <p:cNvSpPr txBox="1"/>
            <p:nvPr/>
          </p:nvSpPr>
          <p:spPr>
            <a:xfrm>
              <a:off x="5724608" y="4440262"/>
              <a:ext cx="2269796" cy="276999"/>
            </a:xfrm>
            <a:prstGeom prst="rect">
              <a:avLst/>
            </a:prstGeom>
            <a:noFill/>
          </p:spPr>
          <p:txBody>
            <a:bodyPr wrap="square" rtlCol="0">
              <a:spAutoFit/>
            </a:bodyPr>
            <a:lstStyle/>
            <a:p>
              <a:r>
                <a:rPr lang="en-IN" sz="1200" dirty="0">
                  <a:latin typeface="Segoe UI semi light"/>
                </a:rPr>
                <a:t>Advertising Service Provider </a:t>
              </a:r>
            </a:p>
          </p:txBody>
        </p:sp>
        <p:cxnSp>
          <p:nvCxnSpPr>
            <p:cNvPr id="23" name="Straight Connector 22">
              <a:extLst>
                <a:ext uri="{FF2B5EF4-FFF2-40B4-BE49-F238E27FC236}">
                  <a16:creationId xmlns:a16="http://schemas.microsoft.com/office/drawing/2014/main" id="{6D7159BC-CD2C-E269-DF1E-FF0696577406}"/>
                </a:ext>
              </a:extLst>
            </p:cNvPr>
            <p:cNvCxnSpPr/>
            <p:nvPr/>
          </p:nvCxnSpPr>
          <p:spPr>
            <a:xfrm>
              <a:off x="5131108" y="4691009"/>
              <a:ext cx="2431227"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4" name="Picture 9" descr="red">
            <a:extLst>
              <a:ext uri="{FF2B5EF4-FFF2-40B4-BE49-F238E27FC236}">
                <a16:creationId xmlns:a16="http://schemas.microsoft.com/office/drawing/2014/main" id="{73D97081-3F11-00B3-72FD-054790CADB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2097" y="3388338"/>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4F0D8C6C-192F-FACA-A1B7-444F02D7FD94}"/>
              </a:ext>
            </a:extLst>
          </p:cNvPr>
          <p:cNvSpPr txBox="1"/>
          <p:nvPr/>
        </p:nvSpPr>
        <p:spPr>
          <a:xfrm>
            <a:off x="4519686" y="3580900"/>
            <a:ext cx="1051501" cy="230832"/>
          </a:xfrm>
          <a:prstGeom prst="rect">
            <a:avLst/>
          </a:prstGeom>
          <a:noFill/>
        </p:spPr>
        <p:txBody>
          <a:bodyPr wrap="square" rtlCol="0">
            <a:spAutoFit/>
          </a:bodyPr>
          <a:lstStyle/>
          <a:p>
            <a:r>
              <a:rPr lang="en-IN" sz="900" b="1" dirty="0"/>
              <a:t>Place of Supply</a:t>
            </a:r>
          </a:p>
        </p:txBody>
      </p:sp>
      <p:sp>
        <p:nvSpPr>
          <p:cNvPr id="26" name="TextBox 25">
            <a:extLst>
              <a:ext uri="{FF2B5EF4-FFF2-40B4-BE49-F238E27FC236}">
                <a16:creationId xmlns:a16="http://schemas.microsoft.com/office/drawing/2014/main" id="{1363463C-94BA-A462-7F6D-8676931FC8E3}"/>
              </a:ext>
            </a:extLst>
          </p:cNvPr>
          <p:cNvSpPr txBox="1"/>
          <p:nvPr/>
        </p:nvSpPr>
        <p:spPr>
          <a:xfrm>
            <a:off x="1744519" y="4377948"/>
            <a:ext cx="2431226" cy="400110"/>
          </a:xfrm>
          <a:prstGeom prst="rect">
            <a:avLst/>
          </a:prstGeom>
          <a:noFill/>
        </p:spPr>
        <p:txBody>
          <a:bodyPr wrap="square" rtlCol="0">
            <a:spAutoFit/>
          </a:bodyPr>
          <a:lstStyle/>
          <a:p>
            <a:r>
              <a:rPr lang="en-IN" sz="2000" b="1" dirty="0">
                <a:latin typeface="Segoe UI semi light"/>
              </a:rPr>
              <a:t>Intra State Supply</a:t>
            </a:r>
          </a:p>
        </p:txBody>
      </p:sp>
      <p:cxnSp>
        <p:nvCxnSpPr>
          <p:cNvPr id="27" name="Straight Connector 26">
            <a:extLst>
              <a:ext uri="{FF2B5EF4-FFF2-40B4-BE49-F238E27FC236}">
                <a16:creationId xmlns:a16="http://schemas.microsoft.com/office/drawing/2014/main" id="{3954921D-A2E0-D590-AE43-D7EA53822549}"/>
              </a:ext>
            </a:extLst>
          </p:cNvPr>
          <p:cNvCxnSpPr/>
          <p:nvPr/>
        </p:nvCxnSpPr>
        <p:spPr>
          <a:xfrm>
            <a:off x="1709306" y="4718776"/>
            <a:ext cx="2431227"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125C7EE-3DB9-BDB1-E2CF-345DE6F7C03A}"/>
              </a:ext>
            </a:extLst>
          </p:cNvPr>
          <p:cNvSpPr txBox="1"/>
          <p:nvPr/>
        </p:nvSpPr>
        <p:spPr>
          <a:xfrm>
            <a:off x="452070" y="3573524"/>
            <a:ext cx="1723473" cy="400110"/>
          </a:xfrm>
          <a:prstGeom prst="rect">
            <a:avLst/>
          </a:prstGeom>
          <a:noFill/>
        </p:spPr>
        <p:txBody>
          <a:bodyPr wrap="square" rtlCol="0">
            <a:spAutoFit/>
          </a:bodyPr>
          <a:lstStyle/>
          <a:p>
            <a:pPr algn="ctr"/>
            <a:r>
              <a:rPr lang="en-IN" sz="2000" b="1" dirty="0">
                <a:latin typeface="Segoe UI semi light"/>
              </a:rPr>
              <a:t>CGST+SGST</a:t>
            </a:r>
          </a:p>
        </p:txBody>
      </p:sp>
      <p:cxnSp>
        <p:nvCxnSpPr>
          <p:cNvPr id="29" name="Elbow Connector 60">
            <a:extLst>
              <a:ext uri="{FF2B5EF4-FFF2-40B4-BE49-F238E27FC236}">
                <a16:creationId xmlns:a16="http://schemas.microsoft.com/office/drawing/2014/main" id="{1668CB26-DE55-35F7-527E-755BCBF0BBD2}"/>
              </a:ext>
            </a:extLst>
          </p:cNvPr>
          <p:cNvCxnSpPr/>
          <p:nvPr/>
        </p:nvCxnSpPr>
        <p:spPr>
          <a:xfrm rot="5400000">
            <a:off x="4990150" y="5379249"/>
            <a:ext cx="757933" cy="638629"/>
          </a:xfrm>
          <a:prstGeom prst="bentConnector3">
            <a:avLst>
              <a:gd name="adj1" fmla="val 50000"/>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5BCD87FC-C146-8067-8AB3-E3FDB9F177BD}"/>
              </a:ext>
            </a:extLst>
          </p:cNvPr>
          <p:cNvGrpSpPr/>
          <p:nvPr/>
        </p:nvGrpSpPr>
        <p:grpSpPr>
          <a:xfrm>
            <a:off x="4921042" y="5939269"/>
            <a:ext cx="172021" cy="167368"/>
            <a:chOff x="2507144" y="3716772"/>
            <a:chExt cx="583321" cy="567542"/>
          </a:xfrm>
        </p:grpSpPr>
        <p:sp>
          <p:nvSpPr>
            <p:cNvPr id="31" name="Teardrop 30">
              <a:extLst>
                <a:ext uri="{FF2B5EF4-FFF2-40B4-BE49-F238E27FC236}">
                  <a16:creationId xmlns:a16="http://schemas.microsoft.com/office/drawing/2014/main" id="{FA743C91-8B71-5AB5-08C8-A62E3827BE88}"/>
                </a:ext>
              </a:extLst>
            </p:cNvPr>
            <p:cNvSpPr/>
            <p:nvPr/>
          </p:nvSpPr>
          <p:spPr>
            <a:xfrm rot="8100000">
              <a:off x="2507144" y="3716772"/>
              <a:ext cx="583321" cy="554196"/>
            </a:xfrm>
            <a:prstGeom prst="teardrop">
              <a:avLst>
                <a:gd name="adj" fmla="val 130996"/>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Teardrop 31">
              <a:extLst>
                <a:ext uri="{FF2B5EF4-FFF2-40B4-BE49-F238E27FC236}">
                  <a16:creationId xmlns:a16="http://schemas.microsoft.com/office/drawing/2014/main" id="{BF229DF0-D272-8E44-CCD7-6F18DD303B76}"/>
                </a:ext>
              </a:extLst>
            </p:cNvPr>
            <p:cNvSpPr/>
            <p:nvPr/>
          </p:nvSpPr>
          <p:spPr>
            <a:xfrm rot="8100000">
              <a:off x="2583725" y="3900278"/>
              <a:ext cx="384037" cy="384036"/>
            </a:xfrm>
            <a:prstGeom prst="teardrop">
              <a:avLst>
                <a:gd name="adj" fmla="val 13204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3" name="TextBox 32">
            <a:extLst>
              <a:ext uri="{FF2B5EF4-FFF2-40B4-BE49-F238E27FC236}">
                <a16:creationId xmlns:a16="http://schemas.microsoft.com/office/drawing/2014/main" id="{460C4F05-C8F9-F819-DACC-6F14668DEFFB}"/>
              </a:ext>
            </a:extLst>
          </p:cNvPr>
          <p:cNvSpPr txBox="1"/>
          <p:nvPr/>
        </p:nvSpPr>
        <p:spPr>
          <a:xfrm>
            <a:off x="2202864" y="5661022"/>
            <a:ext cx="2431226" cy="400110"/>
          </a:xfrm>
          <a:prstGeom prst="rect">
            <a:avLst/>
          </a:prstGeom>
          <a:noFill/>
        </p:spPr>
        <p:txBody>
          <a:bodyPr wrap="square" rtlCol="0">
            <a:spAutoFit/>
          </a:bodyPr>
          <a:lstStyle/>
          <a:p>
            <a:r>
              <a:rPr lang="en-IN" sz="2000" b="1" dirty="0">
                <a:latin typeface="Segoe UI semi light"/>
              </a:rPr>
              <a:t>Interstate Supply</a:t>
            </a:r>
          </a:p>
        </p:txBody>
      </p:sp>
      <p:cxnSp>
        <p:nvCxnSpPr>
          <p:cNvPr id="34" name="Straight Connector 33">
            <a:extLst>
              <a:ext uri="{FF2B5EF4-FFF2-40B4-BE49-F238E27FC236}">
                <a16:creationId xmlns:a16="http://schemas.microsoft.com/office/drawing/2014/main" id="{6F8F4140-51A1-048A-4AA5-F421F20110E2}"/>
              </a:ext>
            </a:extLst>
          </p:cNvPr>
          <p:cNvCxnSpPr>
            <a:cxnSpLocks/>
          </p:cNvCxnSpPr>
          <p:nvPr/>
        </p:nvCxnSpPr>
        <p:spPr>
          <a:xfrm>
            <a:off x="2496026" y="6016240"/>
            <a:ext cx="2431227"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2891D7A-DE5B-AEAB-D12E-3C555414D954}"/>
              </a:ext>
            </a:extLst>
          </p:cNvPr>
          <p:cNvSpPr txBox="1"/>
          <p:nvPr/>
        </p:nvSpPr>
        <p:spPr>
          <a:xfrm>
            <a:off x="528643" y="6043385"/>
            <a:ext cx="1746017" cy="400110"/>
          </a:xfrm>
          <a:prstGeom prst="rect">
            <a:avLst/>
          </a:prstGeom>
          <a:noFill/>
        </p:spPr>
        <p:txBody>
          <a:bodyPr wrap="square" rtlCol="0">
            <a:spAutoFit/>
          </a:bodyPr>
          <a:lstStyle/>
          <a:p>
            <a:pPr algn="ctr"/>
            <a:r>
              <a:rPr lang="en-IN" sz="2000" b="1" dirty="0">
                <a:latin typeface="Segoe UI semi light"/>
              </a:rPr>
              <a:t>IGST</a:t>
            </a:r>
          </a:p>
        </p:txBody>
      </p:sp>
      <p:pic>
        <p:nvPicPr>
          <p:cNvPr id="36" name="Picture 9" descr="red">
            <a:extLst>
              <a:ext uri="{FF2B5EF4-FFF2-40B4-BE49-F238E27FC236}">
                <a16:creationId xmlns:a16="http://schemas.microsoft.com/office/drawing/2014/main" id="{55E1B912-AB5D-278B-60F0-B6A1E63A56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2014" y="6043385"/>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a:extLst>
              <a:ext uri="{FF2B5EF4-FFF2-40B4-BE49-F238E27FC236}">
                <a16:creationId xmlns:a16="http://schemas.microsoft.com/office/drawing/2014/main" id="{C91CF6CF-F99D-6AC4-9137-42229ACCFD80}"/>
              </a:ext>
            </a:extLst>
          </p:cNvPr>
          <p:cNvSpPr txBox="1"/>
          <p:nvPr/>
        </p:nvSpPr>
        <p:spPr>
          <a:xfrm>
            <a:off x="4180568" y="6352326"/>
            <a:ext cx="1051501" cy="230832"/>
          </a:xfrm>
          <a:prstGeom prst="rect">
            <a:avLst/>
          </a:prstGeom>
          <a:noFill/>
        </p:spPr>
        <p:txBody>
          <a:bodyPr wrap="square" rtlCol="0">
            <a:spAutoFit/>
          </a:bodyPr>
          <a:lstStyle/>
          <a:p>
            <a:r>
              <a:rPr lang="en-IN" sz="900" b="1" dirty="0"/>
              <a:t>Place of Supply</a:t>
            </a:r>
          </a:p>
        </p:txBody>
      </p:sp>
    </p:spTree>
    <p:extLst>
      <p:ext uri="{BB962C8B-B14F-4D97-AF65-F5344CB8AC3E}">
        <p14:creationId xmlns:p14="http://schemas.microsoft.com/office/powerpoint/2010/main" val="238577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par>
                                <p:cTn id="56" presetID="26" presetClass="emph" presetSubtype="0" repeatCount="indefinite" fill="hold" grpId="1" nodeType="withEffect">
                                  <p:stCondLst>
                                    <p:cond delay="0"/>
                                  </p:stCondLst>
                                  <p:childTnLst>
                                    <p:animEffect transition="out" filter="fade">
                                      <p:cBhvr>
                                        <p:cTn id="57" dur="500" tmFilter="0, 0; .2, .5; .8, .5; 1, 0"/>
                                        <p:tgtEl>
                                          <p:spTgt spid="20"/>
                                        </p:tgtEl>
                                      </p:cBhvr>
                                    </p:animEffect>
                                    <p:animScale>
                                      <p:cBhvr>
                                        <p:cTn id="58" dur="250" autoRev="1" fill="hold"/>
                                        <p:tgtEl>
                                          <p:spTgt spid="20"/>
                                        </p:tgtEl>
                                      </p:cBhvr>
                                      <p:by x="105000" y="105000"/>
                                    </p:animScale>
                                  </p:childTnLst>
                                </p:cTn>
                              </p:par>
                              <p:par>
                                <p:cTn id="59" presetID="26" presetClass="emph" presetSubtype="0" repeatCount="indefinite" fill="hold" grpId="1" nodeType="withEffect">
                                  <p:stCondLst>
                                    <p:cond delay="0"/>
                                  </p:stCondLst>
                                  <p:childTnLst>
                                    <p:animEffect transition="out" filter="fade">
                                      <p:cBhvr>
                                        <p:cTn id="60" dur="500" tmFilter="0, 0; .2, .5; .8, .5; 1, 0"/>
                                        <p:tgtEl>
                                          <p:spTgt spid="19"/>
                                        </p:tgtEl>
                                      </p:cBhvr>
                                    </p:animEffect>
                                    <p:animScale>
                                      <p:cBhvr>
                                        <p:cTn id="61" dur="250" autoRev="1" fill="hold"/>
                                        <p:tgtEl>
                                          <p:spTgt spid="19"/>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2" presetClass="entr" presetSubtype="3"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1000" fill="hold"/>
                                        <p:tgtEl>
                                          <p:spTgt spid="24"/>
                                        </p:tgtEl>
                                        <p:attrNameLst>
                                          <p:attrName>ppt_x</p:attrName>
                                        </p:attrNameLst>
                                      </p:cBhvr>
                                      <p:tavLst>
                                        <p:tav tm="0">
                                          <p:val>
                                            <p:strVal val="1+#ppt_w/2"/>
                                          </p:val>
                                        </p:tav>
                                        <p:tav tm="100000">
                                          <p:val>
                                            <p:strVal val="#ppt_x"/>
                                          </p:val>
                                        </p:tav>
                                      </p:tavLst>
                                    </p:anim>
                                    <p:anim calcmode="lin" valueType="num">
                                      <p:cBhvr additive="base">
                                        <p:cTn id="67" dur="1000" fill="hold"/>
                                        <p:tgtEl>
                                          <p:spTgt spid="24"/>
                                        </p:tgtEl>
                                        <p:attrNameLst>
                                          <p:attrName>ppt_y</p:attrName>
                                        </p:attrNameLst>
                                      </p:cBhvr>
                                      <p:tavLst>
                                        <p:tav tm="0">
                                          <p:val>
                                            <p:strVal val="0-#ppt_h/2"/>
                                          </p:val>
                                        </p:tav>
                                        <p:tav tm="100000">
                                          <p:val>
                                            <p:strVal val="#ppt_y"/>
                                          </p:val>
                                        </p:tav>
                                      </p:tavLst>
                                    </p:anim>
                                  </p:childTnLst>
                                </p:cTn>
                              </p:par>
                            </p:childTnLst>
                          </p:cTn>
                        </p:par>
                        <p:par>
                          <p:cTn id="68" fill="hold">
                            <p:stCondLst>
                              <p:cond delay="1000"/>
                            </p:stCondLst>
                            <p:childTnLst>
                              <p:par>
                                <p:cTn id="69" presetID="22" presetClass="entr" presetSubtype="8" fill="hold" nodeType="after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left)">
                                      <p:cBhvr>
                                        <p:cTn id="71" dur="500"/>
                                        <p:tgtEl>
                                          <p:spTgt spid="25">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down)">
                                      <p:cBhvr>
                                        <p:cTn id="76" dur="500"/>
                                        <p:tgtEl>
                                          <p:spTgt spid="27"/>
                                        </p:tgtEl>
                                      </p:cBhvr>
                                    </p:animEffect>
                                  </p:childTnLst>
                                </p:cTn>
                              </p:par>
                            </p:childTnLst>
                          </p:cTn>
                        </p:par>
                        <p:par>
                          <p:cTn id="77" fill="hold">
                            <p:stCondLst>
                              <p:cond delay="500"/>
                            </p:stCondLst>
                            <p:childTnLst>
                              <p:par>
                                <p:cTn id="78" presetID="22" presetClass="entr" presetSubtype="8" fill="hold" nodeType="afterEffect">
                                  <p:stCondLst>
                                    <p:cond delay="0"/>
                                  </p:stCondLst>
                                  <p:childTnLst>
                                    <p:set>
                                      <p:cBhvr>
                                        <p:cTn id="79" dur="1" fill="hold">
                                          <p:stCondLst>
                                            <p:cond delay="0"/>
                                          </p:stCondLst>
                                        </p:cTn>
                                        <p:tgtEl>
                                          <p:spTgt spid="26">
                                            <p:txEl>
                                              <p:pRg st="0" end="0"/>
                                            </p:txEl>
                                          </p:spTgt>
                                        </p:tgtEl>
                                        <p:attrNameLst>
                                          <p:attrName>style.visibility</p:attrName>
                                        </p:attrNameLst>
                                      </p:cBhvr>
                                      <p:to>
                                        <p:strVal val="visible"/>
                                      </p:to>
                                    </p:set>
                                    <p:animEffect transition="in" filter="wipe(left)">
                                      <p:cBhvr>
                                        <p:cTn id="80" dur="500"/>
                                        <p:tgtEl>
                                          <p:spTgt spid="26">
                                            <p:txEl>
                                              <p:pRg st="0" end="0"/>
                                            </p:txEl>
                                          </p:spTgt>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28">
                                            <p:txEl>
                                              <p:pRg st="0" end="0"/>
                                            </p:txEl>
                                          </p:spTgt>
                                        </p:tgtEl>
                                        <p:attrNameLst>
                                          <p:attrName>style.visibility</p:attrName>
                                        </p:attrNameLst>
                                      </p:cBhvr>
                                      <p:to>
                                        <p:strVal val="visible"/>
                                      </p:to>
                                    </p:set>
                                    <p:animEffect transition="in" filter="wipe(left)">
                                      <p:cBhvr>
                                        <p:cTn id="84" dur="500"/>
                                        <p:tgtEl>
                                          <p:spTgt spid="28">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1" fill="hold"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additive="base">
                                        <p:cTn id="89" dur="500" fill="hold"/>
                                        <p:tgtEl>
                                          <p:spTgt spid="30"/>
                                        </p:tgtEl>
                                        <p:attrNameLst>
                                          <p:attrName>ppt_x</p:attrName>
                                        </p:attrNameLst>
                                      </p:cBhvr>
                                      <p:tavLst>
                                        <p:tav tm="0">
                                          <p:val>
                                            <p:strVal val="#ppt_x"/>
                                          </p:val>
                                        </p:tav>
                                        <p:tav tm="100000">
                                          <p:val>
                                            <p:strVal val="#ppt_x"/>
                                          </p:val>
                                        </p:tav>
                                      </p:tavLst>
                                    </p:anim>
                                    <p:anim calcmode="lin" valueType="num">
                                      <p:cBhvr additive="base">
                                        <p:cTn id="90"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wipe(up)">
                                      <p:cBhvr>
                                        <p:cTn id="95" dur="500"/>
                                        <p:tgtEl>
                                          <p:spTgt spid="29"/>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3" fill="hold" nodeType="clickEffect">
                                  <p:stCondLst>
                                    <p:cond delay="0"/>
                                  </p:stCondLst>
                                  <p:childTnLst>
                                    <p:set>
                                      <p:cBhvr>
                                        <p:cTn id="99" dur="1" fill="hold">
                                          <p:stCondLst>
                                            <p:cond delay="0"/>
                                          </p:stCondLst>
                                        </p:cTn>
                                        <p:tgtEl>
                                          <p:spTgt spid="36"/>
                                        </p:tgtEl>
                                        <p:attrNameLst>
                                          <p:attrName>style.visibility</p:attrName>
                                        </p:attrNameLst>
                                      </p:cBhvr>
                                      <p:to>
                                        <p:strVal val="visible"/>
                                      </p:to>
                                    </p:set>
                                    <p:anim calcmode="lin" valueType="num">
                                      <p:cBhvr additive="base">
                                        <p:cTn id="100" dur="1000" fill="hold"/>
                                        <p:tgtEl>
                                          <p:spTgt spid="36"/>
                                        </p:tgtEl>
                                        <p:attrNameLst>
                                          <p:attrName>ppt_x</p:attrName>
                                        </p:attrNameLst>
                                      </p:cBhvr>
                                      <p:tavLst>
                                        <p:tav tm="0">
                                          <p:val>
                                            <p:strVal val="1+#ppt_w/2"/>
                                          </p:val>
                                        </p:tav>
                                        <p:tav tm="100000">
                                          <p:val>
                                            <p:strVal val="#ppt_x"/>
                                          </p:val>
                                        </p:tav>
                                      </p:tavLst>
                                    </p:anim>
                                    <p:anim calcmode="lin" valueType="num">
                                      <p:cBhvr additive="base">
                                        <p:cTn id="101" dur="1000" fill="hold"/>
                                        <p:tgtEl>
                                          <p:spTgt spid="36"/>
                                        </p:tgtEl>
                                        <p:attrNameLst>
                                          <p:attrName>ppt_y</p:attrName>
                                        </p:attrNameLst>
                                      </p:cBhvr>
                                      <p:tavLst>
                                        <p:tav tm="0">
                                          <p:val>
                                            <p:strVal val="0-#ppt_h/2"/>
                                          </p:val>
                                        </p:tav>
                                        <p:tav tm="100000">
                                          <p:val>
                                            <p:strVal val="#ppt_y"/>
                                          </p:val>
                                        </p:tav>
                                      </p:tavLst>
                                    </p:anim>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37">
                                            <p:txEl>
                                              <p:pRg st="0" end="0"/>
                                            </p:txEl>
                                          </p:spTgt>
                                        </p:tgtEl>
                                        <p:attrNameLst>
                                          <p:attrName>style.visibility</p:attrName>
                                        </p:attrNameLst>
                                      </p:cBhvr>
                                      <p:to>
                                        <p:strVal val="visible"/>
                                      </p:to>
                                    </p:set>
                                    <p:animEffect transition="in" filter="wipe(left)">
                                      <p:cBhvr>
                                        <p:cTn id="105" dur="500"/>
                                        <p:tgtEl>
                                          <p:spTgt spid="37">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wipe(down)">
                                      <p:cBhvr>
                                        <p:cTn id="110" dur="500"/>
                                        <p:tgtEl>
                                          <p:spTgt spid="34"/>
                                        </p:tgtEl>
                                      </p:cBhvr>
                                    </p:animEffect>
                                  </p:childTnLst>
                                </p:cTn>
                              </p:par>
                            </p:childTnLst>
                          </p:cTn>
                        </p:par>
                        <p:par>
                          <p:cTn id="111" fill="hold">
                            <p:stCondLst>
                              <p:cond delay="500"/>
                            </p:stCondLst>
                            <p:childTnLst>
                              <p:par>
                                <p:cTn id="112" presetID="22" presetClass="entr" presetSubtype="8" fill="hold" nodeType="afterEffect">
                                  <p:stCondLst>
                                    <p:cond delay="0"/>
                                  </p:stCondLst>
                                  <p:childTnLst>
                                    <p:set>
                                      <p:cBhvr>
                                        <p:cTn id="113" dur="1" fill="hold">
                                          <p:stCondLst>
                                            <p:cond delay="0"/>
                                          </p:stCondLst>
                                        </p:cTn>
                                        <p:tgtEl>
                                          <p:spTgt spid="33">
                                            <p:txEl>
                                              <p:pRg st="0" end="0"/>
                                            </p:txEl>
                                          </p:spTgt>
                                        </p:tgtEl>
                                        <p:attrNameLst>
                                          <p:attrName>style.visibility</p:attrName>
                                        </p:attrNameLst>
                                      </p:cBhvr>
                                      <p:to>
                                        <p:strVal val="visible"/>
                                      </p:to>
                                    </p:set>
                                    <p:animEffect transition="in" filter="wipe(left)">
                                      <p:cBhvr>
                                        <p:cTn id="114" dur="500"/>
                                        <p:tgtEl>
                                          <p:spTgt spid="33">
                                            <p:txEl>
                                              <p:pRg st="0" end="0"/>
                                            </p:txEl>
                                          </p:spTgt>
                                        </p:tgtEl>
                                      </p:cBhvr>
                                    </p:animEffect>
                                  </p:childTnLst>
                                </p:cTn>
                              </p:par>
                            </p:childTnLst>
                          </p:cTn>
                        </p:par>
                        <p:par>
                          <p:cTn id="115" fill="hold">
                            <p:stCondLst>
                              <p:cond delay="1000"/>
                            </p:stCondLst>
                            <p:childTnLst>
                              <p:par>
                                <p:cTn id="116" presetID="22" presetClass="entr" presetSubtype="8" fill="hold"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Effect transition="in" filter="wipe(left)">
                                      <p:cBhvr>
                                        <p:cTn id="118"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6" grpId="0"/>
      <p:bldP spid="17" grpId="0"/>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IN" dirty="0"/>
              <a:t>Place of Supply - Services</a:t>
            </a:r>
          </a:p>
        </p:txBody>
      </p:sp>
      <p:sp>
        <p:nvSpPr>
          <p:cNvPr id="4" name="Rectangle 3">
            <a:extLst>
              <a:ext uri="{FF2B5EF4-FFF2-40B4-BE49-F238E27FC236}">
                <a16:creationId xmlns:a16="http://schemas.microsoft.com/office/drawing/2014/main" id="{6A4EEC27-760F-82B9-A35F-D6CB786EB335}"/>
              </a:ext>
            </a:extLst>
          </p:cNvPr>
          <p:cNvSpPr/>
          <p:nvPr/>
        </p:nvSpPr>
        <p:spPr>
          <a:xfrm>
            <a:off x="1912423" y="2082780"/>
            <a:ext cx="8232274" cy="25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46966681-5F72-7CE5-CB18-2190AF6BB62B}"/>
              </a:ext>
            </a:extLst>
          </p:cNvPr>
          <p:cNvSpPr/>
          <p:nvPr/>
        </p:nvSpPr>
        <p:spPr>
          <a:xfrm>
            <a:off x="2058340" y="2163945"/>
            <a:ext cx="8270789" cy="338554"/>
          </a:xfrm>
          <a:prstGeom prst="rect">
            <a:avLst/>
          </a:prstGeom>
        </p:spPr>
        <p:txBody>
          <a:bodyPr wrap="square">
            <a:spAutoFit/>
          </a:bodyPr>
          <a:lstStyle/>
          <a:p>
            <a:pPr lvl="1" algn="ctr"/>
            <a:r>
              <a:rPr lang="en-IN" sz="1600" i="1" dirty="0">
                <a:latin typeface="Segoe UI semi light"/>
              </a:rPr>
              <a:t>Place of supply will be location at which immovable property is located</a:t>
            </a:r>
          </a:p>
        </p:txBody>
      </p:sp>
      <p:grpSp>
        <p:nvGrpSpPr>
          <p:cNvPr id="6" name="Group 5">
            <a:extLst>
              <a:ext uri="{FF2B5EF4-FFF2-40B4-BE49-F238E27FC236}">
                <a16:creationId xmlns:a16="http://schemas.microsoft.com/office/drawing/2014/main" id="{C4AF9BDB-3A3B-0BE2-B001-A55837F0E1B1}"/>
              </a:ext>
            </a:extLst>
          </p:cNvPr>
          <p:cNvGrpSpPr/>
          <p:nvPr/>
        </p:nvGrpSpPr>
        <p:grpSpPr>
          <a:xfrm>
            <a:off x="4329591" y="2535489"/>
            <a:ext cx="1584001" cy="2653334"/>
            <a:chOff x="1258760" y="3468108"/>
            <a:chExt cx="1442205" cy="2351992"/>
          </a:xfrm>
        </p:grpSpPr>
        <p:sp>
          <p:nvSpPr>
            <p:cNvPr id="7" name="Freeform 6">
              <a:extLst>
                <a:ext uri="{FF2B5EF4-FFF2-40B4-BE49-F238E27FC236}">
                  <a16:creationId xmlns:a16="http://schemas.microsoft.com/office/drawing/2014/main" id="{B394F0BF-3C95-0511-D502-7CAB46405020}"/>
                </a:ext>
              </a:extLst>
            </p:cNvPr>
            <p:cNvSpPr/>
            <p:nvPr/>
          </p:nvSpPr>
          <p:spPr>
            <a:xfrm>
              <a:off x="1258760" y="3468108"/>
              <a:ext cx="1442205" cy="2351992"/>
            </a:xfrm>
            <a:custGeom>
              <a:avLst/>
              <a:gdLst>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604837 w 783431"/>
                <a:gd name="connsiteY11" fmla="*/ 1085850 h 1090613"/>
                <a:gd name="connsiteX12" fmla="*/ 585787 w 783431"/>
                <a:gd name="connsiteY12" fmla="*/ 1035844 h 1090613"/>
                <a:gd name="connsiteX13" fmla="*/ 607219 w 783431"/>
                <a:gd name="connsiteY13" fmla="*/ 1021557 h 1090613"/>
                <a:gd name="connsiteX14" fmla="*/ 645319 w 783431"/>
                <a:gd name="connsiteY14" fmla="*/ 1016794 h 1090613"/>
                <a:gd name="connsiteX15" fmla="*/ 685800 w 783431"/>
                <a:gd name="connsiteY15" fmla="*/ 997744 h 1090613"/>
                <a:gd name="connsiteX16" fmla="*/ 716756 w 783431"/>
                <a:gd name="connsiteY16" fmla="*/ 1002507 h 1090613"/>
                <a:gd name="connsiteX17" fmla="*/ 738187 w 783431"/>
                <a:gd name="connsiteY17" fmla="*/ 969169 h 1090613"/>
                <a:gd name="connsiteX18" fmla="*/ 783431 w 783431"/>
                <a:gd name="connsiteY18" fmla="*/ 933450 h 1090613"/>
                <a:gd name="connsiteX19" fmla="*/ 776287 w 783431"/>
                <a:gd name="connsiteY19" fmla="*/ 907257 h 1090613"/>
                <a:gd name="connsiteX20" fmla="*/ 752475 w 783431"/>
                <a:gd name="connsiteY20" fmla="*/ 888207 h 1090613"/>
                <a:gd name="connsiteX21" fmla="*/ 752475 w 783431"/>
                <a:gd name="connsiteY21" fmla="*/ 864394 h 1090613"/>
                <a:gd name="connsiteX22" fmla="*/ 728662 w 783431"/>
                <a:gd name="connsiteY22" fmla="*/ 852488 h 1090613"/>
                <a:gd name="connsiteX23" fmla="*/ 711994 w 783431"/>
                <a:gd name="connsiteY23" fmla="*/ 802482 h 1090613"/>
                <a:gd name="connsiteX24" fmla="*/ 688181 w 783431"/>
                <a:gd name="connsiteY24" fmla="*/ 814388 h 1090613"/>
                <a:gd name="connsiteX25" fmla="*/ 659606 w 783431"/>
                <a:gd name="connsiteY25" fmla="*/ 814388 h 1090613"/>
                <a:gd name="connsiteX26" fmla="*/ 647700 w 783431"/>
                <a:gd name="connsiteY26" fmla="*/ 847725 h 1090613"/>
                <a:gd name="connsiteX27" fmla="*/ 623887 w 783431"/>
                <a:gd name="connsiteY27" fmla="*/ 847725 h 1090613"/>
                <a:gd name="connsiteX28" fmla="*/ 576262 w 783431"/>
                <a:gd name="connsiteY28" fmla="*/ 828675 h 1090613"/>
                <a:gd name="connsiteX29" fmla="*/ 554831 w 783431"/>
                <a:gd name="connsiteY29" fmla="*/ 816769 h 1090613"/>
                <a:gd name="connsiteX30" fmla="*/ 547687 w 783431"/>
                <a:gd name="connsiteY30" fmla="*/ 783432 h 1090613"/>
                <a:gd name="connsiteX31" fmla="*/ 561975 w 783431"/>
                <a:gd name="connsiteY31" fmla="*/ 754857 h 1090613"/>
                <a:gd name="connsiteX32" fmla="*/ 533400 w 783431"/>
                <a:gd name="connsiteY32" fmla="*/ 733425 h 1090613"/>
                <a:gd name="connsiteX33" fmla="*/ 509587 w 783431"/>
                <a:gd name="connsiteY33" fmla="*/ 711994 h 1090613"/>
                <a:gd name="connsiteX34" fmla="*/ 473869 w 783431"/>
                <a:gd name="connsiteY34" fmla="*/ 711994 h 1090613"/>
                <a:gd name="connsiteX35" fmla="*/ 435769 w 783431"/>
                <a:gd name="connsiteY35" fmla="*/ 711994 h 1090613"/>
                <a:gd name="connsiteX36" fmla="*/ 438150 w 783431"/>
                <a:gd name="connsiteY36" fmla="*/ 669132 h 1090613"/>
                <a:gd name="connsiteX37" fmla="*/ 428625 w 783431"/>
                <a:gd name="connsiteY37" fmla="*/ 642938 h 1090613"/>
                <a:gd name="connsiteX38" fmla="*/ 423862 w 783431"/>
                <a:gd name="connsiteY38" fmla="*/ 607219 h 1090613"/>
                <a:gd name="connsiteX39" fmla="*/ 426244 w 783431"/>
                <a:gd name="connsiteY39" fmla="*/ 578644 h 1090613"/>
                <a:gd name="connsiteX40" fmla="*/ 440531 w 783431"/>
                <a:gd name="connsiteY40" fmla="*/ 566738 h 1090613"/>
                <a:gd name="connsiteX41" fmla="*/ 450056 w 783431"/>
                <a:gd name="connsiteY41" fmla="*/ 535782 h 1090613"/>
                <a:gd name="connsiteX42" fmla="*/ 457200 w 783431"/>
                <a:gd name="connsiteY42" fmla="*/ 519113 h 1090613"/>
                <a:gd name="connsiteX43" fmla="*/ 481012 w 783431"/>
                <a:gd name="connsiteY43" fmla="*/ 526257 h 1090613"/>
                <a:gd name="connsiteX44" fmla="*/ 495300 w 783431"/>
                <a:gd name="connsiteY44" fmla="*/ 576263 h 1090613"/>
                <a:gd name="connsiteX45" fmla="*/ 507206 w 783431"/>
                <a:gd name="connsiteY45" fmla="*/ 581025 h 1090613"/>
                <a:gd name="connsiteX46" fmla="*/ 526256 w 783431"/>
                <a:gd name="connsiteY46" fmla="*/ 583407 h 1090613"/>
                <a:gd name="connsiteX47" fmla="*/ 554831 w 783431"/>
                <a:gd name="connsiteY47" fmla="*/ 583407 h 1090613"/>
                <a:gd name="connsiteX48" fmla="*/ 557212 w 783431"/>
                <a:gd name="connsiteY48" fmla="*/ 547688 h 1090613"/>
                <a:gd name="connsiteX49" fmla="*/ 545306 w 783431"/>
                <a:gd name="connsiteY49" fmla="*/ 502444 h 1090613"/>
                <a:gd name="connsiteX50" fmla="*/ 545306 w 783431"/>
                <a:gd name="connsiteY50" fmla="*/ 476250 h 1090613"/>
                <a:gd name="connsiteX51" fmla="*/ 581025 w 783431"/>
                <a:gd name="connsiteY51" fmla="*/ 454819 h 1090613"/>
                <a:gd name="connsiteX52" fmla="*/ 604837 w 783431"/>
                <a:gd name="connsiteY52" fmla="*/ 435769 h 1090613"/>
                <a:gd name="connsiteX53" fmla="*/ 640556 w 783431"/>
                <a:gd name="connsiteY53" fmla="*/ 414338 h 1090613"/>
                <a:gd name="connsiteX54" fmla="*/ 645319 w 783431"/>
                <a:gd name="connsiteY54" fmla="*/ 395288 h 1090613"/>
                <a:gd name="connsiteX55" fmla="*/ 633412 w 783431"/>
                <a:gd name="connsiteY55" fmla="*/ 371475 h 1090613"/>
                <a:gd name="connsiteX56" fmla="*/ 614362 w 783431"/>
                <a:gd name="connsiteY56" fmla="*/ 369094 h 1090613"/>
                <a:gd name="connsiteX57" fmla="*/ 609600 w 783431"/>
                <a:gd name="connsiteY57" fmla="*/ 366713 h 1090613"/>
                <a:gd name="connsiteX58" fmla="*/ 597694 w 783431"/>
                <a:gd name="connsiteY58" fmla="*/ 357188 h 1090613"/>
                <a:gd name="connsiteX59" fmla="*/ 611981 w 783431"/>
                <a:gd name="connsiteY59" fmla="*/ 345282 h 1090613"/>
                <a:gd name="connsiteX60" fmla="*/ 652462 w 783431"/>
                <a:gd name="connsiteY60" fmla="*/ 316707 h 1090613"/>
                <a:gd name="connsiteX61" fmla="*/ 678656 w 783431"/>
                <a:gd name="connsiteY61" fmla="*/ 264319 h 1090613"/>
                <a:gd name="connsiteX62" fmla="*/ 666750 w 783431"/>
                <a:gd name="connsiteY62" fmla="*/ 242888 h 1090613"/>
                <a:gd name="connsiteX63" fmla="*/ 638175 w 783431"/>
                <a:gd name="connsiteY63" fmla="*/ 219075 h 1090613"/>
                <a:gd name="connsiteX64" fmla="*/ 642937 w 783431"/>
                <a:gd name="connsiteY64" fmla="*/ 180975 h 1090613"/>
                <a:gd name="connsiteX65" fmla="*/ 673894 w 783431"/>
                <a:gd name="connsiteY65" fmla="*/ 171450 h 1090613"/>
                <a:gd name="connsiteX66" fmla="*/ 700087 w 783431"/>
                <a:gd name="connsiteY66" fmla="*/ 142875 h 1090613"/>
                <a:gd name="connsiteX67" fmla="*/ 700087 w 783431"/>
                <a:gd name="connsiteY67" fmla="*/ 111919 h 1090613"/>
                <a:gd name="connsiteX68" fmla="*/ 666750 w 783431"/>
                <a:gd name="connsiteY68" fmla="*/ 107157 h 1090613"/>
                <a:gd name="connsiteX69" fmla="*/ 645319 w 783431"/>
                <a:gd name="connsiteY69" fmla="*/ 102394 h 1090613"/>
                <a:gd name="connsiteX70" fmla="*/ 645319 w 783431"/>
                <a:gd name="connsiteY70" fmla="*/ 102394 h 1090613"/>
                <a:gd name="connsiteX71" fmla="*/ 678656 w 783431"/>
                <a:gd name="connsiteY71" fmla="*/ 69057 h 1090613"/>
                <a:gd name="connsiteX72" fmla="*/ 685800 w 783431"/>
                <a:gd name="connsiteY72" fmla="*/ 40482 h 1090613"/>
                <a:gd name="connsiteX73" fmla="*/ 678656 w 783431"/>
                <a:gd name="connsiteY73" fmla="*/ 21432 h 1090613"/>
                <a:gd name="connsiteX74" fmla="*/ 695325 w 783431"/>
                <a:gd name="connsiteY74" fmla="*/ 2382 h 1090613"/>
                <a:gd name="connsiteX75" fmla="*/ 628650 w 783431"/>
                <a:gd name="connsiteY75" fmla="*/ 0 h 1090613"/>
                <a:gd name="connsiteX76" fmla="*/ 552450 w 783431"/>
                <a:gd name="connsiteY76" fmla="*/ 52388 h 1090613"/>
                <a:gd name="connsiteX77" fmla="*/ 538162 w 783431"/>
                <a:gd name="connsiteY77" fmla="*/ 90488 h 1090613"/>
                <a:gd name="connsiteX78" fmla="*/ 445294 w 783431"/>
                <a:gd name="connsiteY78" fmla="*/ 126207 h 1090613"/>
                <a:gd name="connsiteX79" fmla="*/ 397669 w 783431"/>
                <a:gd name="connsiteY79" fmla="*/ 159544 h 1090613"/>
                <a:gd name="connsiteX80" fmla="*/ 376237 w 783431"/>
                <a:gd name="connsiteY80" fmla="*/ 190500 h 1090613"/>
                <a:gd name="connsiteX81" fmla="*/ 350044 w 783431"/>
                <a:gd name="connsiteY81" fmla="*/ 140494 h 1090613"/>
                <a:gd name="connsiteX82" fmla="*/ 316706 w 783431"/>
                <a:gd name="connsiteY82" fmla="*/ 140494 h 1090613"/>
                <a:gd name="connsiteX83" fmla="*/ 304800 w 783431"/>
                <a:gd name="connsiteY83" fmla="*/ 166688 h 1090613"/>
                <a:gd name="connsiteX84" fmla="*/ 280987 w 783431"/>
                <a:gd name="connsiteY84" fmla="*/ 230982 h 1090613"/>
                <a:gd name="connsiteX85" fmla="*/ 154781 w 783431"/>
                <a:gd name="connsiteY85" fmla="*/ 223838 h 1090613"/>
                <a:gd name="connsiteX86" fmla="*/ 140494 w 783431"/>
                <a:gd name="connsiteY86" fmla="*/ 245269 h 1090613"/>
                <a:gd name="connsiteX87" fmla="*/ 138112 w 783431"/>
                <a:gd name="connsiteY87" fmla="*/ 280988 h 1090613"/>
                <a:gd name="connsiteX88" fmla="*/ 66675 w 783431"/>
                <a:gd name="connsiteY88" fmla="*/ 309563 h 1090613"/>
                <a:gd name="connsiteX89" fmla="*/ 54769 w 783431"/>
                <a:gd name="connsiteY89" fmla="*/ 323850 h 1090613"/>
                <a:gd name="connsiteX90" fmla="*/ 66675 w 783431"/>
                <a:gd name="connsiteY90" fmla="*/ 381000 h 1090613"/>
                <a:gd name="connsiteX91" fmla="*/ 19050 w 783431"/>
                <a:gd name="connsiteY91" fmla="*/ 423863 h 1090613"/>
                <a:gd name="connsiteX92" fmla="*/ 26194 w 783431"/>
                <a:gd name="connsiteY92" fmla="*/ 490538 h 1090613"/>
                <a:gd name="connsiteX93" fmla="*/ 33337 w 783431"/>
                <a:gd name="connsiteY93" fmla="*/ 554832 h 1090613"/>
                <a:gd name="connsiteX94" fmla="*/ 0 w 783431"/>
                <a:gd name="connsiteY94" fmla="*/ 614363 h 1090613"/>
                <a:gd name="connsiteX0" fmla="*/ 0 w 783431"/>
                <a:gd name="connsiteY0" fmla="*/ 614363 h 1090613"/>
                <a:gd name="connsiteX1" fmla="*/ 21431 w 783431"/>
                <a:gd name="connsiteY1" fmla="*/ 661988 h 1090613"/>
                <a:gd name="connsiteX2" fmla="*/ 28575 w 783431"/>
                <a:gd name="connsiteY2" fmla="*/ 742950 h 1090613"/>
                <a:gd name="connsiteX3" fmla="*/ 76200 w 783431"/>
                <a:gd name="connsiteY3" fmla="*/ 814388 h 1090613"/>
                <a:gd name="connsiteX4" fmla="*/ 102394 w 783431"/>
                <a:gd name="connsiteY4" fmla="*/ 919163 h 1090613"/>
                <a:gd name="connsiteX5" fmla="*/ 116681 w 783431"/>
                <a:gd name="connsiteY5" fmla="*/ 947738 h 1090613"/>
                <a:gd name="connsiteX6" fmla="*/ 130969 w 783431"/>
                <a:gd name="connsiteY6" fmla="*/ 995363 h 1090613"/>
                <a:gd name="connsiteX7" fmla="*/ 150019 w 783431"/>
                <a:gd name="connsiteY7" fmla="*/ 1023938 h 1090613"/>
                <a:gd name="connsiteX8" fmla="*/ 159544 w 783431"/>
                <a:gd name="connsiteY8" fmla="*/ 1042988 h 1090613"/>
                <a:gd name="connsiteX9" fmla="*/ 197644 w 783431"/>
                <a:gd name="connsiteY9" fmla="*/ 1069182 h 1090613"/>
                <a:gd name="connsiteX10" fmla="*/ 245269 w 783431"/>
                <a:gd name="connsiteY10" fmla="*/ 1090613 h 1090613"/>
                <a:gd name="connsiteX11" fmla="*/ 319087 w 783431"/>
                <a:gd name="connsiteY11" fmla="*/ 1090613 h 1090613"/>
                <a:gd name="connsiteX12" fmla="*/ 604837 w 783431"/>
                <a:gd name="connsiteY12" fmla="*/ 1085850 h 1090613"/>
                <a:gd name="connsiteX13" fmla="*/ 585787 w 783431"/>
                <a:gd name="connsiteY13" fmla="*/ 1035844 h 1090613"/>
                <a:gd name="connsiteX14" fmla="*/ 607219 w 783431"/>
                <a:gd name="connsiteY14" fmla="*/ 1021557 h 1090613"/>
                <a:gd name="connsiteX15" fmla="*/ 645319 w 783431"/>
                <a:gd name="connsiteY15" fmla="*/ 1016794 h 1090613"/>
                <a:gd name="connsiteX16" fmla="*/ 685800 w 783431"/>
                <a:gd name="connsiteY16" fmla="*/ 997744 h 1090613"/>
                <a:gd name="connsiteX17" fmla="*/ 716756 w 783431"/>
                <a:gd name="connsiteY17" fmla="*/ 1002507 h 1090613"/>
                <a:gd name="connsiteX18" fmla="*/ 738187 w 783431"/>
                <a:gd name="connsiteY18" fmla="*/ 969169 h 1090613"/>
                <a:gd name="connsiteX19" fmla="*/ 783431 w 783431"/>
                <a:gd name="connsiteY19" fmla="*/ 933450 h 1090613"/>
                <a:gd name="connsiteX20" fmla="*/ 776287 w 783431"/>
                <a:gd name="connsiteY20" fmla="*/ 907257 h 1090613"/>
                <a:gd name="connsiteX21" fmla="*/ 752475 w 783431"/>
                <a:gd name="connsiteY21" fmla="*/ 888207 h 1090613"/>
                <a:gd name="connsiteX22" fmla="*/ 752475 w 783431"/>
                <a:gd name="connsiteY22" fmla="*/ 864394 h 1090613"/>
                <a:gd name="connsiteX23" fmla="*/ 728662 w 783431"/>
                <a:gd name="connsiteY23" fmla="*/ 852488 h 1090613"/>
                <a:gd name="connsiteX24" fmla="*/ 711994 w 783431"/>
                <a:gd name="connsiteY24" fmla="*/ 802482 h 1090613"/>
                <a:gd name="connsiteX25" fmla="*/ 688181 w 783431"/>
                <a:gd name="connsiteY25" fmla="*/ 814388 h 1090613"/>
                <a:gd name="connsiteX26" fmla="*/ 659606 w 783431"/>
                <a:gd name="connsiteY26" fmla="*/ 814388 h 1090613"/>
                <a:gd name="connsiteX27" fmla="*/ 647700 w 783431"/>
                <a:gd name="connsiteY27" fmla="*/ 847725 h 1090613"/>
                <a:gd name="connsiteX28" fmla="*/ 623887 w 783431"/>
                <a:gd name="connsiteY28" fmla="*/ 847725 h 1090613"/>
                <a:gd name="connsiteX29" fmla="*/ 576262 w 783431"/>
                <a:gd name="connsiteY29" fmla="*/ 828675 h 1090613"/>
                <a:gd name="connsiteX30" fmla="*/ 554831 w 783431"/>
                <a:gd name="connsiteY30" fmla="*/ 816769 h 1090613"/>
                <a:gd name="connsiteX31" fmla="*/ 547687 w 783431"/>
                <a:gd name="connsiteY31" fmla="*/ 783432 h 1090613"/>
                <a:gd name="connsiteX32" fmla="*/ 561975 w 783431"/>
                <a:gd name="connsiteY32" fmla="*/ 754857 h 1090613"/>
                <a:gd name="connsiteX33" fmla="*/ 533400 w 783431"/>
                <a:gd name="connsiteY33" fmla="*/ 733425 h 1090613"/>
                <a:gd name="connsiteX34" fmla="*/ 509587 w 783431"/>
                <a:gd name="connsiteY34" fmla="*/ 711994 h 1090613"/>
                <a:gd name="connsiteX35" fmla="*/ 473869 w 783431"/>
                <a:gd name="connsiteY35" fmla="*/ 711994 h 1090613"/>
                <a:gd name="connsiteX36" fmla="*/ 435769 w 783431"/>
                <a:gd name="connsiteY36" fmla="*/ 711994 h 1090613"/>
                <a:gd name="connsiteX37" fmla="*/ 438150 w 783431"/>
                <a:gd name="connsiteY37" fmla="*/ 669132 h 1090613"/>
                <a:gd name="connsiteX38" fmla="*/ 428625 w 783431"/>
                <a:gd name="connsiteY38" fmla="*/ 642938 h 1090613"/>
                <a:gd name="connsiteX39" fmla="*/ 423862 w 783431"/>
                <a:gd name="connsiteY39" fmla="*/ 607219 h 1090613"/>
                <a:gd name="connsiteX40" fmla="*/ 426244 w 783431"/>
                <a:gd name="connsiteY40" fmla="*/ 578644 h 1090613"/>
                <a:gd name="connsiteX41" fmla="*/ 440531 w 783431"/>
                <a:gd name="connsiteY41" fmla="*/ 566738 h 1090613"/>
                <a:gd name="connsiteX42" fmla="*/ 450056 w 783431"/>
                <a:gd name="connsiteY42" fmla="*/ 535782 h 1090613"/>
                <a:gd name="connsiteX43" fmla="*/ 457200 w 783431"/>
                <a:gd name="connsiteY43" fmla="*/ 519113 h 1090613"/>
                <a:gd name="connsiteX44" fmla="*/ 481012 w 783431"/>
                <a:gd name="connsiteY44" fmla="*/ 526257 h 1090613"/>
                <a:gd name="connsiteX45" fmla="*/ 495300 w 783431"/>
                <a:gd name="connsiteY45" fmla="*/ 576263 h 1090613"/>
                <a:gd name="connsiteX46" fmla="*/ 507206 w 783431"/>
                <a:gd name="connsiteY46" fmla="*/ 581025 h 1090613"/>
                <a:gd name="connsiteX47" fmla="*/ 526256 w 783431"/>
                <a:gd name="connsiteY47" fmla="*/ 583407 h 1090613"/>
                <a:gd name="connsiteX48" fmla="*/ 554831 w 783431"/>
                <a:gd name="connsiteY48" fmla="*/ 583407 h 1090613"/>
                <a:gd name="connsiteX49" fmla="*/ 557212 w 783431"/>
                <a:gd name="connsiteY49" fmla="*/ 547688 h 1090613"/>
                <a:gd name="connsiteX50" fmla="*/ 545306 w 783431"/>
                <a:gd name="connsiteY50" fmla="*/ 502444 h 1090613"/>
                <a:gd name="connsiteX51" fmla="*/ 545306 w 783431"/>
                <a:gd name="connsiteY51" fmla="*/ 476250 h 1090613"/>
                <a:gd name="connsiteX52" fmla="*/ 581025 w 783431"/>
                <a:gd name="connsiteY52" fmla="*/ 454819 h 1090613"/>
                <a:gd name="connsiteX53" fmla="*/ 604837 w 783431"/>
                <a:gd name="connsiteY53" fmla="*/ 435769 h 1090613"/>
                <a:gd name="connsiteX54" fmla="*/ 640556 w 783431"/>
                <a:gd name="connsiteY54" fmla="*/ 414338 h 1090613"/>
                <a:gd name="connsiteX55" fmla="*/ 645319 w 783431"/>
                <a:gd name="connsiteY55" fmla="*/ 395288 h 1090613"/>
                <a:gd name="connsiteX56" fmla="*/ 633412 w 783431"/>
                <a:gd name="connsiteY56" fmla="*/ 371475 h 1090613"/>
                <a:gd name="connsiteX57" fmla="*/ 614362 w 783431"/>
                <a:gd name="connsiteY57" fmla="*/ 369094 h 1090613"/>
                <a:gd name="connsiteX58" fmla="*/ 609600 w 783431"/>
                <a:gd name="connsiteY58" fmla="*/ 366713 h 1090613"/>
                <a:gd name="connsiteX59" fmla="*/ 597694 w 783431"/>
                <a:gd name="connsiteY59" fmla="*/ 357188 h 1090613"/>
                <a:gd name="connsiteX60" fmla="*/ 611981 w 783431"/>
                <a:gd name="connsiteY60" fmla="*/ 345282 h 1090613"/>
                <a:gd name="connsiteX61" fmla="*/ 652462 w 783431"/>
                <a:gd name="connsiteY61" fmla="*/ 316707 h 1090613"/>
                <a:gd name="connsiteX62" fmla="*/ 678656 w 783431"/>
                <a:gd name="connsiteY62" fmla="*/ 264319 h 1090613"/>
                <a:gd name="connsiteX63" fmla="*/ 666750 w 783431"/>
                <a:gd name="connsiteY63" fmla="*/ 242888 h 1090613"/>
                <a:gd name="connsiteX64" fmla="*/ 638175 w 783431"/>
                <a:gd name="connsiteY64" fmla="*/ 219075 h 1090613"/>
                <a:gd name="connsiteX65" fmla="*/ 642937 w 783431"/>
                <a:gd name="connsiteY65" fmla="*/ 180975 h 1090613"/>
                <a:gd name="connsiteX66" fmla="*/ 673894 w 783431"/>
                <a:gd name="connsiteY66" fmla="*/ 171450 h 1090613"/>
                <a:gd name="connsiteX67" fmla="*/ 700087 w 783431"/>
                <a:gd name="connsiteY67" fmla="*/ 142875 h 1090613"/>
                <a:gd name="connsiteX68" fmla="*/ 700087 w 783431"/>
                <a:gd name="connsiteY68" fmla="*/ 111919 h 1090613"/>
                <a:gd name="connsiteX69" fmla="*/ 666750 w 783431"/>
                <a:gd name="connsiteY69" fmla="*/ 107157 h 1090613"/>
                <a:gd name="connsiteX70" fmla="*/ 645319 w 783431"/>
                <a:gd name="connsiteY70" fmla="*/ 102394 h 1090613"/>
                <a:gd name="connsiteX71" fmla="*/ 645319 w 783431"/>
                <a:gd name="connsiteY71" fmla="*/ 102394 h 1090613"/>
                <a:gd name="connsiteX72" fmla="*/ 678656 w 783431"/>
                <a:gd name="connsiteY72" fmla="*/ 69057 h 1090613"/>
                <a:gd name="connsiteX73" fmla="*/ 685800 w 783431"/>
                <a:gd name="connsiteY73" fmla="*/ 40482 h 1090613"/>
                <a:gd name="connsiteX74" fmla="*/ 678656 w 783431"/>
                <a:gd name="connsiteY74" fmla="*/ 21432 h 1090613"/>
                <a:gd name="connsiteX75" fmla="*/ 695325 w 783431"/>
                <a:gd name="connsiteY75" fmla="*/ 2382 h 1090613"/>
                <a:gd name="connsiteX76" fmla="*/ 628650 w 783431"/>
                <a:gd name="connsiteY76" fmla="*/ 0 h 1090613"/>
                <a:gd name="connsiteX77" fmla="*/ 552450 w 783431"/>
                <a:gd name="connsiteY77" fmla="*/ 52388 h 1090613"/>
                <a:gd name="connsiteX78" fmla="*/ 538162 w 783431"/>
                <a:gd name="connsiteY78" fmla="*/ 90488 h 1090613"/>
                <a:gd name="connsiteX79" fmla="*/ 445294 w 783431"/>
                <a:gd name="connsiteY79" fmla="*/ 126207 h 1090613"/>
                <a:gd name="connsiteX80" fmla="*/ 397669 w 783431"/>
                <a:gd name="connsiteY80" fmla="*/ 159544 h 1090613"/>
                <a:gd name="connsiteX81" fmla="*/ 376237 w 783431"/>
                <a:gd name="connsiteY81" fmla="*/ 190500 h 1090613"/>
                <a:gd name="connsiteX82" fmla="*/ 350044 w 783431"/>
                <a:gd name="connsiteY82" fmla="*/ 140494 h 1090613"/>
                <a:gd name="connsiteX83" fmla="*/ 316706 w 783431"/>
                <a:gd name="connsiteY83" fmla="*/ 140494 h 1090613"/>
                <a:gd name="connsiteX84" fmla="*/ 304800 w 783431"/>
                <a:gd name="connsiteY84" fmla="*/ 166688 h 1090613"/>
                <a:gd name="connsiteX85" fmla="*/ 280987 w 783431"/>
                <a:gd name="connsiteY85" fmla="*/ 230982 h 1090613"/>
                <a:gd name="connsiteX86" fmla="*/ 154781 w 783431"/>
                <a:gd name="connsiteY86" fmla="*/ 223838 h 1090613"/>
                <a:gd name="connsiteX87" fmla="*/ 140494 w 783431"/>
                <a:gd name="connsiteY87" fmla="*/ 245269 h 1090613"/>
                <a:gd name="connsiteX88" fmla="*/ 138112 w 783431"/>
                <a:gd name="connsiteY88" fmla="*/ 280988 h 1090613"/>
                <a:gd name="connsiteX89" fmla="*/ 66675 w 783431"/>
                <a:gd name="connsiteY89" fmla="*/ 309563 h 1090613"/>
                <a:gd name="connsiteX90" fmla="*/ 54769 w 783431"/>
                <a:gd name="connsiteY90" fmla="*/ 323850 h 1090613"/>
                <a:gd name="connsiteX91" fmla="*/ 66675 w 783431"/>
                <a:gd name="connsiteY91" fmla="*/ 381000 h 1090613"/>
                <a:gd name="connsiteX92" fmla="*/ 19050 w 783431"/>
                <a:gd name="connsiteY92" fmla="*/ 423863 h 1090613"/>
                <a:gd name="connsiteX93" fmla="*/ 26194 w 783431"/>
                <a:gd name="connsiteY93" fmla="*/ 490538 h 1090613"/>
                <a:gd name="connsiteX94" fmla="*/ 33337 w 783431"/>
                <a:gd name="connsiteY94" fmla="*/ 554832 h 1090613"/>
                <a:gd name="connsiteX95" fmla="*/ 0 w 783431"/>
                <a:gd name="connsiteY95" fmla="*/ 614363 h 1090613"/>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604837 w 783431"/>
                <a:gd name="connsiteY12" fmla="*/ 1085850 h 1131094"/>
                <a:gd name="connsiteX13" fmla="*/ 585787 w 783431"/>
                <a:gd name="connsiteY13" fmla="*/ 1035844 h 1131094"/>
                <a:gd name="connsiteX14" fmla="*/ 607219 w 783431"/>
                <a:gd name="connsiteY14" fmla="*/ 1021557 h 1131094"/>
                <a:gd name="connsiteX15" fmla="*/ 645319 w 783431"/>
                <a:gd name="connsiteY15" fmla="*/ 1016794 h 1131094"/>
                <a:gd name="connsiteX16" fmla="*/ 685800 w 783431"/>
                <a:gd name="connsiteY16" fmla="*/ 997744 h 1131094"/>
                <a:gd name="connsiteX17" fmla="*/ 716756 w 783431"/>
                <a:gd name="connsiteY17" fmla="*/ 1002507 h 1131094"/>
                <a:gd name="connsiteX18" fmla="*/ 738187 w 783431"/>
                <a:gd name="connsiteY18" fmla="*/ 969169 h 1131094"/>
                <a:gd name="connsiteX19" fmla="*/ 783431 w 783431"/>
                <a:gd name="connsiteY19" fmla="*/ 933450 h 1131094"/>
                <a:gd name="connsiteX20" fmla="*/ 776287 w 783431"/>
                <a:gd name="connsiteY20" fmla="*/ 907257 h 1131094"/>
                <a:gd name="connsiteX21" fmla="*/ 752475 w 783431"/>
                <a:gd name="connsiteY21" fmla="*/ 888207 h 1131094"/>
                <a:gd name="connsiteX22" fmla="*/ 752475 w 783431"/>
                <a:gd name="connsiteY22" fmla="*/ 864394 h 1131094"/>
                <a:gd name="connsiteX23" fmla="*/ 728662 w 783431"/>
                <a:gd name="connsiteY23" fmla="*/ 852488 h 1131094"/>
                <a:gd name="connsiteX24" fmla="*/ 711994 w 783431"/>
                <a:gd name="connsiteY24" fmla="*/ 802482 h 1131094"/>
                <a:gd name="connsiteX25" fmla="*/ 688181 w 783431"/>
                <a:gd name="connsiteY25" fmla="*/ 814388 h 1131094"/>
                <a:gd name="connsiteX26" fmla="*/ 659606 w 783431"/>
                <a:gd name="connsiteY26" fmla="*/ 814388 h 1131094"/>
                <a:gd name="connsiteX27" fmla="*/ 647700 w 783431"/>
                <a:gd name="connsiteY27" fmla="*/ 847725 h 1131094"/>
                <a:gd name="connsiteX28" fmla="*/ 623887 w 783431"/>
                <a:gd name="connsiteY28" fmla="*/ 847725 h 1131094"/>
                <a:gd name="connsiteX29" fmla="*/ 576262 w 783431"/>
                <a:gd name="connsiteY29" fmla="*/ 828675 h 1131094"/>
                <a:gd name="connsiteX30" fmla="*/ 554831 w 783431"/>
                <a:gd name="connsiteY30" fmla="*/ 816769 h 1131094"/>
                <a:gd name="connsiteX31" fmla="*/ 547687 w 783431"/>
                <a:gd name="connsiteY31" fmla="*/ 783432 h 1131094"/>
                <a:gd name="connsiteX32" fmla="*/ 561975 w 783431"/>
                <a:gd name="connsiteY32" fmla="*/ 754857 h 1131094"/>
                <a:gd name="connsiteX33" fmla="*/ 533400 w 783431"/>
                <a:gd name="connsiteY33" fmla="*/ 733425 h 1131094"/>
                <a:gd name="connsiteX34" fmla="*/ 509587 w 783431"/>
                <a:gd name="connsiteY34" fmla="*/ 711994 h 1131094"/>
                <a:gd name="connsiteX35" fmla="*/ 473869 w 783431"/>
                <a:gd name="connsiteY35" fmla="*/ 711994 h 1131094"/>
                <a:gd name="connsiteX36" fmla="*/ 435769 w 783431"/>
                <a:gd name="connsiteY36" fmla="*/ 711994 h 1131094"/>
                <a:gd name="connsiteX37" fmla="*/ 438150 w 783431"/>
                <a:gd name="connsiteY37" fmla="*/ 669132 h 1131094"/>
                <a:gd name="connsiteX38" fmla="*/ 428625 w 783431"/>
                <a:gd name="connsiteY38" fmla="*/ 642938 h 1131094"/>
                <a:gd name="connsiteX39" fmla="*/ 423862 w 783431"/>
                <a:gd name="connsiteY39" fmla="*/ 607219 h 1131094"/>
                <a:gd name="connsiteX40" fmla="*/ 426244 w 783431"/>
                <a:gd name="connsiteY40" fmla="*/ 578644 h 1131094"/>
                <a:gd name="connsiteX41" fmla="*/ 440531 w 783431"/>
                <a:gd name="connsiteY41" fmla="*/ 566738 h 1131094"/>
                <a:gd name="connsiteX42" fmla="*/ 450056 w 783431"/>
                <a:gd name="connsiteY42" fmla="*/ 535782 h 1131094"/>
                <a:gd name="connsiteX43" fmla="*/ 457200 w 783431"/>
                <a:gd name="connsiteY43" fmla="*/ 519113 h 1131094"/>
                <a:gd name="connsiteX44" fmla="*/ 481012 w 783431"/>
                <a:gd name="connsiteY44" fmla="*/ 526257 h 1131094"/>
                <a:gd name="connsiteX45" fmla="*/ 495300 w 783431"/>
                <a:gd name="connsiteY45" fmla="*/ 576263 h 1131094"/>
                <a:gd name="connsiteX46" fmla="*/ 507206 w 783431"/>
                <a:gd name="connsiteY46" fmla="*/ 581025 h 1131094"/>
                <a:gd name="connsiteX47" fmla="*/ 526256 w 783431"/>
                <a:gd name="connsiteY47" fmla="*/ 583407 h 1131094"/>
                <a:gd name="connsiteX48" fmla="*/ 554831 w 783431"/>
                <a:gd name="connsiteY48" fmla="*/ 583407 h 1131094"/>
                <a:gd name="connsiteX49" fmla="*/ 557212 w 783431"/>
                <a:gd name="connsiteY49" fmla="*/ 547688 h 1131094"/>
                <a:gd name="connsiteX50" fmla="*/ 545306 w 783431"/>
                <a:gd name="connsiteY50" fmla="*/ 502444 h 1131094"/>
                <a:gd name="connsiteX51" fmla="*/ 545306 w 783431"/>
                <a:gd name="connsiteY51" fmla="*/ 476250 h 1131094"/>
                <a:gd name="connsiteX52" fmla="*/ 581025 w 783431"/>
                <a:gd name="connsiteY52" fmla="*/ 454819 h 1131094"/>
                <a:gd name="connsiteX53" fmla="*/ 604837 w 783431"/>
                <a:gd name="connsiteY53" fmla="*/ 435769 h 1131094"/>
                <a:gd name="connsiteX54" fmla="*/ 640556 w 783431"/>
                <a:gd name="connsiteY54" fmla="*/ 414338 h 1131094"/>
                <a:gd name="connsiteX55" fmla="*/ 645319 w 783431"/>
                <a:gd name="connsiteY55" fmla="*/ 395288 h 1131094"/>
                <a:gd name="connsiteX56" fmla="*/ 633412 w 783431"/>
                <a:gd name="connsiteY56" fmla="*/ 371475 h 1131094"/>
                <a:gd name="connsiteX57" fmla="*/ 614362 w 783431"/>
                <a:gd name="connsiteY57" fmla="*/ 369094 h 1131094"/>
                <a:gd name="connsiteX58" fmla="*/ 609600 w 783431"/>
                <a:gd name="connsiteY58" fmla="*/ 366713 h 1131094"/>
                <a:gd name="connsiteX59" fmla="*/ 597694 w 783431"/>
                <a:gd name="connsiteY59" fmla="*/ 357188 h 1131094"/>
                <a:gd name="connsiteX60" fmla="*/ 611981 w 783431"/>
                <a:gd name="connsiteY60" fmla="*/ 345282 h 1131094"/>
                <a:gd name="connsiteX61" fmla="*/ 652462 w 783431"/>
                <a:gd name="connsiteY61" fmla="*/ 316707 h 1131094"/>
                <a:gd name="connsiteX62" fmla="*/ 678656 w 783431"/>
                <a:gd name="connsiteY62" fmla="*/ 264319 h 1131094"/>
                <a:gd name="connsiteX63" fmla="*/ 666750 w 783431"/>
                <a:gd name="connsiteY63" fmla="*/ 242888 h 1131094"/>
                <a:gd name="connsiteX64" fmla="*/ 638175 w 783431"/>
                <a:gd name="connsiteY64" fmla="*/ 219075 h 1131094"/>
                <a:gd name="connsiteX65" fmla="*/ 642937 w 783431"/>
                <a:gd name="connsiteY65" fmla="*/ 180975 h 1131094"/>
                <a:gd name="connsiteX66" fmla="*/ 673894 w 783431"/>
                <a:gd name="connsiteY66" fmla="*/ 171450 h 1131094"/>
                <a:gd name="connsiteX67" fmla="*/ 700087 w 783431"/>
                <a:gd name="connsiteY67" fmla="*/ 142875 h 1131094"/>
                <a:gd name="connsiteX68" fmla="*/ 700087 w 783431"/>
                <a:gd name="connsiteY68" fmla="*/ 111919 h 1131094"/>
                <a:gd name="connsiteX69" fmla="*/ 666750 w 783431"/>
                <a:gd name="connsiteY69" fmla="*/ 107157 h 1131094"/>
                <a:gd name="connsiteX70" fmla="*/ 645319 w 783431"/>
                <a:gd name="connsiteY70" fmla="*/ 102394 h 1131094"/>
                <a:gd name="connsiteX71" fmla="*/ 645319 w 783431"/>
                <a:gd name="connsiteY71" fmla="*/ 102394 h 1131094"/>
                <a:gd name="connsiteX72" fmla="*/ 678656 w 783431"/>
                <a:gd name="connsiteY72" fmla="*/ 69057 h 1131094"/>
                <a:gd name="connsiteX73" fmla="*/ 685800 w 783431"/>
                <a:gd name="connsiteY73" fmla="*/ 40482 h 1131094"/>
                <a:gd name="connsiteX74" fmla="*/ 678656 w 783431"/>
                <a:gd name="connsiteY74" fmla="*/ 21432 h 1131094"/>
                <a:gd name="connsiteX75" fmla="*/ 695325 w 783431"/>
                <a:gd name="connsiteY75" fmla="*/ 2382 h 1131094"/>
                <a:gd name="connsiteX76" fmla="*/ 628650 w 783431"/>
                <a:gd name="connsiteY76" fmla="*/ 0 h 1131094"/>
                <a:gd name="connsiteX77" fmla="*/ 552450 w 783431"/>
                <a:gd name="connsiteY77" fmla="*/ 52388 h 1131094"/>
                <a:gd name="connsiteX78" fmla="*/ 538162 w 783431"/>
                <a:gd name="connsiteY78" fmla="*/ 90488 h 1131094"/>
                <a:gd name="connsiteX79" fmla="*/ 445294 w 783431"/>
                <a:gd name="connsiteY79" fmla="*/ 126207 h 1131094"/>
                <a:gd name="connsiteX80" fmla="*/ 397669 w 783431"/>
                <a:gd name="connsiteY80" fmla="*/ 159544 h 1131094"/>
                <a:gd name="connsiteX81" fmla="*/ 376237 w 783431"/>
                <a:gd name="connsiteY81" fmla="*/ 190500 h 1131094"/>
                <a:gd name="connsiteX82" fmla="*/ 350044 w 783431"/>
                <a:gd name="connsiteY82" fmla="*/ 140494 h 1131094"/>
                <a:gd name="connsiteX83" fmla="*/ 316706 w 783431"/>
                <a:gd name="connsiteY83" fmla="*/ 140494 h 1131094"/>
                <a:gd name="connsiteX84" fmla="*/ 304800 w 783431"/>
                <a:gd name="connsiteY84" fmla="*/ 166688 h 1131094"/>
                <a:gd name="connsiteX85" fmla="*/ 280987 w 783431"/>
                <a:gd name="connsiteY85" fmla="*/ 230982 h 1131094"/>
                <a:gd name="connsiteX86" fmla="*/ 154781 w 783431"/>
                <a:gd name="connsiteY86" fmla="*/ 223838 h 1131094"/>
                <a:gd name="connsiteX87" fmla="*/ 140494 w 783431"/>
                <a:gd name="connsiteY87" fmla="*/ 245269 h 1131094"/>
                <a:gd name="connsiteX88" fmla="*/ 138112 w 783431"/>
                <a:gd name="connsiteY88" fmla="*/ 280988 h 1131094"/>
                <a:gd name="connsiteX89" fmla="*/ 66675 w 783431"/>
                <a:gd name="connsiteY89" fmla="*/ 309563 h 1131094"/>
                <a:gd name="connsiteX90" fmla="*/ 54769 w 783431"/>
                <a:gd name="connsiteY90" fmla="*/ 323850 h 1131094"/>
                <a:gd name="connsiteX91" fmla="*/ 66675 w 783431"/>
                <a:gd name="connsiteY91" fmla="*/ 381000 h 1131094"/>
                <a:gd name="connsiteX92" fmla="*/ 19050 w 783431"/>
                <a:gd name="connsiteY92" fmla="*/ 423863 h 1131094"/>
                <a:gd name="connsiteX93" fmla="*/ 26194 w 783431"/>
                <a:gd name="connsiteY93" fmla="*/ 490538 h 1131094"/>
                <a:gd name="connsiteX94" fmla="*/ 33337 w 783431"/>
                <a:gd name="connsiteY94" fmla="*/ 554832 h 1131094"/>
                <a:gd name="connsiteX95" fmla="*/ 0 w 783431"/>
                <a:gd name="connsiteY95" fmla="*/ 614363 h 1131094"/>
                <a:gd name="connsiteX0" fmla="*/ 0 w 783431"/>
                <a:gd name="connsiteY0" fmla="*/ 614363 h 1131094"/>
                <a:gd name="connsiteX1" fmla="*/ 21431 w 783431"/>
                <a:gd name="connsiteY1" fmla="*/ 661988 h 1131094"/>
                <a:gd name="connsiteX2" fmla="*/ 28575 w 783431"/>
                <a:gd name="connsiteY2" fmla="*/ 742950 h 1131094"/>
                <a:gd name="connsiteX3" fmla="*/ 76200 w 783431"/>
                <a:gd name="connsiteY3" fmla="*/ 814388 h 1131094"/>
                <a:gd name="connsiteX4" fmla="*/ 102394 w 783431"/>
                <a:gd name="connsiteY4" fmla="*/ 919163 h 1131094"/>
                <a:gd name="connsiteX5" fmla="*/ 116681 w 783431"/>
                <a:gd name="connsiteY5" fmla="*/ 947738 h 1131094"/>
                <a:gd name="connsiteX6" fmla="*/ 130969 w 783431"/>
                <a:gd name="connsiteY6" fmla="*/ 995363 h 1131094"/>
                <a:gd name="connsiteX7" fmla="*/ 150019 w 783431"/>
                <a:gd name="connsiteY7" fmla="*/ 1023938 h 1131094"/>
                <a:gd name="connsiteX8" fmla="*/ 159544 w 783431"/>
                <a:gd name="connsiteY8" fmla="*/ 1042988 h 1131094"/>
                <a:gd name="connsiteX9" fmla="*/ 197644 w 783431"/>
                <a:gd name="connsiteY9" fmla="*/ 1069182 h 1131094"/>
                <a:gd name="connsiteX10" fmla="*/ 245269 w 783431"/>
                <a:gd name="connsiteY10" fmla="*/ 1090613 h 1131094"/>
                <a:gd name="connsiteX11" fmla="*/ 264318 w 783431"/>
                <a:gd name="connsiteY11" fmla="*/ 1131094 h 1131094"/>
                <a:gd name="connsiteX12" fmla="*/ 323850 w 783431"/>
                <a:gd name="connsiteY12" fmla="*/ 1123949 h 1131094"/>
                <a:gd name="connsiteX13" fmla="*/ 604837 w 783431"/>
                <a:gd name="connsiteY13" fmla="*/ 1085850 h 1131094"/>
                <a:gd name="connsiteX14" fmla="*/ 585787 w 783431"/>
                <a:gd name="connsiteY14" fmla="*/ 1035844 h 1131094"/>
                <a:gd name="connsiteX15" fmla="*/ 607219 w 783431"/>
                <a:gd name="connsiteY15" fmla="*/ 1021557 h 1131094"/>
                <a:gd name="connsiteX16" fmla="*/ 645319 w 783431"/>
                <a:gd name="connsiteY16" fmla="*/ 1016794 h 1131094"/>
                <a:gd name="connsiteX17" fmla="*/ 685800 w 783431"/>
                <a:gd name="connsiteY17" fmla="*/ 997744 h 1131094"/>
                <a:gd name="connsiteX18" fmla="*/ 716756 w 783431"/>
                <a:gd name="connsiteY18" fmla="*/ 1002507 h 1131094"/>
                <a:gd name="connsiteX19" fmla="*/ 738187 w 783431"/>
                <a:gd name="connsiteY19" fmla="*/ 969169 h 1131094"/>
                <a:gd name="connsiteX20" fmla="*/ 783431 w 783431"/>
                <a:gd name="connsiteY20" fmla="*/ 933450 h 1131094"/>
                <a:gd name="connsiteX21" fmla="*/ 776287 w 783431"/>
                <a:gd name="connsiteY21" fmla="*/ 907257 h 1131094"/>
                <a:gd name="connsiteX22" fmla="*/ 752475 w 783431"/>
                <a:gd name="connsiteY22" fmla="*/ 888207 h 1131094"/>
                <a:gd name="connsiteX23" fmla="*/ 752475 w 783431"/>
                <a:gd name="connsiteY23" fmla="*/ 864394 h 1131094"/>
                <a:gd name="connsiteX24" fmla="*/ 728662 w 783431"/>
                <a:gd name="connsiteY24" fmla="*/ 852488 h 1131094"/>
                <a:gd name="connsiteX25" fmla="*/ 711994 w 783431"/>
                <a:gd name="connsiteY25" fmla="*/ 802482 h 1131094"/>
                <a:gd name="connsiteX26" fmla="*/ 688181 w 783431"/>
                <a:gd name="connsiteY26" fmla="*/ 814388 h 1131094"/>
                <a:gd name="connsiteX27" fmla="*/ 659606 w 783431"/>
                <a:gd name="connsiteY27" fmla="*/ 814388 h 1131094"/>
                <a:gd name="connsiteX28" fmla="*/ 647700 w 783431"/>
                <a:gd name="connsiteY28" fmla="*/ 847725 h 1131094"/>
                <a:gd name="connsiteX29" fmla="*/ 623887 w 783431"/>
                <a:gd name="connsiteY29" fmla="*/ 847725 h 1131094"/>
                <a:gd name="connsiteX30" fmla="*/ 576262 w 783431"/>
                <a:gd name="connsiteY30" fmla="*/ 828675 h 1131094"/>
                <a:gd name="connsiteX31" fmla="*/ 554831 w 783431"/>
                <a:gd name="connsiteY31" fmla="*/ 816769 h 1131094"/>
                <a:gd name="connsiteX32" fmla="*/ 547687 w 783431"/>
                <a:gd name="connsiteY32" fmla="*/ 783432 h 1131094"/>
                <a:gd name="connsiteX33" fmla="*/ 561975 w 783431"/>
                <a:gd name="connsiteY33" fmla="*/ 754857 h 1131094"/>
                <a:gd name="connsiteX34" fmla="*/ 533400 w 783431"/>
                <a:gd name="connsiteY34" fmla="*/ 733425 h 1131094"/>
                <a:gd name="connsiteX35" fmla="*/ 509587 w 783431"/>
                <a:gd name="connsiteY35" fmla="*/ 711994 h 1131094"/>
                <a:gd name="connsiteX36" fmla="*/ 473869 w 783431"/>
                <a:gd name="connsiteY36" fmla="*/ 711994 h 1131094"/>
                <a:gd name="connsiteX37" fmla="*/ 435769 w 783431"/>
                <a:gd name="connsiteY37" fmla="*/ 711994 h 1131094"/>
                <a:gd name="connsiteX38" fmla="*/ 438150 w 783431"/>
                <a:gd name="connsiteY38" fmla="*/ 669132 h 1131094"/>
                <a:gd name="connsiteX39" fmla="*/ 428625 w 783431"/>
                <a:gd name="connsiteY39" fmla="*/ 642938 h 1131094"/>
                <a:gd name="connsiteX40" fmla="*/ 423862 w 783431"/>
                <a:gd name="connsiteY40" fmla="*/ 607219 h 1131094"/>
                <a:gd name="connsiteX41" fmla="*/ 426244 w 783431"/>
                <a:gd name="connsiteY41" fmla="*/ 578644 h 1131094"/>
                <a:gd name="connsiteX42" fmla="*/ 440531 w 783431"/>
                <a:gd name="connsiteY42" fmla="*/ 566738 h 1131094"/>
                <a:gd name="connsiteX43" fmla="*/ 450056 w 783431"/>
                <a:gd name="connsiteY43" fmla="*/ 535782 h 1131094"/>
                <a:gd name="connsiteX44" fmla="*/ 457200 w 783431"/>
                <a:gd name="connsiteY44" fmla="*/ 519113 h 1131094"/>
                <a:gd name="connsiteX45" fmla="*/ 481012 w 783431"/>
                <a:gd name="connsiteY45" fmla="*/ 526257 h 1131094"/>
                <a:gd name="connsiteX46" fmla="*/ 495300 w 783431"/>
                <a:gd name="connsiteY46" fmla="*/ 576263 h 1131094"/>
                <a:gd name="connsiteX47" fmla="*/ 507206 w 783431"/>
                <a:gd name="connsiteY47" fmla="*/ 581025 h 1131094"/>
                <a:gd name="connsiteX48" fmla="*/ 526256 w 783431"/>
                <a:gd name="connsiteY48" fmla="*/ 583407 h 1131094"/>
                <a:gd name="connsiteX49" fmla="*/ 554831 w 783431"/>
                <a:gd name="connsiteY49" fmla="*/ 583407 h 1131094"/>
                <a:gd name="connsiteX50" fmla="*/ 557212 w 783431"/>
                <a:gd name="connsiteY50" fmla="*/ 547688 h 1131094"/>
                <a:gd name="connsiteX51" fmla="*/ 545306 w 783431"/>
                <a:gd name="connsiteY51" fmla="*/ 502444 h 1131094"/>
                <a:gd name="connsiteX52" fmla="*/ 545306 w 783431"/>
                <a:gd name="connsiteY52" fmla="*/ 476250 h 1131094"/>
                <a:gd name="connsiteX53" fmla="*/ 581025 w 783431"/>
                <a:gd name="connsiteY53" fmla="*/ 454819 h 1131094"/>
                <a:gd name="connsiteX54" fmla="*/ 604837 w 783431"/>
                <a:gd name="connsiteY54" fmla="*/ 435769 h 1131094"/>
                <a:gd name="connsiteX55" fmla="*/ 640556 w 783431"/>
                <a:gd name="connsiteY55" fmla="*/ 414338 h 1131094"/>
                <a:gd name="connsiteX56" fmla="*/ 645319 w 783431"/>
                <a:gd name="connsiteY56" fmla="*/ 395288 h 1131094"/>
                <a:gd name="connsiteX57" fmla="*/ 633412 w 783431"/>
                <a:gd name="connsiteY57" fmla="*/ 371475 h 1131094"/>
                <a:gd name="connsiteX58" fmla="*/ 614362 w 783431"/>
                <a:gd name="connsiteY58" fmla="*/ 369094 h 1131094"/>
                <a:gd name="connsiteX59" fmla="*/ 609600 w 783431"/>
                <a:gd name="connsiteY59" fmla="*/ 366713 h 1131094"/>
                <a:gd name="connsiteX60" fmla="*/ 597694 w 783431"/>
                <a:gd name="connsiteY60" fmla="*/ 357188 h 1131094"/>
                <a:gd name="connsiteX61" fmla="*/ 611981 w 783431"/>
                <a:gd name="connsiteY61" fmla="*/ 345282 h 1131094"/>
                <a:gd name="connsiteX62" fmla="*/ 652462 w 783431"/>
                <a:gd name="connsiteY62" fmla="*/ 316707 h 1131094"/>
                <a:gd name="connsiteX63" fmla="*/ 678656 w 783431"/>
                <a:gd name="connsiteY63" fmla="*/ 264319 h 1131094"/>
                <a:gd name="connsiteX64" fmla="*/ 666750 w 783431"/>
                <a:gd name="connsiteY64" fmla="*/ 242888 h 1131094"/>
                <a:gd name="connsiteX65" fmla="*/ 638175 w 783431"/>
                <a:gd name="connsiteY65" fmla="*/ 219075 h 1131094"/>
                <a:gd name="connsiteX66" fmla="*/ 642937 w 783431"/>
                <a:gd name="connsiteY66" fmla="*/ 180975 h 1131094"/>
                <a:gd name="connsiteX67" fmla="*/ 673894 w 783431"/>
                <a:gd name="connsiteY67" fmla="*/ 171450 h 1131094"/>
                <a:gd name="connsiteX68" fmla="*/ 700087 w 783431"/>
                <a:gd name="connsiteY68" fmla="*/ 142875 h 1131094"/>
                <a:gd name="connsiteX69" fmla="*/ 700087 w 783431"/>
                <a:gd name="connsiteY69" fmla="*/ 111919 h 1131094"/>
                <a:gd name="connsiteX70" fmla="*/ 666750 w 783431"/>
                <a:gd name="connsiteY70" fmla="*/ 107157 h 1131094"/>
                <a:gd name="connsiteX71" fmla="*/ 645319 w 783431"/>
                <a:gd name="connsiteY71" fmla="*/ 102394 h 1131094"/>
                <a:gd name="connsiteX72" fmla="*/ 645319 w 783431"/>
                <a:gd name="connsiteY72" fmla="*/ 102394 h 1131094"/>
                <a:gd name="connsiteX73" fmla="*/ 678656 w 783431"/>
                <a:gd name="connsiteY73" fmla="*/ 69057 h 1131094"/>
                <a:gd name="connsiteX74" fmla="*/ 685800 w 783431"/>
                <a:gd name="connsiteY74" fmla="*/ 40482 h 1131094"/>
                <a:gd name="connsiteX75" fmla="*/ 678656 w 783431"/>
                <a:gd name="connsiteY75" fmla="*/ 21432 h 1131094"/>
                <a:gd name="connsiteX76" fmla="*/ 695325 w 783431"/>
                <a:gd name="connsiteY76" fmla="*/ 2382 h 1131094"/>
                <a:gd name="connsiteX77" fmla="*/ 628650 w 783431"/>
                <a:gd name="connsiteY77" fmla="*/ 0 h 1131094"/>
                <a:gd name="connsiteX78" fmla="*/ 552450 w 783431"/>
                <a:gd name="connsiteY78" fmla="*/ 52388 h 1131094"/>
                <a:gd name="connsiteX79" fmla="*/ 538162 w 783431"/>
                <a:gd name="connsiteY79" fmla="*/ 90488 h 1131094"/>
                <a:gd name="connsiteX80" fmla="*/ 445294 w 783431"/>
                <a:gd name="connsiteY80" fmla="*/ 126207 h 1131094"/>
                <a:gd name="connsiteX81" fmla="*/ 397669 w 783431"/>
                <a:gd name="connsiteY81" fmla="*/ 159544 h 1131094"/>
                <a:gd name="connsiteX82" fmla="*/ 376237 w 783431"/>
                <a:gd name="connsiteY82" fmla="*/ 190500 h 1131094"/>
                <a:gd name="connsiteX83" fmla="*/ 350044 w 783431"/>
                <a:gd name="connsiteY83" fmla="*/ 140494 h 1131094"/>
                <a:gd name="connsiteX84" fmla="*/ 316706 w 783431"/>
                <a:gd name="connsiteY84" fmla="*/ 140494 h 1131094"/>
                <a:gd name="connsiteX85" fmla="*/ 304800 w 783431"/>
                <a:gd name="connsiteY85" fmla="*/ 166688 h 1131094"/>
                <a:gd name="connsiteX86" fmla="*/ 280987 w 783431"/>
                <a:gd name="connsiteY86" fmla="*/ 230982 h 1131094"/>
                <a:gd name="connsiteX87" fmla="*/ 154781 w 783431"/>
                <a:gd name="connsiteY87" fmla="*/ 223838 h 1131094"/>
                <a:gd name="connsiteX88" fmla="*/ 140494 w 783431"/>
                <a:gd name="connsiteY88" fmla="*/ 245269 h 1131094"/>
                <a:gd name="connsiteX89" fmla="*/ 138112 w 783431"/>
                <a:gd name="connsiteY89" fmla="*/ 280988 h 1131094"/>
                <a:gd name="connsiteX90" fmla="*/ 66675 w 783431"/>
                <a:gd name="connsiteY90" fmla="*/ 309563 h 1131094"/>
                <a:gd name="connsiteX91" fmla="*/ 54769 w 783431"/>
                <a:gd name="connsiteY91" fmla="*/ 323850 h 1131094"/>
                <a:gd name="connsiteX92" fmla="*/ 66675 w 783431"/>
                <a:gd name="connsiteY92" fmla="*/ 381000 h 1131094"/>
                <a:gd name="connsiteX93" fmla="*/ 19050 w 783431"/>
                <a:gd name="connsiteY93" fmla="*/ 423863 h 1131094"/>
                <a:gd name="connsiteX94" fmla="*/ 26194 w 783431"/>
                <a:gd name="connsiteY94" fmla="*/ 490538 h 1131094"/>
                <a:gd name="connsiteX95" fmla="*/ 33337 w 783431"/>
                <a:gd name="connsiteY95" fmla="*/ 554832 h 1131094"/>
                <a:gd name="connsiteX96" fmla="*/ 0 w 783431"/>
                <a:gd name="connsiteY96" fmla="*/ 614363 h 1131094"/>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604837 w 783431"/>
                <a:gd name="connsiteY13" fmla="*/ 1085850 h 1164431"/>
                <a:gd name="connsiteX14" fmla="*/ 585787 w 783431"/>
                <a:gd name="connsiteY14" fmla="*/ 1035844 h 1164431"/>
                <a:gd name="connsiteX15" fmla="*/ 607219 w 783431"/>
                <a:gd name="connsiteY15" fmla="*/ 1021557 h 1164431"/>
                <a:gd name="connsiteX16" fmla="*/ 645319 w 783431"/>
                <a:gd name="connsiteY16" fmla="*/ 1016794 h 1164431"/>
                <a:gd name="connsiteX17" fmla="*/ 685800 w 783431"/>
                <a:gd name="connsiteY17" fmla="*/ 997744 h 1164431"/>
                <a:gd name="connsiteX18" fmla="*/ 716756 w 783431"/>
                <a:gd name="connsiteY18" fmla="*/ 1002507 h 1164431"/>
                <a:gd name="connsiteX19" fmla="*/ 738187 w 783431"/>
                <a:gd name="connsiteY19" fmla="*/ 969169 h 1164431"/>
                <a:gd name="connsiteX20" fmla="*/ 783431 w 783431"/>
                <a:gd name="connsiteY20" fmla="*/ 933450 h 1164431"/>
                <a:gd name="connsiteX21" fmla="*/ 776287 w 783431"/>
                <a:gd name="connsiteY21" fmla="*/ 907257 h 1164431"/>
                <a:gd name="connsiteX22" fmla="*/ 752475 w 783431"/>
                <a:gd name="connsiteY22" fmla="*/ 888207 h 1164431"/>
                <a:gd name="connsiteX23" fmla="*/ 752475 w 783431"/>
                <a:gd name="connsiteY23" fmla="*/ 864394 h 1164431"/>
                <a:gd name="connsiteX24" fmla="*/ 728662 w 783431"/>
                <a:gd name="connsiteY24" fmla="*/ 852488 h 1164431"/>
                <a:gd name="connsiteX25" fmla="*/ 711994 w 783431"/>
                <a:gd name="connsiteY25" fmla="*/ 802482 h 1164431"/>
                <a:gd name="connsiteX26" fmla="*/ 688181 w 783431"/>
                <a:gd name="connsiteY26" fmla="*/ 814388 h 1164431"/>
                <a:gd name="connsiteX27" fmla="*/ 659606 w 783431"/>
                <a:gd name="connsiteY27" fmla="*/ 814388 h 1164431"/>
                <a:gd name="connsiteX28" fmla="*/ 647700 w 783431"/>
                <a:gd name="connsiteY28" fmla="*/ 847725 h 1164431"/>
                <a:gd name="connsiteX29" fmla="*/ 623887 w 783431"/>
                <a:gd name="connsiteY29" fmla="*/ 847725 h 1164431"/>
                <a:gd name="connsiteX30" fmla="*/ 576262 w 783431"/>
                <a:gd name="connsiteY30" fmla="*/ 828675 h 1164431"/>
                <a:gd name="connsiteX31" fmla="*/ 554831 w 783431"/>
                <a:gd name="connsiteY31" fmla="*/ 816769 h 1164431"/>
                <a:gd name="connsiteX32" fmla="*/ 547687 w 783431"/>
                <a:gd name="connsiteY32" fmla="*/ 783432 h 1164431"/>
                <a:gd name="connsiteX33" fmla="*/ 561975 w 783431"/>
                <a:gd name="connsiteY33" fmla="*/ 754857 h 1164431"/>
                <a:gd name="connsiteX34" fmla="*/ 533400 w 783431"/>
                <a:gd name="connsiteY34" fmla="*/ 733425 h 1164431"/>
                <a:gd name="connsiteX35" fmla="*/ 509587 w 783431"/>
                <a:gd name="connsiteY35" fmla="*/ 711994 h 1164431"/>
                <a:gd name="connsiteX36" fmla="*/ 473869 w 783431"/>
                <a:gd name="connsiteY36" fmla="*/ 711994 h 1164431"/>
                <a:gd name="connsiteX37" fmla="*/ 435769 w 783431"/>
                <a:gd name="connsiteY37" fmla="*/ 711994 h 1164431"/>
                <a:gd name="connsiteX38" fmla="*/ 438150 w 783431"/>
                <a:gd name="connsiteY38" fmla="*/ 669132 h 1164431"/>
                <a:gd name="connsiteX39" fmla="*/ 428625 w 783431"/>
                <a:gd name="connsiteY39" fmla="*/ 642938 h 1164431"/>
                <a:gd name="connsiteX40" fmla="*/ 423862 w 783431"/>
                <a:gd name="connsiteY40" fmla="*/ 607219 h 1164431"/>
                <a:gd name="connsiteX41" fmla="*/ 426244 w 783431"/>
                <a:gd name="connsiteY41" fmla="*/ 578644 h 1164431"/>
                <a:gd name="connsiteX42" fmla="*/ 440531 w 783431"/>
                <a:gd name="connsiteY42" fmla="*/ 566738 h 1164431"/>
                <a:gd name="connsiteX43" fmla="*/ 450056 w 783431"/>
                <a:gd name="connsiteY43" fmla="*/ 535782 h 1164431"/>
                <a:gd name="connsiteX44" fmla="*/ 457200 w 783431"/>
                <a:gd name="connsiteY44" fmla="*/ 519113 h 1164431"/>
                <a:gd name="connsiteX45" fmla="*/ 481012 w 783431"/>
                <a:gd name="connsiteY45" fmla="*/ 526257 h 1164431"/>
                <a:gd name="connsiteX46" fmla="*/ 495300 w 783431"/>
                <a:gd name="connsiteY46" fmla="*/ 576263 h 1164431"/>
                <a:gd name="connsiteX47" fmla="*/ 507206 w 783431"/>
                <a:gd name="connsiteY47" fmla="*/ 581025 h 1164431"/>
                <a:gd name="connsiteX48" fmla="*/ 526256 w 783431"/>
                <a:gd name="connsiteY48" fmla="*/ 583407 h 1164431"/>
                <a:gd name="connsiteX49" fmla="*/ 554831 w 783431"/>
                <a:gd name="connsiteY49" fmla="*/ 583407 h 1164431"/>
                <a:gd name="connsiteX50" fmla="*/ 557212 w 783431"/>
                <a:gd name="connsiteY50" fmla="*/ 547688 h 1164431"/>
                <a:gd name="connsiteX51" fmla="*/ 545306 w 783431"/>
                <a:gd name="connsiteY51" fmla="*/ 502444 h 1164431"/>
                <a:gd name="connsiteX52" fmla="*/ 545306 w 783431"/>
                <a:gd name="connsiteY52" fmla="*/ 476250 h 1164431"/>
                <a:gd name="connsiteX53" fmla="*/ 581025 w 783431"/>
                <a:gd name="connsiteY53" fmla="*/ 454819 h 1164431"/>
                <a:gd name="connsiteX54" fmla="*/ 604837 w 783431"/>
                <a:gd name="connsiteY54" fmla="*/ 435769 h 1164431"/>
                <a:gd name="connsiteX55" fmla="*/ 640556 w 783431"/>
                <a:gd name="connsiteY55" fmla="*/ 414338 h 1164431"/>
                <a:gd name="connsiteX56" fmla="*/ 645319 w 783431"/>
                <a:gd name="connsiteY56" fmla="*/ 395288 h 1164431"/>
                <a:gd name="connsiteX57" fmla="*/ 633412 w 783431"/>
                <a:gd name="connsiteY57" fmla="*/ 371475 h 1164431"/>
                <a:gd name="connsiteX58" fmla="*/ 614362 w 783431"/>
                <a:gd name="connsiteY58" fmla="*/ 369094 h 1164431"/>
                <a:gd name="connsiteX59" fmla="*/ 609600 w 783431"/>
                <a:gd name="connsiteY59" fmla="*/ 366713 h 1164431"/>
                <a:gd name="connsiteX60" fmla="*/ 597694 w 783431"/>
                <a:gd name="connsiteY60" fmla="*/ 357188 h 1164431"/>
                <a:gd name="connsiteX61" fmla="*/ 611981 w 783431"/>
                <a:gd name="connsiteY61" fmla="*/ 345282 h 1164431"/>
                <a:gd name="connsiteX62" fmla="*/ 652462 w 783431"/>
                <a:gd name="connsiteY62" fmla="*/ 316707 h 1164431"/>
                <a:gd name="connsiteX63" fmla="*/ 678656 w 783431"/>
                <a:gd name="connsiteY63" fmla="*/ 264319 h 1164431"/>
                <a:gd name="connsiteX64" fmla="*/ 666750 w 783431"/>
                <a:gd name="connsiteY64" fmla="*/ 242888 h 1164431"/>
                <a:gd name="connsiteX65" fmla="*/ 638175 w 783431"/>
                <a:gd name="connsiteY65" fmla="*/ 219075 h 1164431"/>
                <a:gd name="connsiteX66" fmla="*/ 642937 w 783431"/>
                <a:gd name="connsiteY66" fmla="*/ 180975 h 1164431"/>
                <a:gd name="connsiteX67" fmla="*/ 673894 w 783431"/>
                <a:gd name="connsiteY67" fmla="*/ 171450 h 1164431"/>
                <a:gd name="connsiteX68" fmla="*/ 700087 w 783431"/>
                <a:gd name="connsiteY68" fmla="*/ 142875 h 1164431"/>
                <a:gd name="connsiteX69" fmla="*/ 700087 w 783431"/>
                <a:gd name="connsiteY69" fmla="*/ 111919 h 1164431"/>
                <a:gd name="connsiteX70" fmla="*/ 666750 w 783431"/>
                <a:gd name="connsiteY70" fmla="*/ 107157 h 1164431"/>
                <a:gd name="connsiteX71" fmla="*/ 645319 w 783431"/>
                <a:gd name="connsiteY71" fmla="*/ 102394 h 1164431"/>
                <a:gd name="connsiteX72" fmla="*/ 645319 w 783431"/>
                <a:gd name="connsiteY72" fmla="*/ 102394 h 1164431"/>
                <a:gd name="connsiteX73" fmla="*/ 678656 w 783431"/>
                <a:gd name="connsiteY73" fmla="*/ 69057 h 1164431"/>
                <a:gd name="connsiteX74" fmla="*/ 685800 w 783431"/>
                <a:gd name="connsiteY74" fmla="*/ 40482 h 1164431"/>
                <a:gd name="connsiteX75" fmla="*/ 678656 w 783431"/>
                <a:gd name="connsiteY75" fmla="*/ 21432 h 1164431"/>
                <a:gd name="connsiteX76" fmla="*/ 695325 w 783431"/>
                <a:gd name="connsiteY76" fmla="*/ 2382 h 1164431"/>
                <a:gd name="connsiteX77" fmla="*/ 628650 w 783431"/>
                <a:gd name="connsiteY77" fmla="*/ 0 h 1164431"/>
                <a:gd name="connsiteX78" fmla="*/ 552450 w 783431"/>
                <a:gd name="connsiteY78" fmla="*/ 52388 h 1164431"/>
                <a:gd name="connsiteX79" fmla="*/ 538162 w 783431"/>
                <a:gd name="connsiteY79" fmla="*/ 90488 h 1164431"/>
                <a:gd name="connsiteX80" fmla="*/ 445294 w 783431"/>
                <a:gd name="connsiteY80" fmla="*/ 126207 h 1164431"/>
                <a:gd name="connsiteX81" fmla="*/ 397669 w 783431"/>
                <a:gd name="connsiteY81" fmla="*/ 159544 h 1164431"/>
                <a:gd name="connsiteX82" fmla="*/ 376237 w 783431"/>
                <a:gd name="connsiteY82" fmla="*/ 190500 h 1164431"/>
                <a:gd name="connsiteX83" fmla="*/ 350044 w 783431"/>
                <a:gd name="connsiteY83" fmla="*/ 140494 h 1164431"/>
                <a:gd name="connsiteX84" fmla="*/ 316706 w 783431"/>
                <a:gd name="connsiteY84" fmla="*/ 140494 h 1164431"/>
                <a:gd name="connsiteX85" fmla="*/ 304800 w 783431"/>
                <a:gd name="connsiteY85" fmla="*/ 166688 h 1164431"/>
                <a:gd name="connsiteX86" fmla="*/ 280987 w 783431"/>
                <a:gd name="connsiteY86" fmla="*/ 230982 h 1164431"/>
                <a:gd name="connsiteX87" fmla="*/ 154781 w 783431"/>
                <a:gd name="connsiteY87" fmla="*/ 223838 h 1164431"/>
                <a:gd name="connsiteX88" fmla="*/ 140494 w 783431"/>
                <a:gd name="connsiteY88" fmla="*/ 245269 h 1164431"/>
                <a:gd name="connsiteX89" fmla="*/ 138112 w 783431"/>
                <a:gd name="connsiteY89" fmla="*/ 280988 h 1164431"/>
                <a:gd name="connsiteX90" fmla="*/ 66675 w 783431"/>
                <a:gd name="connsiteY90" fmla="*/ 309563 h 1164431"/>
                <a:gd name="connsiteX91" fmla="*/ 54769 w 783431"/>
                <a:gd name="connsiteY91" fmla="*/ 323850 h 1164431"/>
                <a:gd name="connsiteX92" fmla="*/ 66675 w 783431"/>
                <a:gd name="connsiteY92" fmla="*/ 381000 h 1164431"/>
                <a:gd name="connsiteX93" fmla="*/ 19050 w 783431"/>
                <a:gd name="connsiteY93" fmla="*/ 423863 h 1164431"/>
                <a:gd name="connsiteX94" fmla="*/ 26194 w 783431"/>
                <a:gd name="connsiteY94" fmla="*/ 490538 h 1164431"/>
                <a:gd name="connsiteX95" fmla="*/ 33337 w 783431"/>
                <a:gd name="connsiteY95" fmla="*/ 554832 h 1164431"/>
                <a:gd name="connsiteX96" fmla="*/ 0 w 783431"/>
                <a:gd name="connsiteY96" fmla="*/ 614363 h 1164431"/>
                <a:gd name="connsiteX0" fmla="*/ 0 w 783431"/>
                <a:gd name="connsiteY0" fmla="*/ 614363 h 1164431"/>
                <a:gd name="connsiteX1" fmla="*/ 21431 w 783431"/>
                <a:gd name="connsiteY1" fmla="*/ 661988 h 1164431"/>
                <a:gd name="connsiteX2" fmla="*/ 28575 w 783431"/>
                <a:gd name="connsiteY2" fmla="*/ 742950 h 1164431"/>
                <a:gd name="connsiteX3" fmla="*/ 76200 w 783431"/>
                <a:gd name="connsiteY3" fmla="*/ 814388 h 1164431"/>
                <a:gd name="connsiteX4" fmla="*/ 102394 w 783431"/>
                <a:gd name="connsiteY4" fmla="*/ 919163 h 1164431"/>
                <a:gd name="connsiteX5" fmla="*/ 116681 w 783431"/>
                <a:gd name="connsiteY5" fmla="*/ 947738 h 1164431"/>
                <a:gd name="connsiteX6" fmla="*/ 130969 w 783431"/>
                <a:gd name="connsiteY6" fmla="*/ 995363 h 1164431"/>
                <a:gd name="connsiteX7" fmla="*/ 150019 w 783431"/>
                <a:gd name="connsiteY7" fmla="*/ 1023938 h 1164431"/>
                <a:gd name="connsiteX8" fmla="*/ 159544 w 783431"/>
                <a:gd name="connsiteY8" fmla="*/ 1042988 h 1164431"/>
                <a:gd name="connsiteX9" fmla="*/ 197644 w 783431"/>
                <a:gd name="connsiteY9" fmla="*/ 1069182 h 1164431"/>
                <a:gd name="connsiteX10" fmla="*/ 245269 w 783431"/>
                <a:gd name="connsiteY10" fmla="*/ 1090613 h 1164431"/>
                <a:gd name="connsiteX11" fmla="*/ 264318 w 783431"/>
                <a:gd name="connsiteY11" fmla="*/ 1131094 h 1164431"/>
                <a:gd name="connsiteX12" fmla="*/ 295275 w 783431"/>
                <a:gd name="connsiteY12" fmla="*/ 1164431 h 1164431"/>
                <a:gd name="connsiteX13" fmla="*/ 354806 w 783431"/>
                <a:gd name="connsiteY13" fmla="*/ 1152524 h 1164431"/>
                <a:gd name="connsiteX14" fmla="*/ 604837 w 783431"/>
                <a:gd name="connsiteY14" fmla="*/ 1085850 h 1164431"/>
                <a:gd name="connsiteX15" fmla="*/ 585787 w 783431"/>
                <a:gd name="connsiteY15" fmla="*/ 1035844 h 1164431"/>
                <a:gd name="connsiteX16" fmla="*/ 607219 w 783431"/>
                <a:gd name="connsiteY16" fmla="*/ 1021557 h 1164431"/>
                <a:gd name="connsiteX17" fmla="*/ 645319 w 783431"/>
                <a:gd name="connsiteY17" fmla="*/ 1016794 h 1164431"/>
                <a:gd name="connsiteX18" fmla="*/ 685800 w 783431"/>
                <a:gd name="connsiteY18" fmla="*/ 997744 h 1164431"/>
                <a:gd name="connsiteX19" fmla="*/ 716756 w 783431"/>
                <a:gd name="connsiteY19" fmla="*/ 1002507 h 1164431"/>
                <a:gd name="connsiteX20" fmla="*/ 738187 w 783431"/>
                <a:gd name="connsiteY20" fmla="*/ 969169 h 1164431"/>
                <a:gd name="connsiteX21" fmla="*/ 783431 w 783431"/>
                <a:gd name="connsiteY21" fmla="*/ 933450 h 1164431"/>
                <a:gd name="connsiteX22" fmla="*/ 776287 w 783431"/>
                <a:gd name="connsiteY22" fmla="*/ 907257 h 1164431"/>
                <a:gd name="connsiteX23" fmla="*/ 752475 w 783431"/>
                <a:gd name="connsiteY23" fmla="*/ 888207 h 1164431"/>
                <a:gd name="connsiteX24" fmla="*/ 752475 w 783431"/>
                <a:gd name="connsiteY24" fmla="*/ 864394 h 1164431"/>
                <a:gd name="connsiteX25" fmla="*/ 728662 w 783431"/>
                <a:gd name="connsiteY25" fmla="*/ 852488 h 1164431"/>
                <a:gd name="connsiteX26" fmla="*/ 711994 w 783431"/>
                <a:gd name="connsiteY26" fmla="*/ 802482 h 1164431"/>
                <a:gd name="connsiteX27" fmla="*/ 688181 w 783431"/>
                <a:gd name="connsiteY27" fmla="*/ 814388 h 1164431"/>
                <a:gd name="connsiteX28" fmla="*/ 659606 w 783431"/>
                <a:gd name="connsiteY28" fmla="*/ 814388 h 1164431"/>
                <a:gd name="connsiteX29" fmla="*/ 647700 w 783431"/>
                <a:gd name="connsiteY29" fmla="*/ 847725 h 1164431"/>
                <a:gd name="connsiteX30" fmla="*/ 623887 w 783431"/>
                <a:gd name="connsiteY30" fmla="*/ 847725 h 1164431"/>
                <a:gd name="connsiteX31" fmla="*/ 576262 w 783431"/>
                <a:gd name="connsiteY31" fmla="*/ 828675 h 1164431"/>
                <a:gd name="connsiteX32" fmla="*/ 554831 w 783431"/>
                <a:gd name="connsiteY32" fmla="*/ 816769 h 1164431"/>
                <a:gd name="connsiteX33" fmla="*/ 547687 w 783431"/>
                <a:gd name="connsiteY33" fmla="*/ 783432 h 1164431"/>
                <a:gd name="connsiteX34" fmla="*/ 561975 w 783431"/>
                <a:gd name="connsiteY34" fmla="*/ 754857 h 1164431"/>
                <a:gd name="connsiteX35" fmla="*/ 533400 w 783431"/>
                <a:gd name="connsiteY35" fmla="*/ 733425 h 1164431"/>
                <a:gd name="connsiteX36" fmla="*/ 509587 w 783431"/>
                <a:gd name="connsiteY36" fmla="*/ 711994 h 1164431"/>
                <a:gd name="connsiteX37" fmla="*/ 473869 w 783431"/>
                <a:gd name="connsiteY37" fmla="*/ 711994 h 1164431"/>
                <a:gd name="connsiteX38" fmla="*/ 435769 w 783431"/>
                <a:gd name="connsiteY38" fmla="*/ 711994 h 1164431"/>
                <a:gd name="connsiteX39" fmla="*/ 438150 w 783431"/>
                <a:gd name="connsiteY39" fmla="*/ 669132 h 1164431"/>
                <a:gd name="connsiteX40" fmla="*/ 428625 w 783431"/>
                <a:gd name="connsiteY40" fmla="*/ 642938 h 1164431"/>
                <a:gd name="connsiteX41" fmla="*/ 423862 w 783431"/>
                <a:gd name="connsiteY41" fmla="*/ 607219 h 1164431"/>
                <a:gd name="connsiteX42" fmla="*/ 426244 w 783431"/>
                <a:gd name="connsiteY42" fmla="*/ 578644 h 1164431"/>
                <a:gd name="connsiteX43" fmla="*/ 440531 w 783431"/>
                <a:gd name="connsiteY43" fmla="*/ 566738 h 1164431"/>
                <a:gd name="connsiteX44" fmla="*/ 450056 w 783431"/>
                <a:gd name="connsiteY44" fmla="*/ 535782 h 1164431"/>
                <a:gd name="connsiteX45" fmla="*/ 457200 w 783431"/>
                <a:gd name="connsiteY45" fmla="*/ 519113 h 1164431"/>
                <a:gd name="connsiteX46" fmla="*/ 481012 w 783431"/>
                <a:gd name="connsiteY46" fmla="*/ 526257 h 1164431"/>
                <a:gd name="connsiteX47" fmla="*/ 495300 w 783431"/>
                <a:gd name="connsiteY47" fmla="*/ 576263 h 1164431"/>
                <a:gd name="connsiteX48" fmla="*/ 507206 w 783431"/>
                <a:gd name="connsiteY48" fmla="*/ 581025 h 1164431"/>
                <a:gd name="connsiteX49" fmla="*/ 526256 w 783431"/>
                <a:gd name="connsiteY49" fmla="*/ 583407 h 1164431"/>
                <a:gd name="connsiteX50" fmla="*/ 554831 w 783431"/>
                <a:gd name="connsiteY50" fmla="*/ 583407 h 1164431"/>
                <a:gd name="connsiteX51" fmla="*/ 557212 w 783431"/>
                <a:gd name="connsiteY51" fmla="*/ 547688 h 1164431"/>
                <a:gd name="connsiteX52" fmla="*/ 545306 w 783431"/>
                <a:gd name="connsiteY52" fmla="*/ 502444 h 1164431"/>
                <a:gd name="connsiteX53" fmla="*/ 545306 w 783431"/>
                <a:gd name="connsiteY53" fmla="*/ 476250 h 1164431"/>
                <a:gd name="connsiteX54" fmla="*/ 581025 w 783431"/>
                <a:gd name="connsiteY54" fmla="*/ 454819 h 1164431"/>
                <a:gd name="connsiteX55" fmla="*/ 604837 w 783431"/>
                <a:gd name="connsiteY55" fmla="*/ 435769 h 1164431"/>
                <a:gd name="connsiteX56" fmla="*/ 640556 w 783431"/>
                <a:gd name="connsiteY56" fmla="*/ 414338 h 1164431"/>
                <a:gd name="connsiteX57" fmla="*/ 645319 w 783431"/>
                <a:gd name="connsiteY57" fmla="*/ 395288 h 1164431"/>
                <a:gd name="connsiteX58" fmla="*/ 633412 w 783431"/>
                <a:gd name="connsiteY58" fmla="*/ 371475 h 1164431"/>
                <a:gd name="connsiteX59" fmla="*/ 614362 w 783431"/>
                <a:gd name="connsiteY59" fmla="*/ 369094 h 1164431"/>
                <a:gd name="connsiteX60" fmla="*/ 609600 w 783431"/>
                <a:gd name="connsiteY60" fmla="*/ 366713 h 1164431"/>
                <a:gd name="connsiteX61" fmla="*/ 597694 w 783431"/>
                <a:gd name="connsiteY61" fmla="*/ 357188 h 1164431"/>
                <a:gd name="connsiteX62" fmla="*/ 611981 w 783431"/>
                <a:gd name="connsiteY62" fmla="*/ 345282 h 1164431"/>
                <a:gd name="connsiteX63" fmla="*/ 652462 w 783431"/>
                <a:gd name="connsiteY63" fmla="*/ 316707 h 1164431"/>
                <a:gd name="connsiteX64" fmla="*/ 678656 w 783431"/>
                <a:gd name="connsiteY64" fmla="*/ 264319 h 1164431"/>
                <a:gd name="connsiteX65" fmla="*/ 666750 w 783431"/>
                <a:gd name="connsiteY65" fmla="*/ 242888 h 1164431"/>
                <a:gd name="connsiteX66" fmla="*/ 638175 w 783431"/>
                <a:gd name="connsiteY66" fmla="*/ 219075 h 1164431"/>
                <a:gd name="connsiteX67" fmla="*/ 642937 w 783431"/>
                <a:gd name="connsiteY67" fmla="*/ 180975 h 1164431"/>
                <a:gd name="connsiteX68" fmla="*/ 673894 w 783431"/>
                <a:gd name="connsiteY68" fmla="*/ 171450 h 1164431"/>
                <a:gd name="connsiteX69" fmla="*/ 700087 w 783431"/>
                <a:gd name="connsiteY69" fmla="*/ 142875 h 1164431"/>
                <a:gd name="connsiteX70" fmla="*/ 700087 w 783431"/>
                <a:gd name="connsiteY70" fmla="*/ 111919 h 1164431"/>
                <a:gd name="connsiteX71" fmla="*/ 666750 w 783431"/>
                <a:gd name="connsiteY71" fmla="*/ 107157 h 1164431"/>
                <a:gd name="connsiteX72" fmla="*/ 645319 w 783431"/>
                <a:gd name="connsiteY72" fmla="*/ 102394 h 1164431"/>
                <a:gd name="connsiteX73" fmla="*/ 645319 w 783431"/>
                <a:gd name="connsiteY73" fmla="*/ 102394 h 1164431"/>
                <a:gd name="connsiteX74" fmla="*/ 678656 w 783431"/>
                <a:gd name="connsiteY74" fmla="*/ 69057 h 1164431"/>
                <a:gd name="connsiteX75" fmla="*/ 685800 w 783431"/>
                <a:gd name="connsiteY75" fmla="*/ 40482 h 1164431"/>
                <a:gd name="connsiteX76" fmla="*/ 678656 w 783431"/>
                <a:gd name="connsiteY76" fmla="*/ 21432 h 1164431"/>
                <a:gd name="connsiteX77" fmla="*/ 695325 w 783431"/>
                <a:gd name="connsiteY77" fmla="*/ 2382 h 1164431"/>
                <a:gd name="connsiteX78" fmla="*/ 628650 w 783431"/>
                <a:gd name="connsiteY78" fmla="*/ 0 h 1164431"/>
                <a:gd name="connsiteX79" fmla="*/ 552450 w 783431"/>
                <a:gd name="connsiteY79" fmla="*/ 52388 h 1164431"/>
                <a:gd name="connsiteX80" fmla="*/ 538162 w 783431"/>
                <a:gd name="connsiteY80" fmla="*/ 90488 h 1164431"/>
                <a:gd name="connsiteX81" fmla="*/ 445294 w 783431"/>
                <a:gd name="connsiteY81" fmla="*/ 126207 h 1164431"/>
                <a:gd name="connsiteX82" fmla="*/ 397669 w 783431"/>
                <a:gd name="connsiteY82" fmla="*/ 159544 h 1164431"/>
                <a:gd name="connsiteX83" fmla="*/ 376237 w 783431"/>
                <a:gd name="connsiteY83" fmla="*/ 190500 h 1164431"/>
                <a:gd name="connsiteX84" fmla="*/ 350044 w 783431"/>
                <a:gd name="connsiteY84" fmla="*/ 140494 h 1164431"/>
                <a:gd name="connsiteX85" fmla="*/ 316706 w 783431"/>
                <a:gd name="connsiteY85" fmla="*/ 140494 h 1164431"/>
                <a:gd name="connsiteX86" fmla="*/ 304800 w 783431"/>
                <a:gd name="connsiteY86" fmla="*/ 166688 h 1164431"/>
                <a:gd name="connsiteX87" fmla="*/ 280987 w 783431"/>
                <a:gd name="connsiteY87" fmla="*/ 230982 h 1164431"/>
                <a:gd name="connsiteX88" fmla="*/ 154781 w 783431"/>
                <a:gd name="connsiteY88" fmla="*/ 223838 h 1164431"/>
                <a:gd name="connsiteX89" fmla="*/ 140494 w 783431"/>
                <a:gd name="connsiteY89" fmla="*/ 245269 h 1164431"/>
                <a:gd name="connsiteX90" fmla="*/ 138112 w 783431"/>
                <a:gd name="connsiteY90" fmla="*/ 280988 h 1164431"/>
                <a:gd name="connsiteX91" fmla="*/ 66675 w 783431"/>
                <a:gd name="connsiteY91" fmla="*/ 309563 h 1164431"/>
                <a:gd name="connsiteX92" fmla="*/ 54769 w 783431"/>
                <a:gd name="connsiteY92" fmla="*/ 323850 h 1164431"/>
                <a:gd name="connsiteX93" fmla="*/ 66675 w 783431"/>
                <a:gd name="connsiteY93" fmla="*/ 381000 h 1164431"/>
                <a:gd name="connsiteX94" fmla="*/ 19050 w 783431"/>
                <a:gd name="connsiteY94" fmla="*/ 423863 h 1164431"/>
                <a:gd name="connsiteX95" fmla="*/ 26194 w 783431"/>
                <a:gd name="connsiteY95" fmla="*/ 490538 h 1164431"/>
                <a:gd name="connsiteX96" fmla="*/ 33337 w 783431"/>
                <a:gd name="connsiteY96" fmla="*/ 554832 h 1164431"/>
                <a:gd name="connsiteX97" fmla="*/ 0 w 783431"/>
                <a:gd name="connsiteY97" fmla="*/ 614363 h 1164431"/>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604837 w 783431"/>
                <a:gd name="connsiteY14" fmla="*/ 1085850 h 1200149"/>
                <a:gd name="connsiteX15" fmla="*/ 585787 w 783431"/>
                <a:gd name="connsiteY15" fmla="*/ 1035844 h 1200149"/>
                <a:gd name="connsiteX16" fmla="*/ 607219 w 783431"/>
                <a:gd name="connsiteY16" fmla="*/ 1021557 h 1200149"/>
                <a:gd name="connsiteX17" fmla="*/ 645319 w 783431"/>
                <a:gd name="connsiteY17" fmla="*/ 1016794 h 1200149"/>
                <a:gd name="connsiteX18" fmla="*/ 685800 w 783431"/>
                <a:gd name="connsiteY18" fmla="*/ 997744 h 1200149"/>
                <a:gd name="connsiteX19" fmla="*/ 716756 w 783431"/>
                <a:gd name="connsiteY19" fmla="*/ 1002507 h 1200149"/>
                <a:gd name="connsiteX20" fmla="*/ 738187 w 783431"/>
                <a:gd name="connsiteY20" fmla="*/ 969169 h 1200149"/>
                <a:gd name="connsiteX21" fmla="*/ 783431 w 783431"/>
                <a:gd name="connsiteY21" fmla="*/ 933450 h 1200149"/>
                <a:gd name="connsiteX22" fmla="*/ 776287 w 783431"/>
                <a:gd name="connsiteY22" fmla="*/ 907257 h 1200149"/>
                <a:gd name="connsiteX23" fmla="*/ 752475 w 783431"/>
                <a:gd name="connsiteY23" fmla="*/ 888207 h 1200149"/>
                <a:gd name="connsiteX24" fmla="*/ 752475 w 783431"/>
                <a:gd name="connsiteY24" fmla="*/ 864394 h 1200149"/>
                <a:gd name="connsiteX25" fmla="*/ 728662 w 783431"/>
                <a:gd name="connsiteY25" fmla="*/ 852488 h 1200149"/>
                <a:gd name="connsiteX26" fmla="*/ 711994 w 783431"/>
                <a:gd name="connsiteY26" fmla="*/ 802482 h 1200149"/>
                <a:gd name="connsiteX27" fmla="*/ 688181 w 783431"/>
                <a:gd name="connsiteY27" fmla="*/ 814388 h 1200149"/>
                <a:gd name="connsiteX28" fmla="*/ 659606 w 783431"/>
                <a:gd name="connsiteY28" fmla="*/ 814388 h 1200149"/>
                <a:gd name="connsiteX29" fmla="*/ 647700 w 783431"/>
                <a:gd name="connsiteY29" fmla="*/ 847725 h 1200149"/>
                <a:gd name="connsiteX30" fmla="*/ 623887 w 783431"/>
                <a:gd name="connsiteY30" fmla="*/ 847725 h 1200149"/>
                <a:gd name="connsiteX31" fmla="*/ 576262 w 783431"/>
                <a:gd name="connsiteY31" fmla="*/ 828675 h 1200149"/>
                <a:gd name="connsiteX32" fmla="*/ 554831 w 783431"/>
                <a:gd name="connsiteY32" fmla="*/ 816769 h 1200149"/>
                <a:gd name="connsiteX33" fmla="*/ 547687 w 783431"/>
                <a:gd name="connsiteY33" fmla="*/ 783432 h 1200149"/>
                <a:gd name="connsiteX34" fmla="*/ 561975 w 783431"/>
                <a:gd name="connsiteY34" fmla="*/ 754857 h 1200149"/>
                <a:gd name="connsiteX35" fmla="*/ 533400 w 783431"/>
                <a:gd name="connsiteY35" fmla="*/ 733425 h 1200149"/>
                <a:gd name="connsiteX36" fmla="*/ 509587 w 783431"/>
                <a:gd name="connsiteY36" fmla="*/ 711994 h 1200149"/>
                <a:gd name="connsiteX37" fmla="*/ 473869 w 783431"/>
                <a:gd name="connsiteY37" fmla="*/ 711994 h 1200149"/>
                <a:gd name="connsiteX38" fmla="*/ 435769 w 783431"/>
                <a:gd name="connsiteY38" fmla="*/ 711994 h 1200149"/>
                <a:gd name="connsiteX39" fmla="*/ 438150 w 783431"/>
                <a:gd name="connsiteY39" fmla="*/ 669132 h 1200149"/>
                <a:gd name="connsiteX40" fmla="*/ 428625 w 783431"/>
                <a:gd name="connsiteY40" fmla="*/ 642938 h 1200149"/>
                <a:gd name="connsiteX41" fmla="*/ 423862 w 783431"/>
                <a:gd name="connsiteY41" fmla="*/ 607219 h 1200149"/>
                <a:gd name="connsiteX42" fmla="*/ 426244 w 783431"/>
                <a:gd name="connsiteY42" fmla="*/ 578644 h 1200149"/>
                <a:gd name="connsiteX43" fmla="*/ 440531 w 783431"/>
                <a:gd name="connsiteY43" fmla="*/ 566738 h 1200149"/>
                <a:gd name="connsiteX44" fmla="*/ 450056 w 783431"/>
                <a:gd name="connsiteY44" fmla="*/ 535782 h 1200149"/>
                <a:gd name="connsiteX45" fmla="*/ 457200 w 783431"/>
                <a:gd name="connsiteY45" fmla="*/ 519113 h 1200149"/>
                <a:gd name="connsiteX46" fmla="*/ 481012 w 783431"/>
                <a:gd name="connsiteY46" fmla="*/ 526257 h 1200149"/>
                <a:gd name="connsiteX47" fmla="*/ 495300 w 783431"/>
                <a:gd name="connsiteY47" fmla="*/ 576263 h 1200149"/>
                <a:gd name="connsiteX48" fmla="*/ 507206 w 783431"/>
                <a:gd name="connsiteY48" fmla="*/ 581025 h 1200149"/>
                <a:gd name="connsiteX49" fmla="*/ 526256 w 783431"/>
                <a:gd name="connsiteY49" fmla="*/ 583407 h 1200149"/>
                <a:gd name="connsiteX50" fmla="*/ 554831 w 783431"/>
                <a:gd name="connsiteY50" fmla="*/ 583407 h 1200149"/>
                <a:gd name="connsiteX51" fmla="*/ 557212 w 783431"/>
                <a:gd name="connsiteY51" fmla="*/ 547688 h 1200149"/>
                <a:gd name="connsiteX52" fmla="*/ 545306 w 783431"/>
                <a:gd name="connsiteY52" fmla="*/ 502444 h 1200149"/>
                <a:gd name="connsiteX53" fmla="*/ 545306 w 783431"/>
                <a:gd name="connsiteY53" fmla="*/ 476250 h 1200149"/>
                <a:gd name="connsiteX54" fmla="*/ 581025 w 783431"/>
                <a:gd name="connsiteY54" fmla="*/ 454819 h 1200149"/>
                <a:gd name="connsiteX55" fmla="*/ 604837 w 783431"/>
                <a:gd name="connsiteY55" fmla="*/ 435769 h 1200149"/>
                <a:gd name="connsiteX56" fmla="*/ 640556 w 783431"/>
                <a:gd name="connsiteY56" fmla="*/ 414338 h 1200149"/>
                <a:gd name="connsiteX57" fmla="*/ 645319 w 783431"/>
                <a:gd name="connsiteY57" fmla="*/ 395288 h 1200149"/>
                <a:gd name="connsiteX58" fmla="*/ 633412 w 783431"/>
                <a:gd name="connsiteY58" fmla="*/ 371475 h 1200149"/>
                <a:gd name="connsiteX59" fmla="*/ 614362 w 783431"/>
                <a:gd name="connsiteY59" fmla="*/ 369094 h 1200149"/>
                <a:gd name="connsiteX60" fmla="*/ 609600 w 783431"/>
                <a:gd name="connsiteY60" fmla="*/ 366713 h 1200149"/>
                <a:gd name="connsiteX61" fmla="*/ 597694 w 783431"/>
                <a:gd name="connsiteY61" fmla="*/ 357188 h 1200149"/>
                <a:gd name="connsiteX62" fmla="*/ 611981 w 783431"/>
                <a:gd name="connsiteY62" fmla="*/ 345282 h 1200149"/>
                <a:gd name="connsiteX63" fmla="*/ 652462 w 783431"/>
                <a:gd name="connsiteY63" fmla="*/ 316707 h 1200149"/>
                <a:gd name="connsiteX64" fmla="*/ 678656 w 783431"/>
                <a:gd name="connsiteY64" fmla="*/ 264319 h 1200149"/>
                <a:gd name="connsiteX65" fmla="*/ 666750 w 783431"/>
                <a:gd name="connsiteY65" fmla="*/ 242888 h 1200149"/>
                <a:gd name="connsiteX66" fmla="*/ 638175 w 783431"/>
                <a:gd name="connsiteY66" fmla="*/ 219075 h 1200149"/>
                <a:gd name="connsiteX67" fmla="*/ 642937 w 783431"/>
                <a:gd name="connsiteY67" fmla="*/ 180975 h 1200149"/>
                <a:gd name="connsiteX68" fmla="*/ 673894 w 783431"/>
                <a:gd name="connsiteY68" fmla="*/ 171450 h 1200149"/>
                <a:gd name="connsiteX69" fmla="*/ 700087 w 783431"/>
                <a:gd name="connsiteY69" fmla="*/ 142875 h 1200149"/>
                <a:gd name="connsiteX70" fmla="*/ 700087 w 783431"/>
                <a:gd name="connsiteY70" fmla="*/ 111919 h 1200149"/>
                <a:gd name="connsiteX71" fmla="*/ 666750 w 783431"/>
                <a:gd name="connsiteY71" fmla="*/ 107157 h 1200149"/>
                <a:gd name="connsiteX72" fmla="*/ 645319 w 783431"/>
                <a:gd name="connsiteY72" fmla="*/ 102394 h 1200149"/>
                <a:gd name="connsiteX73" fmla="*/ 645319 w 783431"/>
                <a:gd name="connsiteY73" fmla="*/ 102394 h 1200149"/>
                <a:gd name="connsiteX74" fmla="*/ 678656 w 783431"/>
                <a:gd name="connsiteY74" fmla="*/ 69057 h 1200149"/>
                <a:gd name="connsiteX75" fmla="*/ 685800 w 783431"/>
                <a:gd name="connsiteY75" fmla="*/ 40482 h 1200149"/>
                <a:gd name="connsiteX76" fmla="*/ 678656 w 783431"/>
                <a:gd name="connsiteY76" fmla="*/ 21432 h 1200149"/>
                <a:gd name="connsiteX77" fmla="*/ 695325 w 783431"/>
                <a:gd name="connsiteY77" fmla="*/ 2382 h 1200149"/>
                <a:gd name="connsiteX78" fmla="*/ 628650 w 783431"/>
                <a:gd name="connsiteY78" fmla="*/ 0 h 1200149"/>
                <a:gd name="connsiteX79" fmla="*/ 552450 w 783431"/>
                <a:gd name="connsiteY79" fmla="*/ 52388 h 1200149"/>
                <a:gd name="connsiteX80" fmla="*/ 538162 w 783431"/>
                <a:gd name="connsiteY80" fmla="*/ 90488 h 1200149"/>
                <a:gd name="connsiteX81" fmla="*/ 445294 w 783431"/>
                <a:gd name="connsiteY81" fmla="*/ 126207 h 1200149"/>
                <a:gd name="connsiteX82" fmla="*/ 397669 w 783431"/>
                <a:gd name="connsiteY82" fmla="*/ 159544 h 1200149"/>
                <a:gd name="connsiteX83" fmla="*/ 376237 w 783431"/>
                <a:gd name="connsiteY83" fmla="*/ 190500 h 1200149"/>
                <a:gd name="connsiteX84" fmla="*/ 350044 w 783431"/>
                <a:gd name="connsiteY84" fmla="*/ 140494 h 1200149"/>
                <a:gd name="connsiteX85" fmla="*/ 316706 w 783431"/>
                <a:gd name="connsiteY85" fmla="*/ 140494 h 1200149"/>
                <a:gd name="connsiteX86" fmla="*/ 304800 w 783431"/>
                <a:gd name="connsiteY86" fmla="*/ 166688 h 1200149"/>
                <a:gd name="connsiteX87" fmla="*/ 280987 w 783431"/>
                <a:gd name="connsiteY87" fmla="*/ 230982 h 1200149"/>
                <a:gd name="connsiteX88" fmla="*/ 154781 w 783431"/>
                <a:gd name="connsiteY88" fmla="*/ 223838 h 1200149"/>
                <a:gd name="connsiteX89" fmla="*/ 140494 w 783431"/>
                <a:gd name="connsiteY89" fmla="*/ 245269 h 1200149"/>
                <a:gd name="connsiteX90" fmla="*/ 138112 w 783431"/>
                <a:gd name="connsiteY90" fmla="*/ 280988 h 1200149"/>
                <a:gd name="connsiteX91" fmla="*/ 66675 w 783431"/>
                <a:gd name="connsiteY91" fmla="*/ 309563 h 1200149"/>
                <a:gd name="connsiteX92" fmla="*/ 54769 w 783431"/>
                <a:gd name="connsiteY92" fmla="*/ 323850 h 1200149"/>
                <a:gd name="connsiteX93" fmla="*/ 66675 w 783431"/>
                <a:gd name="connsiteY93" fmla="*/ 381000 h 1200149"/>
                <a:gd name="connsiteX94" fmla="*/ 19050 w 783431"/>
                <a:gd name="connsiteY94" fmla="*/ 423863 h 1200149"/>
                <a:gd name="connsiteX95" fmla="*/ 26194 w 783431"/>
                <a:gd name="connsiteY95" fmla="*/ 490538 h 1200149"/>
                <a:gd name="connsiteX96" fmla="*/ 33337 w 783431"/>
                <a:gd name="connsiteY96" fmla="*/ 554832 h 1200149"/>
                <a:gd name="connsiteX97" fmla="*/ 0 w 783431"/>
                <a:gd name="connsiteY97"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57212 w 783431"/>
                <a:gd name="connsiteY14" fmla="*/ 1109662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92931 w 783431"/>
                <a:gd name="connsiteY14" fmla="*/ 1126331 h 1200149"/>
                <a:gd name="connsiteX15" fmla="*/ 604837 w 783431"/>
                <a:gd name="connsiteY15" fmla="*/ 1085850 h 1200149"/>
                <a:gd name="connsiteX16" fmla="*/ 585787 w 783431"/>
                <a:gd name="connsiteY16" fmla="*/ 1035844 h 1200149"/>
                <a:gd name="connsiteX17" fmla="*/ 607219 w 783431"/>
                <a:gd name="connsiteY17" fmla="*/ 1021557 h 1200149"/>
                <a:gd name="connsiteX18" fmla="*/ 645319 w 783431"/>
                <a:gd name="connsiteY18" fmla="*/ 1016794 h 1200149"/>
                <a:gd name="connsiteX19" fmla="*/ 685800 w 783431"/>
                <a:gd name="connsiteY19" fmla="*/ 997744 h 1200149"/>
                <a:gd name="connsiteX20" fmla="*/ 716756 w 783431"/>
                <a:gd name="connsiteY20" fmla="*/ 1002507 h 1200149"/>
                <a:gd name="connsiteX21" fmla="*/ 738187 w 783431"/>
                <a:gd name="connsiteY21" fmla="*/ 969169 h 1200149"/>
                <a:gd name="connsiteX22" fmla="*/ 783431 w 783431"/>
                <a:gd name="connsiteY22" fmla="*/ 933450 h 1200149"/>
                <a:gd name="connsiteX23" fmla="*/ 776287 w 783431"/>
                <a:gd name="connsiteY23" fmla="*/ 907257 h 1200149"/>
                <a:gd name="connsiteX24" fmla="*/ 752475 w 783431"/>
                <a:gd name="connsiteY24" fmla="*/ 888207 h 1200149"/>
                <a:gd name="connsiteX25" fmla="*/ 752475 w 783431"/>
                <a:gd name="connsiteY25" fmla="*/ 864394 h 1200149"/>
                <a:gd name="connsiteX26" fmla="*/ 728662 w 783431"/>
                <a:gd name="connsiteY26" fmla="*/ 852488 h 1200149"/>
                <a:gd name="connsiteX27" fmla="*/ 711994 w 783431"/>
                <a:gd name="connsiteY27" fmla="*/ 802482 h 1200149"/>
                <a:gd name="connsiteX28" fmla="*/ 688181 w 783431"/>
                <a:gd name="connsiteY28" fmla="*/ 814388 h 1200149"/>
                <a:gd name="connsiteX29" fmla="*/ 659606 w 783431"/>
                <a:gd name="connsiteY29" fmla="*/ 814388 h 1200149"/>
                <a:gd name="connsiteX30" fmla="*/ 647700 w 783431"/>
                <a:gd name="connsiteY30" fmla="*/ 847725 h 1200149"/>
                <a:gd name="connsiteX31" fmla="*/ 623887 w 783431"/>
                <a:gd name="connsiteY31" fmla="*/ 847725 h 1200149"/>
                <a:gd name="connsiteX32" fmla="*/ 576262 w 783431"/>
                <a:gd name="connsiteY32" fmla="*/ 828675 h 1200149"/>
                <a:gd name="connsiteX33" fmla="*/ 554831 w 783431"/>
                <a:gd name="connsiteY33" fmla="*/ 816769 h 1200149"/>
                <a:gd name="connsiteX34" fmla="*/ 547687 w 783431"/>
                <a:gd name="connsiteY34" fmla="*/ 783432 h 1200149"/>
                <a:gd name="connsiteX35" fmla="*/ 561975 w 783431"/>
                <a:gd name="connsiteY35" fmla="*/ 754857 h 1200149"/>
                <a:gd name="connsiteX36" fmla="*/ 533400 w 783431"/>
                <a:gd name="connsiteY36" fmla="*/ 733425 h 1200149"/>
                <a:gd name="connsiteX37" fmla="*/ 509587 w 783431"/>
                <a:gd name="connsiteY37" fmla="*/ 711994 h 1200149"/>
                <a:gd name="connsiteX38" fmla="*/ 473869 w 783431"/>
                <a:gd name="connsiteY38" fmla="*/ 711994 h 1200149"/>
                <a:gd name="connsiteX39" fmla="*/ 435769 w 783431"/>
                <a:gd name="connsiteY39" fmla="*/ 711994 h 1200149"/>
                <a:gd name="connsiteX40" fmla="*/ 438150 w 783431"/>
                <a:gd name="connsiteY40" fmla="*/ 669132 h 1200149"/>
                <a:gd name="connsiteX41" fmla="*/ 428625 w 783431"/>
                <a:gd name="connsiteY41" fmla="*/ 642938 h 1200149"/>
                <a:gd name="connsiteX42" fmla="*/ 423862 w 783431"/>
                <a:gd name="connsiteY42" fmla="*/ 607219 h 1200149"/>
                <a:gd name="connsiteX43" fmla="*/ 426244 w 783431"/>
                <a:gd name="connsiteY43" fmla="*/ 578644 h 1200149"/>
                <a:gd name="connsiteX44" fmla="*/ 440531 w 783431"/>
                <a:gd name="connsiteY44" fmla="*/ 566738 h 1200149"/>
                <a:gd name="connsiteX45" fmla="*/ 450056 w 783431"/>
                <a:gd name="connsiteY45" fmla="*/ 535782 h 1200149"/>
                <a:gd name="connsiteX46" fmla="*/ 457200 w 783431"/>
                <a:gd name="connsiteY46" fmla="*/ 519113 h 1200149"/>
                <a:gd name="connsiteX47" fmla="*/ 481012 w 783431"/>
                <a:gd name="connsiteY47" fmla="*/ 526257 h 1200149"/>
                <a:gd name="connsiteX48" fmla="*/ 495300 w 783431"/>
                <a:gd name="connsiteY48" fmla="*/ 576263 h 1200149"/>
                <a:gd name="connsiteX49" fmla="*/ 507206 w 783431"/>
                <a:gd name="connsiteY49" fmla="*/ 581025 h 1200149"/>
                <a:gd name="connsiteX50" fmla="*/ 526256 w 783431"/>
                <a:gd name="connsiteY50" fmla="*/ 583407 h 1200149"/>
                <a:gd name="connsiteX51" fmla="*/ 554831 w 783431"/>
                <a:gd name="connsiteY51" fmla="*/ 583407 h 1200149"/>
                <a:gd name="connsiteX52" fmla="*/ 557212 w 783431"/>
                <a:gd name="connsiteY52" fmla="*/ 547688 h 1200149"/>
                <a:gd name="connsiteX53" fmla="*/ 545306 w 783431"/>
                <a:gd name="connsiteY53" fmla="*/ 502444 h 1200149"/>
                <a:gd name="connsiteX54" fmla="*/ 545306 w 783431"/>
                <a:gd name="connsiteY54" fmla="*/ 476250 h 1200149"/>
                <a:gd name="connsiteX55" fmla="*/ 581025 w 783431"/>
                <a:gd name="connsiteY55" fmla="*/ 454819 h 1200149"/>
                <a:gd name="connsiteX56" fmla="*/ 604837 w 783431"/>
                <a:gd name="connsiteY56" fmla="*/ 435769 h 1200149"/>
                <a:gd name="connsiteX57" fmla="*/ 640556 w 783431"/>
                <a:gd name="connsiteY57" fmla="*/ 414338 h 1200149"/>
                <a:gd name="connsiteX58" fmla="*/ 645319 w 783431"/>
                <a:gd name="connsiteY58" fmla="*/ 395288 h 1200149"/>
                <a:gd name="connsiteX59" fmla="*/ 633412 w 783431"/>
                <a:gd name="connsiteY59" fmla="*/ 371475 h 1200149"/>
                <a:gd name="connsiteX60" fmla="*/ 614362 w 783431"/>
                <a:gd name="connsiteY60" fmla="*/ 369094 h 1200149"/>
                <a:gd name="connsiteX61" fmla="*/ 609600 w 783431"/>
                <a:gd name="connsiteY61" fmla="*/ 366713 h 1200149"/>
                <a:gd name="connsiteX62" fmla="*/ 597694 w 783431"/>
                <a:gd name="connsiteY62" fmla="*/ 357188 h 1200149"/>
                <a:gd name="connsiteX63" fmla="*/ 611981 w 783431"/>
                <a:gd name="connsiteY63" fmla="*/ 345282 h 1200149"/>
                <a:gd name="connsiteX64" fmla="*/ 652462 w 783431"/>
                <a:gd name="connsiteY64" fmla="*/ 316707 h 1200149"/>
                <a:gd name="connsiteX65" fmla="*/ 678656 w 783431"/>
                <a:gd name="connsiteY65" fmla="*/ 264319 h 1200149"/>
                <a:gd name="connsiteX66" fmla="*/ 666750 w 783431"/>
                <a:gd name="connsiteY66" fmla="*/ 242888 h 1200149"/>
                <a:gd name="connsiteX67" fmla="*/ 638175 w 783431"/>
                <a:gd name="connsiteY67" fmla="*/ 219075 h 1200149"/>
                <a:gd name="connsiteX68" fmla="*/ 642937 w 783431"/>
                <a:gd name="connsiteY68" fmla="*/ 180975 h 1200149"/>
                <a:gd name="connsiteX69" fmla="*/ 673894 w 783431"/>
                <a:gd name="connsiteY69" fmla="*/ 171450 h 1200149"/>
                <a:gd name="connsiteX70" fmla="*/ 700087 w 783431"/>
                <a:gd name="connsiteY70" fmla="*/ 142875 h 1200149"/>
                <a:gd name="connsiteX71" fmla="*/ 700087 w 783431"/>
                <a:gd name="connsiteY71" fmla="*/ 111919 h 1200149"/>
                <a:gd name="connsiteX72" fmla="*/ 666750 w 783431"/>
                <a:gd name="connsiteY72" fmla="*/ 107157 h 1200149"/>
                <a:gd name="connsiteX73" fmla="*/ 645319 w 783431"/>
                <a:gd name="connsiteY73" fmla="*/ 102394 h 1200149"/>
                <a:gd name="connsiteX74" fmla="*/ 645319 w 783431"/>
                <a:gd name="connsiteY74" fmla="*/ 102394 h 1200149"/>
                <a:gd name="connsiteX75" fmla="*/ 678656 w 783431"/>
                <a:gd name="connsiteY75" fmla="*/ 69057 h 1200149"/>
                <a:gd name="connsiteX76" fmla="*/ 685800 w 783431"/>
                <a:gd name="connsiteY76" fmla="*/ 40482 h 1200149"/>
                <a:gd name="connsiteX77" fmla="*/ 678656 w 783431"/>
                <a:gd name="connsiteY77" fmla="*/ 21432 h 1200149"/>
                <a:gd name="connsiteX78" fmla="*/ 695325 w 783431"/>
                <a:gd name="connsiteY78" fmla="*/ 2382 h 1200149"/>
                <a:gd name="connsiteX79" fmla="*/ 628650 w 783431"/>
                <a:gd name="connsiteY79" fmla="*/ 0 h 1200149"/>
                <a:gd name="connsiteX80" fmla="*/ 552450 w 783431"/>
                <a:gd name="connsiteY80" fmla="*/ 52388 h 1200149"/>
                <a:gd name="connsiteX81" fmla="*/ 538162 w 783431"/>
                <a:gd name="connsiteY81" fmla="*/ 90488 h 1200149"/>
                <a:gd name="connsiteX82" fmla="*/ 445294 w 783431"/>
                <a:gd name="connsiteY82" fmla="*/ 126207 h 1200149"/>
                <a:gd name="connsiteX83" fmla="*/ 397669 w 783431"/>
                <a:gd name="connsiteY83" fmla="*/ 159544 h 1200149"/>
                <a:gd name="connsiteX84" fmla="*/ 376237 w 783431"/>
                <a:gd name="connsiteY84" fmla="*/ 190500 h 1200149"/>
                <a:gd name="connsiteX85" fmla="*/ 350044 w 783431"/>
                <a:gd name="connsiteY85" fmla="*/ 140494 h 1200149"/>
                <a:gd name="connsiteX86" fmla="*/ 316706 w 783431"/>
                <a:gd name="connsiteY86" fmla="*/ 140494 h 1200149"/>
                <a:gd name="connsiteX87" fmla="*/ 304800 w 783431"/>
                <a:gd name="connsiteY87" fmla="*/ 166688 h 1200149"/>
                <a:gd name="connsiteX88" fmla="*/ 280987 w 783431"/>
                <a:gd name="connsiteY88" fmla="*/ 230982 h 1200149"/>
                <a:gd name="connsiteX89" fmla="*/ 154781 w 783431"/>
                <a:gd name="connsiteY89" fmla="*/ 223838 h 1200149"/>
                <a:gd name="connsiteX90" fmla="*/ 140494 w 783431"/>
                <a:gd name="connsiteY90" fmla="*/ 245269 h 1200149"/>
                <a:gd name="connsiteX91" fmla="*/ 138112 w 783431"/>
                <a:gd name="connsiteY91" fmla="*/ 280988 h 1200149"/>
                <a:gd name="connsiteX92" fmla="*/ 66675 w 783431"/>
                <a:gd name="connsiteY92" fmla="*/ 309563 h 1200149"/>
                <a:gd name="connsiteX93" fmla="*/ 54769 w 783431"/>
                <a:gd name="connsiteY93" fmla="*/ 323850 h 1200149"/>
                <a:gd name="connsiteX94" fmla="*/ 66675 w 783431"/>
                <a:gd name="connsiteY94" fmla="*/ 381000 h 1200149"/>
                <a:gd name="connsiteX95" fmla="*/ 19050 w 783431"/>
                <a:gd name="connsiteY95" fmla="*/ 423863 h 1200149"/>
                <a:gd name="connsiteX96" fmla="*/ 26194 w 783431"/>
                <a:gd name="connsiteY96" fmla="*/ 490538 h 1200149"/>
                <a:gd name="connsiteX97" fmla="*/ 33337 w 783431"/>
                <a:gd name="connsiteY97" fmla="*/ 554832 h 1200149"/>
                <a:gd name="connsiteX98" fmla="*/ 0 w 783431"/>
                <a:gd name="connsiteY98" fmla="*/ 614363 h 1200149"/>
                <a:gd name="connsiteX0" fmla="*/ 0 w 783431"/>
                <a:gd name="connsiteY0" fmla="*/ 614363 h 1200149"/>
                <a:gd name="connsiteX1" fmla="*/ 21431 w 783431"/>
                <a:gd name="connsiteY1" fmla="*/ 661988 h 1200149"/>
                <a:gd name="connsiteX2" fmla="*/ 28575 w 783431"/>
                <a:gd name="connsiteY2" fmla="*/ 742950 h 1200149"/>
                <a:gd name="connsiteX3" fmla="*/ 76200 w 783431"/>
                <a:gd name="connsiteY3" fmla="*/ 814388 h 1200149"/>
                <a:gd name="connsiteX4" fmla="*/ 102394 w 783431"/>
                <a:gd name="connsiteY4" fmla="*/ 919163 h 1200149"/>
                <a:gd name="connsiteX5" fmla="*/ 116681 w 783431"/>
                <a:gd name="connsiteY5" fmla="*/ 947738 h 1200149"/>
                <a:gd name="connsiteX6" fmla="*/ 130969 w 783431"/>
                <a:gd name="connsiteY6" fmla="*/ 995363 h 1200149"/>
                <a:gd name="connsiteX7" fmla="*/ 150019 w 783431"/>
                <a:gd name="connsiteY7" fmla="*/ 1023938 h 1200149"/>
                <a:gd name="connsiteX8" fmla="*/ 159544 w 783431"/>
                <a:gd name="connsiteY8" fmla="*/ 1042988 h 1200149"/>
                <a:gd name="connsiteX9" fmla="*/ 197644 w 783431"/>
                <a:gd name="connsiteY9" fmla="*/ 1069182 h 1200149"/>
                <a:gd name="connsiteX10" fmla="*/ 245269 w 783431"/>
                <a:gd name="connsiteY10" fmla="*/ 1090613 h 1200149"/>
                <a:gd name="connsiteX11" fmla="*/ 264318 w 783431"/>
                <a:gd name="connsiteY11" fmla="*/ 1131094 h 1200149"/>
                <a:gd name="connsiteX12" fmla="*/ 295275 w 783431"/>
                <a:gd name="connsiteY12" fmla="*/ 1164431 h 1200149"/>
                <a:gd name="connsiteX13" fmla="*/ 385762 w 783431"/>
                <a:gd name="connsiteY13" fmla="*/ 1200149 h 1200149"/>
                <a:gd name="connsiteX14" fmla="*/ 545306 w 783431"/>
                <a:gd name="connsiteY14" fmla="*/ 1145381 h 1200149"/>
                <a:gd name="connsiteX15" fmla="*/ 592931 w 783431"/>
                <a:gd name="connsiteY15" fmla="*/ 1126331 h 1200149"/>
                <a:gd name="connsiteX16" fmla="*/ 604837 w 783431"/>
                <a:gd name="connsiteY16" fmla="*/ 1085850 h 1200149"/>
                <a:gd name="connsiteX17" fmla="*/ 585787 w 783431"/>
                <a:gd name="connsiteY17" fmla="*/ 1035844 h 1200149"/>
                <a:gd name="connsiteX18" fmla="*/ 607219 w 783431"/>
                <a:gd name="connsiteY18" fmla="*/ 1021557 h 1200149"/>
                <a:gd name="connsiteX19" fmla="*/ 645319 w 783431"/>
                <a:gd name="connsiteY19" fmla="*/ 1016794 h 1200149"/>
                <a:gd name="connsiteX20" fmla="*/ 685800 w 783431"/>
                <a:gd name="connsiteY20" fmla="*/ 997744 h 1200149"/>
                <a:gd name="connsiteX21" fmla="*/ 716756 w 783431"/>
                <a:gd name="connsiteY21" fmla="*/ 1002507 h 1200149"/>
                <a:gd name="connsiteX22" fmla="*/ 738187 w 783431"/>
                <a:gd name="connsiteY22" fmla="*/ 969169 h 1200149"/>
                <a:gd name="connsiteX23" fmla="*/ 783431 w 783431"/>
                <a:gd name="connsiteY23" fmla="*/ 933450 h 1200149"/>
                <a:gd name="connsiteX24" fmla="*/ 776287 w 783431"/>
                <a:gd name="connsiteY24" fmla="*/ 907257 h 1200149"/>
                <a:gd name="connsiteX25" fmla="*/ 752475 w 783431"/>
                <a:gd name="connsiteY25" fmla="*/ 888207 h 1200149"/>
                <a:gd name="connsiteX26" fmla="*/ 752475 w 783431"/>
                <a:gd name="connsiteY26" fmla="*/ 864394 h 1200149"/>
                <a:gd name="connsiteX27" fmla="*/ 728662 w 783431"/>
                <a:gd name="connsiteY27" fmla="*/ 852488 h 1200149"/>
                <a:gd name="connsiteX28" fmla="*/ 711994 w 783431"/>
                <a:gd name="connsiteY28" fmla="*/ 802482 h 1200149"/>
                <a:gd name="connsiteX29" fmla="*/ 688181 w 783431"/>
                <a:gd name="connsiteY29" fmla="*/ 814388 h 1200149"/>
                <a:gd name="connsiteX30" fmla="*/ 659606 w 783431"/>
                <a:gd name="connsiteY30" fmla="*/ 814388 h 1200149"/>
                <a:gd name="connsiteX31" fmla="*/ 647700 w 783431"/>
                <a:gd name="connsiteY31" fmla="*/ 847725 h 1200149"/>
                <a:gd name="connsiteX32" fmla="*/ 623887 w 783431"/>
                <a:gd name="connsiteY32" fmla="*/ 847725 h 1200149"/>
                <a:gd name="connsiteX33" fmla="*/ 576262 w 783431"/>
                <a:gd name="connsiteY33" fmla="*/ 828675 h 1200149"/>
                <a:gd name="connsiteX34" fmla="*/ 554831 w 783431"/>
                <a:gd name="connsiteY34" fmla="*/ 816769 h 1200149"/>
                <a:gd name="connsiteX35" fmla="*/ 547687 w 783431"/>
                <a:gd name="connsiteY35" fmla="*/ 783432 h 1200149"/>
                <a:gd name="connsiteX36" fmla="*/ 561975 w 783431"/>
                <a:gd name="connsiteY36" fmla="*/ 754857 h 1200149"/>
                <a:gd name="connsiteX37" fmla="*/ 533400 w 783431"/>
                <a:gd name="connsiteY37" fmla="*/ 733425 h 1200149"/>
                <a:gd name="connsiteX38" fmla="*/ 509587 w 783431"/>
                <a:gd name="connsiteY38" fmla="*/ 711994 h 1200149"/>
                <a:gd name="connsiteX39" fmla="*/ 473869 w 783431"/>
                <a:gd name="connsiteY39" fmla="*/ 711994 h 1200149"/>
                <a:gd name="connsiteX40" fmla="*/ 435769 w 783431"/>
                <a:gd name="connsiteY40" fmla="*/ 711994 h 1200149"/>
                <a:gd name="connsiteX41" fmla="*/ 438150 w 783431"/>
                <a:gd name="connsiteY41" fmla="*/ 669132 h 1200149"/>
                <a:gd name="connsiteX42" fmla="*/ 428625 w 783431"/>
                <a:gd name="connsiteY42" fmla="*/ 642938 h 1200149"/>
                <a:gd name="connsiteX43" fmla="*/ 423862 w 783431"/>
                <a:gd name="connsiteY43" fmla="*/ 607219 h 1200149"/>
                <a:gd name="connsiteX44" fmla="*/ 426244 w 783431"/>
                <a:gd name="connsiteY44" fmla="*/ 578644 h 1200149"/>
                <a:gd name="connsiteX45" fmla="*/ 440531 w 783431"/>
                <a:gd name="connsiteY45" fmla="*/ 566738 h 1200149"/>
                <a:gd name="connsiteX46" fmla="*/ 450056 w 783431"/>
                <a:gd name="connsiteY46" fmla="*/ 535782 h 1200149"/>
                <a:gd name="connsiteX47" fmla="*/ 457200 w 783431"/>
                <a:gd name="connsiteY47" fmla="*/ 519113 h 1200149"/>
                <a:gd name="connsiteX48" fmla="*/ 481012 w 783431"/>
                <a:gd name="connsiteY48" fmla="*/ 526257 h 1200149"/>
                <a:gd name="connsiteX49" fmla="*/ 495300 w 783431"/>
                <a:gd name="connsiteY49" fmla="*/ 576263 h 1200149"/>
                <a:gd name="connsiteX50" fmla="*/ 507206 w 783431"/>
                <a:gd name="connsiteY50" fmla="*/ 581025 h 1200149"/>
                <a:gd name="connsiteX51" fmla="*/ 526256 w 783431"/>
                <a:gd name="connsiteY51" fmla="*/ 583407 h 1200149"/>
                <a:gd name="connsiteX52" fmla="*/ 554831 w 783431"/>
                <a:gd name="connsiteY52" fmla="*/ 583407 h 1200149"/>
                <a:gd name="connsiteX53" fmla="*/ 557212 w 783431"/>
                <a:gd name="connsiteY53" fmla="*/ 547688 h 1200149"/>
                <a:gd name="connsiteX54" fmla="*/ 545306 w 783431"/>
                <a:gd name="connsiteY54" fmla="*/ 502444 h 1200149"/>
                <a:gd name="connsiteX55" fmla="*/ 545306 w 783431"/>
                <a:gd name="connsiteY55" fmla="*/ 476250 h 1200149"/>
                <a:gd name="connsiteX56" fmla="*/ 581025 w 783431"/>
                <a:gd name="connsiteY56" fmla="*/ 454819 h 1200149"/>
                <a:gd name="connsiteX57" fmla="*/ 604837 w 783431"/>
                <a:gd name="connsiteY57" fmla="*/ 435769 h 1200149"/>
                <a:gd name="connsiteX58" fmla="*/ 640556 w 783431"/>
                <a:gd name="connsiteY58" fmla="*/ 414338 h 1200149"/>
                <a:gd name="connsiteX59" fmla="*/ 645319 w 783431"/>
                <a:gd name="connsiteY59" fmla="*/ 395288 h 1200149"/>
                <a:gd name="connsiteX60" fmla="*/ 633412 w 783431"/>
                <a:gd name="connsiteY60" fmla="*/ 371475 h 1200149"/>
                <a:gd name="connsiteX61" fmla="*/ 614362 w 783431"/>
                <a:gd name="connsiteY61" fmla="*/ 369094 h 1200149"/>
                <a:gd name="connsiteX62" fmla="*/ 609600 w 783431"/>
                <a:gd name="connsiteY62" fmla="*/ 366713 h 1200149"/>
                <a:gd name="connsiteX63" fmla="*/ 597694 w 783431"/>
                <a:gd name="connsiteY63" fmla="*/ 357188 h 1200149"/>
                <a:gd name="connsiteX64" fmla="*/ 611981 w 783431"/>
                <a:gd name="connsiteY64" fmla="*/ 345282 h 1200149"/>
                <a:gd name="connsiteX65" fmla="*/ 652462 w 783431"/>
                <a:gd name="connsiteY65" fmla="*/ 316707 h 1200149"/>
                <a:gd name="connsiteX66" fmla="*/ 678656 w 783431"/>
                <a:gd name="connsiteY66" fmla="*/ 264319 h 1200149"/>
                <a:gd name="connsiteX67" fmla="*/ 666750 w 783431"/>
                <a:gd name="connsiteY67" fmla="*/ 242888 h 1200149"/>
                <a:gd name="connsiteX68" fmla="*/ 638175 w 783431"/>
                <a:gd name="connsiteY68" fmla="*/ 219075 h 1200149"/>
                <a:gd name="connsiteX69" fmla="*/ 642937 w 783431"/>
                <a:gd name="connsiteY69" fmla="*/ 180975 h 1200149"/>
                <a:gd name="connsiteX70" fmla="*/ 673894 w 783431"/>
                <a:gd name="connsiteY70" fmla="*/ 171450 h 1200149"/>
                <a:gd name="connsiteX71" fmla="*/ 700087 w 783431"/>
                <a:gd name="connsiteY71" fmla="*/ 142875 h 1200149"/>
                <a:gd name="connsiteX72" fmla="*/ 700087 w 783431"/>
                <a:gd name="connsiteY72" fmla="*/ 111919 h 1200149"/>
                <a:gd name="connsiteX73" fmla="*/ 666750 w 783431"/>
                <a:gd name="connsiteY73" fmla="*/ 107157 h 1200149"/>
                <a:gd name="connsiteX74" fmla="*/ 645319 w 783431"/>
                <a:gd name="connsiteY74" fmla="*/ 102394 h 1200149"/>
                <a:gd name="connsiteX75" fmla="*/ 645319 w 783431"/>
                <a:gd name="connsiteY75" fmla="*/ 102394 h 1200149"/>
                <a:gd name="connsiteX76" fmla="*/ 678656 w 783431"/>
                <a:gd name="connsiteY76" fmla="*/ 69057 h 1200149"/>
                <a:gd name="connsiteX77" fmla="*/ 685800 w 783431"/>
                <a:gd name="connsiteY77" fmla="*/ 40482 h 1200149"/>
                <a:gd name="connsiteX78" fmla="*/ 678656 w 783431"/>
                <a:gd name="connsiteY78" fmla="*/ 21432 h 1200149"/>
                <a:gd name="connsiteX79" fmla="*/ 695325 w 783431"/>
                <a:gd name="connsiteY79" fmla="*/ 2382 h 1200149"/>
                <a:gd name="connsiteX80" fmla="*/ 628650 w 783431"/>
                <a:gd name="connsiteY80" fmla="*/ 0 h 1200149"/>
                <a:gd name="connsiteX81" fmla="*/ 552450 w 783431"/>
                <a:gd name="connsiteY81" fmla="*/ 52388 h 1200149"/>
                <a:gd name="connsiteX82" fmla="*/ 538162 w 783431"/>
                <a:gd name="connsiteY82" fmla="*/ 90488 h 1200149"/>
                <a:gd name="connsiteX83" fmla="*/ 445294 w 783431"/>
                <a:gd name="connsiteY83" fmla="*/ 126207 h 1200149"/>
                <a:gd name="connsiteX84" fmla="*/ 397669 w 783431"/>
                <a:gd name="connsiteY84" fmla="*/ 159544 h 1200149"/>
                <a:gd name="connsiteX85" fmla="*/ 376237 w 783431"/>
                <a:gd name="connsiteY85" fmla="*/ 190500 h 1200149"/>
                <a:gd name="connsiteX86" fmla="*/ 350044 w 783431"/>
                <a:gd name="connsiteY86" fmla="*/ 140494 h 1200149"/>
                <a:gd name="connsiteX87" fmla="*/ 316706 w 783431"/>
                <a:gd name="connsiteY87" fmla="*/ 140494 h 1200149"/>
                <a:gd name="connsiteX88" fmla="*/ 304800 w 783431"/>
                <a:gd name="connsiteY88" fmla="*/ 166688 h 1200149"/>
                <a:gd name="connsiteX89" fmla="*/ 280987 w 783431"/>
                <a:gd name="connsiteY89" fmla="*/ 230982 h 1200149"/>
                <a:gd name="connsiteX90" fmla="*/ 154781 w 783431"/>
                <a:gd name="connsiteY90" fmla="*/ 223838 h 1200149"/>
                <a:gd name="connsiteX91" fmla="*/ 140494 w 783431"/>
                <a:gd name="connsiteY91" fmla="*/ 245269 h 1200149"/>
                <a:gd name="connsiteX92" fmla="*/ 138112 w 783431"/>
                <a:gd name="connsiteY92" fmla="*/ 280988 h 1200149"/>
                <a:gd name="connsiteX93" fmla="*/ 66675 w 783431"/>
                <a:gd name="connsiteY93" fmla="*/ 309563 h 1200149"/>
                <a:gd name="connsiteX94" fmla="*/ 54769 w 783431"/>
                <a:gd name="connsiteY94" fmla="*/ 323850 h 1200149"/>
                <a:gd name="connsiteX95" fmla="*/ 66675 w 783431"/>
                <a:gd name="connsiteY95" fmla="*/ 381000 h 1200149"/>
                <a:gd name="connsiteX96" fmla="*/ 19050 w 783431"/>
                <a:gd name="connsiteY96" fmla="*/ 423863 h 1200149"/>
                <a:gd name="connsiteX97" fmla="*/ 26194 w 783431"/>
                <a:gd name="connsiteY97" fmla="*/ 490538 h 1200149"/>
                <a:gd name="connsiteX98" fmla="*/ 33337 w 783431"/>
                <a:gd name="connsiteY98" fmla="*/ 554832 h 1200149"/>
                <a:gd name="connsiteX99" fmla="*/ 0 w 783431"/>
                <a:gd name="connsiteY99" fmla="*/ 614363 h 1200149"/>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554831 w 783431"/>
                <a:gd name="connsiteY14" fmla="*/ 1202531 h 1202531"/>
                <a:gd name="connsiteX15" fmla="*/ 592931 w 783431"/>
                <a:gd name="connsiteY15" fmla="*/ 1126331 h 1202531"/>
                <a:gd name="connsiteX16" fmla="*/ 604837 w 783431"/>
                <a:gd name="connsiteY16" fmla="*/ 1085850 h 1202531"/>
                <a:gd name="connsiteX17" fmla="*/ 585787 w 783431"/>
                <a:gd name="connsiteY17" fmla="*/ 1035844 h 1202531"/>
                <a:gd name="connsiteX18" fmla="*/ 607219 w 783431"/>
                <a:gd name="connsiteY18" fmla="*/ 1021557 h 1202531"/>
                <a:gd name="connsiteX19" fmla="*/ 645319 w 783431"/>
                <a:gd name="connsiteY19" fmla="*/ 1016794 h 1202531"/>
                <a:gd name="connsiteX20" fmla="*/ 685800 w 783431"/>
                <a:gd name="connsiteY20" fmla="*/ 997744 h 1202531"/>
                <a:gd name="connsiteX21" fmla="*/ 716756 w 783431"/>
                <a:gd name="connsiteY21" fmla="*/ 1002507 h 1202531"/>
                <a:gd name="connsiteX22" fmla="*/ 738187 w 783431"/>
                <a:gd name="connsiteY22" fmla="*/ 969169 h 1202531"/>
                <a:gd name="connsiteX23" fmla="*/ 783431 w 783431"/>
                <a:gd name="connsiteY23" fmla="*/ 933450 h 1202531"/>
                <a:gd name="connsiteX24" fmla="*/ 776287 w 783431"/>
                <a:gd name="connsiteY24" fmla="*/ 907257 h 1202531"/>
                <a:gd name="connsiteX25" fmla="*/ 752475 w 783431"/>
                <a:gd name="connsiteY25" fmla="*/ 888207 h 1202531"/>
                <a:gd name="connsiteX26" fmla="*/ 752475 w 783431"/>
                <a:gd name="connsiteY26" fmla="*/ 864394 h 1202531"/>
                <a:gd name="connsiteX27" fmla="*/ 728662 w 783431"/>
                <a:gd name="connsiteY27" fmla="*/ 852488 h 1202531"/>
                <a:gd name="connsiteX28" fmla="*/ 711994 w 783431"/>
                <a:gd name="connsiteY28" fmla="*/ 802482 h 1202531"/>
                <a:gd name="connsiteX29" fmla="*/ 688181 w 783431"/>
                <a:gd name="connsiteY29" fmla="*/ 814388 h 1202531"/>
                <a:gd name="connsiteX30" fmla="*/ 659606 w 783431"/>
                <a:gd name="connsiteY30" fmla="*/ 814388 h 1202531"/>
                <a:gd name="connsiteX31" fmla="*/ 647700 w 783431"/>
                <a:gd name="connsiteY31" fmla="*/ 847725 h 1202531"/>
                <a:gd name="connsiteX32" fmla="*/ 623887 w 783431"/>
                <a:gd name="connsiteY32" fmla="*/ 847725 h 1202531"/>
                <a:gd name="connsiteX33" fmla="*/ 576262 w 783431"/>
                <a:gd name="connsiteY33" fmla="*/ 828675 h 1202531"/>
                <a:gd name="connsiteX34" fmla="*/ 554831 w 783431"/>
                <a:gd name="connsiteY34" fmla="*/ 816769 h 1202531"/>
                <a:gd name="connsiteX35" fmla="*/ 547687 w 783431"/>
                <a:gd name="connsiteY35" fmla="*/ 783432 h 1202531"/>
                <a:gd name="connsiteX36" fmla="*/ 561975 w 783431"/>
                <a:gd name="connsiteY36" fmla="*/ 754857 h 1202531"/>
                <a:gd name="connsiteX37" fmla="*/ 533400 w 783431"/>
                <a:gd name="connsiteY37" fmla="*/ 733425 h 1202531"/>
                <a:gd name="connsiteX38" fmla="*/ 509587 w 783431"/>
                <a:gd name="connsiteY38" fmla="*/ 711994 h 1202531"/>
                <a:gd name="connsiteX39" fmla="*/ 473869 w 783431"/>
                <a:gd name="connsiteY39" fmla="*/ 711994 h 1202531"/>
                <a:gd name="connsiteX40" fmla="*/ 435769 w 783431"/>
                <a:gd name="connsiteY40" fmla="*/ 711994 h 1202531"/>
                <a:gd name="connsiteX41" fmla="*/ 438150 w 783431"/>
                <a:gd name="connsiteY41" fmla="*/ 669132 h 1202531"/>
                <a:gd name="connsiteX42" fmla="*/ 428625 w 783431"/>
                <a:gd name="connsiteY42" fmla="*/ 642938 h 1202531"/>
                <a:gd name="connsiteX43" fmla="*/ 423862 w 783431"/>
                <a:gd name="connsiteY43" fmla="*/ 607219 h 1202531"/>
                <a:gd name="connsiteX44" fmla="*/ 426244 w 783431"/>
                <a:gd name="connsiteY44" fmla="*/ 578644 h 1202531"/>
                <a:gd name="connsiteX45" fmla="*/ 440531 w 783431"/>
                <a:gd name="connsiteY45" fmla="*/ 566738 h 1202531"/>
                <a:gd name="connsiteX46" fmla="*/ 450056 w 783431"/>
                <a:gd name="connsiteY46" fmla="*/ 535782 h 1202531"/>
                <a:gd name="connsiteX47" fmla="*/ 457200 w 783431"/>
                <a:gd name="connsiteY47" fmla="*/ 519113 h 1202531"/>
                <a:gd name="connsiteX48" fmla="*/ 481012 w 783431"/>
                <a:gd name="connsiteY48" fmla="*/ 526257 h 1202531"/>
                <a:gd name="connsiteX49" fmla="*/ 495300 w 783431"/>
                <a:gd name="connsiteY49" fmla="*/ 576263 h 1202531"/>
                <a:gd name="connsiteX50" fmla="*/ 507206 w 783431"/>
                <a:gd name="connsiteY50" fmla="*/ 581025 h 1202531"/>
                <a:gd name="connsiteX51" fmla="*/ 526256 w 783431"/>
                <a:gd name="connsiteY51" fmla="*/ 583407 h 1202531"/>
                <a:gd name="connsiteX52" fmla="*/ 554831 w 783431"/>
                <a:gd name="connsiteY52" fmla="*/ 583407 h 1202531"/>
                <a:gd name="connsiteX53" fmla="*/ 557212 w 783431"/>
                <a:gd name="connsiteY53" fmla="*/ 547688 h 1202531"/>
                <a:gd name="connsiteX54" fmla="*/ 545306 w 783431"/>
                <a:gd name="connsiteY54" fmla="*/ 502444 h 1202531"/>
                <a:gd name="connsiteX55" fmla="*/ 545306 w 783431"/>
                <a:gd name="connsiteY55" fmla="*/ 476250 h 1202531"/>
                <a:gd name="connsiteX56" fmla="*/ 581025 w 783431"/>
                <a:gd name="connsiteY56" fmla="*/ 454819 h 1202531"/>
                <a:gd name="connsiteX57" fmla="*/ 604837 w 783431"/>
                <a:gd name="connsiteY57" fmla="*/ 435769 h 1202531"/>
                <a:gd name="connsiteX58" fmla="*/ 640556 w 783431"/>
                <a:gd name="connsiteY58" fmla="*/ 414338 h 1202531"/>
                <a:gd name="connsiteX59" fmla="*/ 645319 w 783431"/>
                <a:gd name="connsiteY59" fmla="*/ 395288 h 1202531"/>
                <a:gd name="connsiteX60" fmla="*/ 633412 w 783431"/>
                <a:gd name="connsiteY60" fmla="*/ 371475 h 1202531"/>
                <a:gd name="connsiteX61" fmla="*/ 614362 w 783431"/>
                <a:gd name="connsiteY61" fmla="*/ 369094 h 1202531"/>
                <a:gd name="connsiteX62" fmla="*/ 609600 w 783431"/>
                <a:gd name="connsiteY62" fmla="*/ 366713 h 1202531"/>
                <a:gd name="connsiteX63" fmla="*/ 597694 w 783431"/>
                <a:gd name="connsiteY63" fmla="*/ 357188 h 1202531"/>
                <a:gd name="connsiteX64" fmla="*/ 611981 w 783431"/>
                <a:gd name="connsiteY64" fmla="*/ 345282 h 1202531"/>
                <a:gd name="connsiteX65" fmla="*/ 652462 w 783431"/>
                <a:gd name="connsiteY65" fmla="*/ 316707 h 1202531"/>
                <a:gd name="connsiteX66" fmla="*/ 678656 w 783431"/>
                <a:gd name="connsiteY66" fmla="*/ 264319 h 1202531"/>
                <a:gd name="connsiteX67" fmla="*/ 666750 w 783431"/>
                <a:gd name="connsiteY67" fmla="*/ 242888 h 1202531"/>
                <a:gd name="connsiteX68" fmla="*/ 638175 w 783431"/>
                <a:gd name="connsiteY68" fmla="*/ 219075 h 1202531"/>
                <a:gd name="connsiteX69" fmla="*/ 642937 w 783431"/>
                <a:gd name="connsiteY69" fmla="*/ 180975 h 1202531"/>
                <a:gd name="connsiteX70" fmla="*/ 673894 w 783431"/>
                <a:gd name="connsiteY70" fmla="*/ 171450 h 1202531"/>
                <a:gd name="connsiteX71" fmla="*/ 700087 w 783431"/>
                <a:gd name="connsiteY71" fmla="*/ 142875 h 1202531"/>
                <a:gd name="connsiteX72" fmla="*/ 700087 w 783431"/>
                <a:gd name="connsiteY72" fmla="*/ 111919 h 1202531"/>
                <a:gd name="connsiteX73" fmla="*/ 666750 w 783431"/>
                <a:gd name="connsiteY73" fmla="*/ 107157 h 1202531"/>
                <a:gd name="connsiteX74" fmla="*/ 645319 w 783431"/>
                <a:gd name="connsiteY74" fmla="*/ 102394 h 1202531"/>
                <a:gd name="connsiteX75" fmla="*/ 645319 w 783431"/>
                <a:gd name="connsiteY75" fmla="*/ 102394 h 1202531"/>
                <a:gd name="connsiteX76" fmla="*/ 678656 w 783431"/>
                <a:gd name="connsiteY76" fmla="*/ 69057 h 1202531"/>
                <a:gd name="connsiteX77" fmla="*/ 685800 w 783431"/>
                <a:gd name="connsiteY77" fmla="*/ 40482 h 1202531"/>
                <a:gd name="connsiteX78" fmla="*/ 678656 w 783431"/>
                <a:gd name="connsiteY78" fmla="*/ 21432 h 1202531"/>
                <a:gd name="connsiteX79" fmla="*/ 695325 w 783431"/>
                <a:gd name="connsiteY79" fmla="*/ 2382 h 1202531"/>
                <a:gd name="connsiteX80" fmla="*/ 628650 w 783431"/>
                <a:gd name="connsiteY80" fmla="*/ 0 h 1202531"/>
                <a:gd name="connsiteX81" fmla="*/ 552450 w 783431"/>
                <a:gd name="connsiteY81" fmla="*/ 52388 h 1202531"/>
                <a:gd name="connsiteX82" fmla="*/ 538162 w 783431"/>
                <a:gd name="connsiteY82" fmla="*/ 90488 h 1202531"/>
                <a:gd name="connsiteX83" fmla="*/ 445294 w 783431"/>
                <a:gd name="connsiteY83" fmla="*/ 126207 h 1202531"/>
                <a:gd name="connsiteX84" fmla="*/ 397669 w 783431"/>
                <a:gd name="connsiteY84" fmla="*/ 159544 h 1202531"/>
                <a:gd name="connsiteX85" fmla="*/ 376237 w 783431"/>
                <a:gd name="connsiteY85" fmla="*/ 190500 h 1202531"/>
                <a:gd name="connsiteX86" fmla="*/ 350044 w 783431"/>
                <a:gd name="connsiteY86" fmla="*/ 140494 h 1202531"/>
                <a:gd name="connsiteX87" fmla="*/ 316706 w 783431"/>
                <a:gd name="connsiteY87" fmla="*/ 140494 h 1202531"/>
                <a:gd name="connsiteX88" fmla="*/ 304800 w 783431"/>
                <a:gd name="connsiteY88" fmla="*/ 166688 h 1202531"/>
                <a:gd name="connsiteX89" fmla="*/ 280987 w 783431"/>
                <a:gd name="connsiteY89" fmla="*/ 230982 h 1202531"/>
                <a:gd name="connsiteX90" fmla="*/ 154781 w 783431"/>
                <a:gd name="connsiteY90" fmla="*/ 223838 h 1202531"/>
                <a:gd name="connsiteX91" fmla="*/ 140494 w 783431"/>
                <a:gd name="connsiteY91" fmla="*/ 245269 h 1202531"/>
                <a:gd name="connsiteX92" fmla="*/ 138112 w 783431"/>
                <a:gd name="connsiteY92" fmla="*/ 280988 h 1202531"/>
                <a:gd name="connsiteX93" fmla="*/ 66675 w 783431"/>
                <a:gd name="connsiteY93" fmla="*/ 309563 h 1202531"/>
                <a:gd name="connsiteX94" fmla="*/ 54769 w 783431"/>
                <a:gd name="connsiteY94" fmla="*/ 323850 h 1202531"/>
                <a:gd name="connsiteX95" fmla="*/ 66675 w 783431"/>
                <a:gd name="connsiteY95" fmla="*/ 381000 h 1202531"/>
                <a:gd name="connsiteX96" fmla="*/ 19050 w 783431"/>
                <a:gd name="connsiteY96" fmla="*/ 423863 h 1202531"/>
                <a:gd name="connsiteX97" fmla="*/ 26194 w 783431"/>
                <a:gd name="connsiteY97" fmla="*/ 490538 h 1202531"/>
                <a:gd name="connsiteX98" fmla="*/ 33337 w 783431"/>
                <a:gd name="connsiteY98" fmla="*/ 554832 h 1202531"/>
                <a:gd name="connsiteX99" fmla="*/ 0 w 783431"/>
                <a:gd name="connsiteY99"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1962 w 783431"/>
                <a:gd name="connsiteY14" fmla="*/ 1197768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69106 w 783431"/>
                <a:gd name="connsiteY14" fmla="*/ 1181100 h 1202531"/>
                <a:gd name="connsiteX15" fmla="*/ 554831 w 783431"/>
                <a:gd name="connsiteY15" fmla="*/ 1202531 h 1202531"/>
                <a:gd name="connsiteX16" fmla="*/ 592931 w 783431"/>
                <a:gd name="connsiteY16" fmla="*/ 1126331 h 1202531"/>
                <a:gd name="connsiteX17" fmla="*/ 604837 w 783431"/>
                <a:gd name="connsiteY17" fmla="*/ 1085850 h 1202531"/>
                <a:gd name="connsiteX18" fmla="*/ 585787 w 783431"/>
                <a:gd name="connsiteY18" fmla="*/ 1035844 h 1202531"/>
                <a:gd name="connsiteX19" fmla="*/ 607219 w 783431"/>
                <a:gd name="connsiteY19" fmla="*/ 1021557 h 1202531"/>
                <a:gd name="connsiteX20" fmla="*/ 645319 w 783431"/>
                <a:gd name="connsiteY20" fmla="*/ 1016794 h 1202531"/>
                <a:gd name="connsiteX21" fmla="*/ 685800 w 783431"/>
                <a:gd name="connsiteY21" fmla="*/ 997744 h 1202531"/>
                <a:gd name="connsiteX22" fmla="*/ 716756 w 783431"/>
                <a:gd name="connsiteY22" fmla="*/ 1002507 h 1202531"/>
                <a:gd name="connsiteX23" fmla="*/ 738187 w 783431"/>
                <a:gd name="connsiteY23" fmla="*/ 969169 h 1202531"/>
                <a:gd name="connsiteX24" fmla="*/ 783431 w 783431"/>
                <a:gd name="connsiteY24" fmla="*/ 933450 h 1202531"/>
                <a:gd name="connsiteX25" fmla="*/ 776287 w 783431"/>
                <a:gd name="connsiteY25" fmla="*/ 907257 h 1202531"/>
                <a:gd name="connsiteX26" fmla="*/ 752475 w 783431"/>
                <a:gd name="connsiteY26" fmla="*/ 888207 h 1202531"/>
                <a:gd name="connsiteX27" fmla="*/ 752475 w 783431"/>
                <a:gd name="connsiteY27" fmla="*/ 864394 h 1202531"/>
                <a:gd name="connsiteX28" fmla="*/ 728662 w 783431"/>
                <a:gd name="connsiteY28" fmla="*/ 852488 h 1202531"/>
                <a:gd name="connsiteX29" fmla="*/ 711994 w 783431"/>
                <a:gd name="connsiteY29" fmla="*/ 802482 h 1202531"/>
                <a:gd name="connsiteX30" fmla="*/ 688181 w 783431"/>
                <a:gd name="connsiteY30" fmla="*/ 814388 h 1202531"/>
                <a:gd name="connsiteX31" fmla="*/ 659606 w 783431"/>
                <a:gd name="connsiteY31" fmla="*/ 814388 h 1202531"/>
                <a:gd name="connsiteX32" fmla="*/ 647700 w 783431"/>
                <a:gd name="connsiteY32" fmla="*/ 847725 h 1202531"/>
                <a:gd name="connsiteX33" fmla="*/ 623887 w 783431"/>
                <a:gd name="connsiteY33" fmla="*/ 847725 h 1202531"/>
                <a:gd name="connsiteX34" fmla="*/ 576262 w 783431"/>
                <a:gd name="connsiteY34" fmla="*/ 828675 h 1202531"/>
                <a:gd name="connsiteX35" fmla="*/ 554831 w 783431"/>
                <a:gd name="connsiteY35" fmla="*/ 816769 h 1202531"/>
                <a:gd name="connsiteX36" fmla="*/ 547687 w 783431"/>
                <a:gd name="connsiteY36" fmla="*/ 783432 h 1202531"/>
                <a:gd name="connsiteX37" fmla="*/ 561975 w 783431"/>
                <a:gd name="connsiteY37" fmla="*/ 754857 h 1202531"/>
                <a:gd name="connsiteX38" fmla="*/ 533400 w 783431"/>
                <a:gd name="connsiteY38" fmla="*/ 733425 h 1202531"/>
                <a:gd name="connsiteX39" fmla="*/ 509587 w 783431"/>
                <a:gd name="connsiteY39" fmla="*/ 711994 h 1202531"/>
                <a:gd name="connsiteX40" fmla="*/ 473869 w 783431"/>
                <a:gd name="connsiteY40" fmla="*/ 711994 h 1202531"/>
                <a:gd name="connsiteX41" fmla="*/ 435769 w 783431"/>
                <a:gd name="connsiteY41" fmla="*/ 711994 h 1202531"/>
                <a:gd name="connsiteX42" fmla="*/ 438150 w 783431"/>
                <a:gd name="connsiteY42" fmla="*/ 669132 h 1202531"/>
                <a:gd name="connsiteX43" fmla="*/ 428625 w 783431"/>
                <a:gd name="connsiteY43" fmla="*/ 642938 h 1202531"/>
                <a:gd name="connsiteX44" fmla="*/ 423862 w 783431"/>
                <a:gd name="connsiteY44" fmla="*/ 607219 h 1202531"/>
                <a:gd name="connsiteX45" fmla="*/ 426244 w 783431"/>
                <a:gd name="connsiteY45" fmla="*/ 578644 h 1202531"/>
                <a:gd name="connsiteX46" fmla="*/ 440531 w 783431"/>
                <a:gd name="connsiteY46" fmla="*/ 566738 h 1202531"/>
                <a:gd name="connsiteX47" fmla="*/ 450056 w 783431"/>
                <a:gd name="connsiteY47" fmla="*/ 535782 h 1202531"/>
                <a:gd name="connsiteX48" fmla="*/ 457200 w 783431"/>
                <a:gd name="connsiteY48" fmla="*/ 519113 h 1202531"/>
                <a:gd name="connsiteX49" fmla="*/ 481012 w 783431"/>
                <a:gd name="connsiteY49" fmla="*/ 526257 h 1202531"/>
                <a:gd name="connsiteX50" fmla="*/ 495300 w 783431"/>
                <a:gd name="connsiteY50" fmla="*/ 576263 h 1202531"/>
                <a:gd name="connsiteX51" fmla="*/ 507206 w 783431"/>
                <a:gd name="connsiteY51" fmla="*/ 581025 h 1202531"/>
                <a:gd name="connsiteX52" fmla="*/ 526256 w 783431"/>
                <a:gd name="connsiteY52" fmla="*/ 583407 h 1202531"/>
                <a:gd name="connsiteX53" fmla="*/ 554831 w 783431"/>
                <a:gd name="connsiteY53" fmla="*/ 583407 h 1202531"/>
                <a:gd name="connsiteX54" fmla="*/ 557212 w 783431"/>
                <a:gd name="connsiteY54" fmla="*/ 547688 h 1202531"/>
                <a:gd name="connsiteX55" fmla="*/ 545306 w 783431"/>
                <a:gd name="connsiteY55" fmla="*/ 502444 h 1202531"/>
                <a:gd name="connsiteX56" fmla="*/ 545306 w 783431"/>
                <a:gd name="connsiteY56" fmla="*/ 476250 h 1202531"/>
                <a:gd name="connsiteX57" fmla="*/ 581025 w 783431"/>
                <a:gd name="connsiteY57" fmla="*/ 454819 h 1202531"/>
                <a:gd name="connsiteX58" fmla="*/ 604837 w 783431"/>
                <a:gd name="connsiteY58" fmla="*/ 435769 h 1202531"/>
                <a:gd name="connsiteX59" fmla="*/ 640556 w 783431"/>
                <a:gd name="connsiteY59" fmla="*/ 414338 h 1202531"/>
                <a:gd name="connsiteX60" fmla="*/ 645319 w 783431"/>
                <a:gd name="connsiteY60" fmla="*/ 395288 h 1202531"/>
                <a:gd name="connsiteX61" fmla="*/ 633412 w 783431"/>
                <a:gd name="connsiteY61" fmla="*/ 371475 h 1202531"/>
                <a:gd name="connsiteX62" fmla="*/ 614362 w 783431"/>
                <a:gd name="connsiteY62" fmla="*/ 369094 h 1202531"/>
                <a:gd name="connsiteX63" fmla="*/ 609600 w 783431"/>
                <a:gd name="connsiteY63" fmla="*/ 366713 h 1202531"/>
                <a:gd name="connsiteX64" fmla="*/ 597694 w 783431"/>
                <a:gd name="connsiteY64" fmla="*/ 357188 h 1202531"/>
                <a:gd name="connsiteX65" fmla="*/ 611981 w 783431"/>
                <a:gd name="connsiteY65" fmla="*/ 345282 h 1202531"/>
                <a:gd name="connsiteX66" fmla="*/ 652462 w 783431"/>
                <a:gd name="connsiteY66" fmla="*/ 316707 h 1202531"/>
                <a:gd name="connsiteX67" fmla="*/ 678656 w 783431"/>
                <a:gd name="connsiteY67" fmla="*/ 264319 h 1202531"/>
                <a:gd name="connsiteX68" fmla="*/ 666750 w 783431"/>
                <a:gd name="connsiteY68" fmla="*/ 242888 h 1202531"/>
                <a:gd name="connsiteX69" fmla="*/ 638175 w 783431"/>
                <a:gd name="connsiteY69" fmla="*/ 219075 h 1202531"/>
                <a:gd name="connsiteX70" fmla="*/ 642937 w 783431"/>
                <a:gd name="connsiteY70" fmla="*/ 180975 h 1202531"/>
                <a:gd name="connsiteX71" fmla="*/ 673894 w 783431"/>
                <a:gd name="connsiteY71" fmla="*/ 171450 h 1202531"/>
                <a:gd name="connsiteX72" fmla="*/ 700087 w 783431"/>
                <a:gd name="connsiteY72" fmla="*/ 142875 h 1202531"/>
                <a:gd name="connsiteX73" fmla="*/ 700087 w 783431"/>
                <a:gd name="connsiteY73" fmla="*/ 111919 h 1202531"/>
                <a:gd name="connsiteX74" fmla="*/ 666750 w 783431"/>
                <a:gd name="connsiteY74" fmla="*/ 107157 h 1202531"/>
                <a:gd name="connsiteX75" fmla="*/ 645319 w 783431"/>
                <a:gd name="connsiteY75" fmla="*/ 102394 h 1202531"/>
                <a:gd name="connsiteX76" fmla="*/ 645319 w 783431"/>
                <a:gd name="connsiteY76" fmla="*/ 102394 h 1202531"/>
                <a:gd name="connsiteX77" fmla="*/ 678656 w 783431"/>
                <a:gd name="connsiteY77" fmla="*/ 69057 h 1202531"/>
                <a:gd name="connsiteX78" fmla="*/ 685800 w 783431"/>
                <a:gd name="connsiteY78" fmla="*/ 40482 h 1202531"/>
                <a:gd name="connsiteX79" fmla="*/ 678656 w 783431"/>
                <a:gd name="connsiteY79" fmla="*/ 21432 h 1202531"/>
                <a:gd name="connsiteX80" fmla="*/ 695325 w 783431"/>
                <a:gd name="connsiteY80" fmla="*/ 2382 h 1202531"/>
                <a:gd name="connsiteX81" fmla="*/ 628650 w 783431"/>
                <a:gd name="connsiteY81" fmla="*/ 0 h 1202531"/>
                <a:gd name="connsiteX82" fmla="*/ 552450 w 783431"/>
                <a:gd name="connsiteY82" fmla="*/ 52388 h 1202531"/>
                <a:gd name="connsiteX83" fmla="*/ 538162 w 783431"/>
                <a:gd name="connsiteY83" fmla="*/ 90488 h 1202531"/>
                <a:gd name="connsiteX84" fmla="*/ 445294 w 783431"/>
                <a:gd name="connsiteY84" fmla="*/ 126207 h 1202531"/>
                <a:gd name="connsiteX85" fmla="*/ 397669 w 783431"/>
                <a:gd name="connsiteY85" fmla="*/ 159544 h 1202531"/>
                <a:gd name="connsiteX86" fmla="*/ 376237 w 783431"/>
                <a:gd name="connsiteY86" fmla="*/ 190500 h 1202531"/>
                <a:gd name="connsiteX87" fmla="*/ 350044 w 783431"/>
                <a:gd name="connsiteY87" fmla="*/ 140494 h 1202531"/>
                <a:gd name="connsiteX88" fmla="*/ 316706 w 783431"/>
                <a:gd name="connsiteY88" fmla="*/ 140494 h 1202531"/>
                <a:gd name="connsiteX89" fmla="*/ 304800 w 783431"/>
                <a:gd name="connsiteY89" fmla="*/ 166688 h 1202531"/>
                <a:gd name="connsiteX90" fmla="*/ 280987 w 783431"/>
                <a:gd name="connsiteY90" fmla="*/ 230982 h 1202531"/>
                <a:gd name="connsiteX91" fmla="*/ 154781 w 783431"/>
                <a:gd name="connsiteY91" fmla="*/ 223838 h 1202531"/>
                <a:gd name="connsiteX92" fmla="*/ 140494 w 783431"/>
                <a:gd name="connsiteY92" fmla="*/ 245269 h 1202531"/>
                <a:gd name="connsiteX93" fmla="*/ 138112 w 783431"/>
                <a:gd name="connsiteY93" fmla="*/ 280988 h 1202531"/>
                <a:gd name="connsiteX94" fmla="*/ 66675 w 783431"/>
                <a:gd name="connsiteY94" fmla="*/ 309563 h 1202531"/>
                <a:gd name="connsiteX95" fmla="*/ 54769 w 783431"/>
                <a:gd name="connsiteY95" fmla="*/ 323850 h 1202531"/>
                <a:gd name="connsiteX96" fmla="*/ 66675 w 783431"/>
                <a:gd name="connsiteY96" fmla="*/ 381000 h 1202531"/>
                <a:gd name="connsiteX97" fmla="*/ 19050 w 783431"/>
                <a:gd name="connsiteY97" fmla="*/ 423863 h 1202531"/>
                <a:gd name="connsiteX98" fmla="*/ 26194 w 783431"/>
                <a:gd name="connsiteY98" fmla="*/ 490538 h 1202531"/>
                <a:gd name="connsiteX99" fmla="*/ 33337 w 783431"/>
                <a:gd name="connsiteY99" fmla="*/ 554832 h 1202531"/>
                <a:gd name="connsiteX100" fmla="*/ 0 w 783431"/>
                <a:gd name="connsiteY100" fmla="*/ 614363 h 1202531"/>
                <a:gd name="connsiteX0" fmla="*/ 0 w 783431"/>
                <a:gd name="connsiteY0" fmla="*/ 614363 h 1202531"/>
                <a:gd name="connsiteX1" fmla="*/ 21431 w 783431"/>
                <a:gd name="connsiteY1" fmla="*/ 661988 h 1202531"/>
                <a:gd name="connsiteX2" fmla="*/ 28575 w 783431"/>
                <a:gd name="connsiteY2" fmla="*/ 742950 h 1202531"/>
                <a:gd name="connsiteX3" fmla="*/ 76200 w 783431"/>
                <a:gd name="connsiteY3" fmla="*/ 814388 h 1202531"/>
                <a:gd name="connsiteX4" fmla="*/ 102394 w 783431"/>
                <a:gd name="connsiteY4" fmla="*/ 919163 h 1202531"/>
                <a:gd name="connsiteX5" fmla="*/ 116681 w 783431"/>
                <a:gd name="connsiteY5" fmla="*/ 947738 h 1202531"/>
                <a:gd name="connsiteX6" fmla="*/ 130969 w 783431"/>
                <a:gd name="connsiteY6" fmla="*/ 995363 h 1202531"/>
                <a:gd name="connsiteX7" fmla="*/ 150019 w 783431"/>
                <a:gd name="connsiteY7" fmla="*/ 1023938 h 1202531"/>
                <a:gd name="connsiteX8" fmla="*/ 159544 w 783431"/>
                <a:gd name="connsiteY8" fmla="*/ 1042988 h 1202531"/>
                <a:gd name="connsiteX9" fmla="*/ 197644 w 783431"/>
                <a:gd name="connsiteY9" fmla="*/ 1069182 h 1202531"/>
                <a:gd name="connsiteX10" fmla="*/ 245269 w 783431"/>
                <a:gd name="connsiteY10" fmla="*/ 1090613 h 1202531"/>
                <a:gd name="connsiteX11" fmla="*/ 264318 w 783431"/>
                <a:gd name="connsiteY11" fmla="*/ 1131094 h 1202531"/>
                <a:gd name="connsiteX12" fmla="*/ 295275 w 783431"/>
                <a:gd name="connsiteY12" fmla="*/ 1164431 h 1202531"/>
                <a:gd name="connsiteX13" fmla="*/ 385762 w 783431"/>
                <a:gd name="connsiteY13" fmla="*/ 1200149 h 1202531"/>
                <a:gd name="connsiteX14" fmla="*/ 419100 w 783431"/>
                <a:gd name="connsiteY14" fmla="*/ 1190624 h 1202531"/>
                <a:gd name="connsiteX15" fmla="*/ 469106 w 783431"/>
                <a:gd name="connsiteY15" fmla="*/ 1181100 h 1202531"/>
                <a:gd name="connsiteX16" fmla="*/ 554831 w 783431"/>
                <a:gd name="connsiteY16" fmla="*/ 1202531 h 1202531"/>
                <a:gd name="connsiteX17" fmla="*/ 592931 w 783431"/>
                <a:gd name="connsiteY17" fmla="*/ 1126331 h 1202531"/>
                <a:gd name="connsiteX18" fmla="*/ 604837 w 783431"/>
                <a:gd name="connsiteY18" fmla="*/ 1085850 h 1202531"/>
                <a:gd name="connsiteX19" fmla="*/ 585787 w 783431"/>
                <a:gd name="connsiteY19" fmla="*/ 1035844 h 1202531"/>
                <a:gd name="connsiteX20" fmla="*/ 607219 w 783431"/>
                <a:gd name="connsiteY20" fmla="*/ 1021557 h 1202531"/>
                <a:gd name="connsiteX21" fmla="*/ 645319 w 783431"/>
                <a:gd name="connsiteY21" fmla="*/ 1016794 h 1202531"/>
                <a:gd name="connsiteX22" fmla="*/ 685800 w 783431"/>
                <a:gd name="connsiteY22" fmla="*/ 997744 h 1202531"/>
                <a:gd name="connsiteX23" fmla="*/ 716756 w 783431"/>
                <a:gd name="connsiteY23" fmla="*/ 1002507 h 1202531"/>
                <a:gd name="connsiteX24" fmla="*/ 738187 w 783431"/>
                <a:gd name="connsiteY24" fmla="*/ 969169 h 1202531"/>
                <a:gd name="connsiteX25" fmla="*/ 783431 w 783431"/>
                <a:gd name="connsiteY25" fmla="*/ 933450 h 1202531"/>
                <a:gd name="connsiteX26" fmla="*/ 776287 w 783431"/>
                <a:gd name="connsiteY26" fmla="*/ 907257 h 1202531"/>
                <a:gd name="connsiteX27" fmla="*/ 752475 w 783431"/>
                <a:gd name="connsiteY27" fmla="*/ 888207 h 1202531"/>
                <a:gd name="connsiteX28" fmla="*/ 752475 w 783431"/>
                <a:gd name="connsiteY28" fmla="*/ 864394 h 1202531"/>
                <a:gd name="connsiteX29" fmla="*/ 728662 w 783431"/>
                <a:gd name="connsiteY29" fmla="*/ 852488 h 1202531"/>
                <a:gd name="connsiteX30" fmla="*/ 711994 w 783431"/>
                <a:gd name="connsiteY30" fmla="*/ 802482 h 1202531"/>
                <a:gd name="connsiteX31" fmla="*/ 688181 w 783431"/>
                <a:gd name="connsiteY31" fmla="*/ 814388 h 1202531"/>
                <a:gd name="connsiteX32" fmla="*/ 659606 w 783431"/>
                <a:gd name="connsiteY32" fmla="*/ 814388 h 1202531"/>
                <a:gd name="connsiteX33" fmla="*/ 647700 w 783431"/>
                <a:gd name="connsiteY33" fmla="*/ 847725 h 1202531"/>
                <a:gd name="connsiteX34" fmla="*/ 623887 w 783431"/>
                <a:gd name="connsiteY34" fmla="*/ 847725 h 1202531"/>
                <a:gd name="connsiteX35" fmla="*/ 576262 w 783431"/>
                <a:gd name="connsiteY35" fmla="*/ 828675 h 1202531"/>
                <a:gd name="connsiteX36" fmla="*/ 554831 w 783431"/>
                <a:gd name="connsiteY36" fmla="*/ 816769 h 1202531"/>
                <a:gd name="connsiteX37" fmla="*/ 547687 w 783431"/>
                <a:gd name="connsiteY37" fmla="*/ 783432 h 1202531"/>
                <a:gd name="connsiteX38" fmla="*/ 561975 w 783431"/>
                <a:gd name="connsiteY38" fmla="*/ 754857 h 1202531"/>
                <a:gd name="connsiteX39" fmla="*/ 533400 w 783431"/>
                <a:gd name="connsiteY39" fmla="*/ 733425 h 1202531"/>
                <a:gd name="connsiteX40" fmla="*/ 509587 w 783431"/>
                <a:gd name="connsiteY40" fmla="*/ 711994 h 1202531"/>
                <a:gd name="connsiteX41" fmla="*/ 473869 w 783431"/>
                <a:gd name="connsiteY41" fmla="*/ 711994 h 1202531"/>
                <a:gd name="connsiteX42" fmla="*/ 435769 w 783431"/>
                <a:gd name="connsiteY42" fmla="*/ 711994 h 1202531"/>
                <a:gd name="connsiteX43" fmla="*/ 438150 w 783431"/>
                <a:gd name="connsiteY43" fmla="*/ 669132 h 1202531"/>
                <a:gd name="connsiteX44" fmla="*/ 428625 w 783431"/>
                <a:gd name="connsiteY44" fmla="*/ 642938 h 1202531"/>
                <a:gd name="connsiteX45" fmla="*/ 423862 w 783431"/>
                <a:gd name="connsiteY45" fmla="*/ 607219 h 1202531"/>
                <a:gd name="connsiteX46" fmla="*/ 426244 w 783431"/>
                <a:gd name="connsiteY46" fmla="*/ 578644 h 1202531"/>
                <a:gd name="connsiteX47" fmla="*/ 440531 w 783431"/>
                <a:gd name="connsiteY47" fmla="*/ 566738 h 1202531"/>
                <a:gd name="connsiteX48" fmla="*/ 450056 w 783431"/>
                <a:gd name="connsiteY48" fmla="*/ 535782 h 1202531"/>
                <a:gd name="connsiteX49" fmla="*/ 457200 w 783431"/>
                <a:gd name="connsiteY49" fmla="*/ 519113 h 1202531"/>
                <a:gd name="connsiteX50" fmla="*/ 481012 w 783431"/>
                <a:gd name="connsiteY50" fmla="*/ 526257 h 1202531"/>
                <a:gd name="connsiteX51" fmla="*/ 495300 w 783431"/>
                <a:gd name="connsiteY51" fmla="*/ 576263 h 1202531"/>
                <a:gd name="connsiteX52" fmla="*/ 507206 w 783431"/>
                <a:gd name="connsiteY52" fmla="*/ 581025 h 1202531"/>
                <a:gd name="connsiteX53" fmla="*/ 526256 w 783431"/>
                <a:gd name="connsiteY53" fmla="*/ 583407 h 1202531"/>
                <a:gd name="connsiteX54" fmla="*/ 554831 w 783431"/>
                <a:gd name="connsiteY54" fmla="*/ 583407 h 1202531"/>
                <a:gd name="connsiteX55" fmla="*/ 557212 w 783431"/>
                <a:gd name="connsiteY55" fmla="*/ 547688 h 1202531"/>
                <a:gd name="connsiteX56" fmla="*/ 545306 w 783431"/>
                <a:gd name="connsiteY56" fmla="*/ 502444 h 1202531"/>
                <a:gd name="connsiteX57" fmla="*/ 545306 w 783431"/>
                <a:gd name="connsiteY57" fmla="*/ 476250 h 1202531"/>
                <a:gd name="connsiteX58" fmla="*/ 581025 w 783431"/>
                <a:gd name="connsiteY58" fmla="*/ 454819 h 1202531"/>
                <a:gd name="connsiteX59" fmla="*/ 604837 w 783431"/>
                <a:gd name="connsiteY59" fmla="*/ 435769 h 1202531"/>
                <a:gd name="connsiteX60" fmla="*/ 640556 w 783431"/>
                <a:gd name="connsiteY60" fmla="*/ 414338 h 1202531"/>
                <a:gd name="connsiteX61" fmla="*/ 645319 w 783431"/>
                <a:gd name="connsiteY61" fmla="*/ 395288 h 1202531"/>
                <a:gd name="connsiteX62" fmla="*/ 633412 w 783431"/>
                <a:gd name="connsiteY62" fmla="*/ 371475 h 1202531"/>
                <a:gd name="connsiteX63" fmla="*/ 614362 w 783431"/>
                <a:gd name="connsiteY63" fmla="*/ 369094 h 1202531"/>
                <a:gd name="connsiteX64" fmla="*/ 609600 w 783431"/>
                <a:gd name="connsiteY64" fmla="*/ 366713 h 1202531"/>
                <a:gd name="connsiteX65" fmla="*/ 597694 w 783431"/>
                <a:gd name="connsiteY65" fmla="*/ 357188 h 1202531"/>
                <a:gd name="connsiteX66" fmla="*/ 611981 w 783431"/>
                <a:gd name="connsiteY66" fmla="*/ 345282 h 1202531"/>
                <a:gd name="connsiteX67" fmla="*/ 652462 w 783431"/>
                <a:gd name="connsiteY67" fmla="*/ 316707 h 1202531"/>
                <a:gd name="connsiteX68" fmla="*/ 678656 w 783431"/>
                <a:gd name="connsiteY68" fmla="*/ 264319 h 1202531"/>
                <a:gd name="connsiteX69" fmla="*/ 666750 w 783431"/>
                <a:gd name="connsiteY69" fmla="*/ 242888 h 1202531"/>
                <a:gd name="connsiteX70" fmla="*/ 638175 w 783431"/>
                <a:gd name="connsiteY70" fmla="*/ 219075 h 1202531"/>
                <a:gd name="connsiteX71" fmla="*/ 642937 w 783431"/>
                <a:gd name="connsiteY71" fmla="*/ 180975 h 1202531"/>
                <a:gd name="connsiteX72" fmla="*/ 673894 w 783431"/>
                <a:gd name="connsiteY72" fmla="*/ 171450 h 1202531"/>
                <a:gd name="connsiteX73" fmla="*/ 700087 w 783431"/>
                <a:gd name="connsiteY73" fmla="*/ 142875 h 1202531"/>
                <a:gd name="connsiteX74" fmla="*/ 700087 w 783431"/>
                <a:gd name="connsiteY74" fmla="*/ 111919 h 1202531"/>
                <a:gd name="connsiteX75" fmla="*/ 666750 w 783431"/>
                <a:gd name="connsiteY75" fmla="*/ 107157 h 1202531"/>
                <a:gd name="connsiteX76" fmla="*/ 645319 w 783431"/>
                <a:gd name="connsiteY76" fmla="*/ 102394 h 1202531"/>
                <a:gd name="connsiteX77" fmla="*/ 645319 w 783431"/>
                <a:gd name="connsiteY77" fmla="*/ 102394 h 1202531"/>
                <a:gd name="connsiteX78" fmla="*/ 678656 w 783431"/>
                <a:gd name="connsiteY78" fmla="*/ 69057 h 1202531"/>
                <a:gd name="connsiteX79" fmla="*/ 685800 w 783431"/>
                <a:gd name="connsiteY79" fmla="*/ 40482 h 1202531"/>
                <a:gd name="connsiteX80" fmla="*/ 678656 w 783431"/>
                <a:gd name="connsiteY80" fmla="*/ 21432 h 1202531"/>
                <a:gd name="connsiteX81" fmla="*/ 695325 w 783431"/>
                <a:gd name="connsiteY81" fmla="*/ 2382 h 1202531"/>
                <a:gd name="connsiteX82" fmla="*/ 628650 w 783431"/>
                <a:gd name="connsiteY82" fmla="*/ 0 h 1202531"/>
                <a:gd name="connsiteX83" fmla="*/ 552450 w 783431"/>
                <a:gd name="connsiteY83" fmla="*/ 52388 h 1202531"/>
                <a:gd name="connsiteX84" fmla="*/ 538162 w 783431"/>
                <a:gd name="connsiteY84" fmla="*/ 90488 h 1202531"/>
                <a:gd name="connsiteX85" fmla="*/ 445294 w 783431"/>
                <a:gd name="connsiteY85" fmla="*/ 126207 h 1202531"/>
                <a:gd name="connsiteX86" fmla="*/ 397669 w 783431"/>
                <a:gd name="connsiteY86" fmla="*/ 159544 h 1202531"/>
                <a:gd name="connsiteX87" fmla="*/ 376237 w 783431"/>
                <a:gd name="connsiteY87" fmla="*/ 190500 h 1202531"/>
                <a:gd name="connsiteX88" fmla="*/ 350044 w 783431"/>
                <a:gd name="connsiteY88" fmla="*/ 140494 h 1202531"/>
                <a:gd name="connsiteX89" fmla="*/ 316706 w 783431"/>
                <a:gd name="connsiteY89" fmla="*/ 140494 h 1202531"/>
                <a:gd name="connsiteX90" fmla="*/ 304800 w 783431"/>
                <a:gd name="connsiteY90" fmla="*/ 166688 h 1202531"/>
                <a:gd name="connsiteX91" fmla="*/ 280987 w 783431"/>
                <a:gd name="connsiteY91" fmla="*/ 230982 h 1202531"/>
                <a:gd name="connsiteX92" fmla="*/ 154781 w 783431"/>
                <a:gd name="connsiteY92" fmla="*/ 223838 h 1202531"/>
                <a:gd name="connsiteX93" fmla="*/ 140494 w 783431"/>
                <a:gd name="connsiteY93" fmla="*/ 245269 h 1202531"/>
                <a:gd name="connsiteX94" fmla="*/ 138112 w 783431"/>
                <a:gd name="connsiteY94" fmla="*/ 280988 h 1202531"/>
                <a:gd name="connsiteX95" fmla="*/ 66675 w 783431"/>
                <a:gd name="connsiteY95" fmla="*/ 309563 h 1202531"/>
                <a:gd name="connsiteX96" fmla="*/ 54769 w 783431"/>
                <a:gd name="connsiteY96" fmla="*/ 323850 h 1202531"/>
                <a:gd name="connsiteX97" fmla="*/ 66675 w 783431"/>
                <a:gd name="connsiteY97" fmla="*/ 381000 h 1202531"/>
                <a:gd name="connsiteX98" fmla="*/ 19050 w 783431"/>
                <a:gd name="connsiteY98" fmla="*/ 423863 h 1202531"/>
                <a:gd name="connsiteX99" fmla="*/ 26194 w 783431"/>
                <a:gd name="connsiteY99" fmla="*/ 490538 h 1202531"/>
                <a:gd name="connsiteX100" fmla="*/ 33337 w 783431"/>
                <a:gd name="connsiteY100" fmla="*/ 554832 h 1202531"/>
                <a:gd name="connsiteX101" fmla="*/ 0 w 783431"/>
                <a:gd name="connsiteY101" fmla="*/ 614363 h 1202531"/>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69106 w 783431"/>
                <a:gd name="connsiteY15" fmla="*/ 1181100 h 1276349"/>
                <a:gd name="connsiteX16" fmla="*/ 554831 w 783431"/>
                <a:gd name="connsiteY16" fmla="*/ 1202531 h 1276349"/>
                <a:gd name="connsiteX17" fmla="*/ 592931 w 783431"/>
                <a:gd name="connsiteY17" fmla="*/ 1126331 h 1276349"/>
                <a:gd name="connsiteX18" fmla="*/ 604837 w 783431"/>
                <a:gd name="connsiteY18" fmla="*/ 1085850 h 1276349"/>
                <a:gd name="connsiteX19" fmla="*/ 585787 w 783431"/>
                <a:gd name="connsiteY19" fmla="*/ 1035844 h 1276349"/>
                <a:gd name="connsiteX20" fmla="*/ 607219 w 783431"/>
                <a:gd name="connsiteY20" fmla="*/ 1021557 h 1276349"/>
                <a:gd name="connsiteX21" fmla="*/ 645319 w 783431"/>
                <a:gd name="connsiteY21" fmla="*/ 1016794 h 1276349"/>
                <a:gd name="connsiteX22" fmla="*/ 685800 w 783431"/>
                <a:gd name="connsiteY22" fmla="*/ 997744 h 1276349"/>
                <a:gd name="connsiteX23" fmla="*/ 716756 w 783431"/>
                <a:gd name="connsiteY23" fmla="*/ 1002507 h 1276349"/>
                <a:gd name="connsiteX24" fmla="*/ 738187 w 783431"/>
                <a:gd name="connsiteY24" fmla="*/ 969169 h 1276349"/>
                <a:gd name="connsiteX25" fmla="*/ 783431 w 783431"/>
                <a:gd name="connsiteY25" fmla="*/ 933450 h 1276349"/>
                <a:gd name="connsiteX26" fmla="*/ 776287 w 783431"/>
                <a:gd name="connsiteY26" fmla="*/ 907257 h 1276349"/>
                <a:gd name="connsiteX27" fmla="*/ 752475 w 783431"/>
                <a:gd name="connsiteY27" fmla="*/ 888207 h 1276349"/>
                <a:gd name="connsiteX28" fmla="*/ 752475 w 783431"/>
                <a:gd name="connsiteY28" fmla="*/ 864394 h 1276349"/>
                <a:gd name="connsiteX29" fmla="*/ 728662 w 783431"/>
                <a:gd name="connsiteY29" fmla="*/ 852488 h 1276349"/>
                <a:gd name="connsiteX30" fmla="*/ 711994 w 783431"/>
                <a:gd name="connsiteY30" fmla="*/ 802482 h 1276349"/>
                <a:gd name="connsiteX31" fmla="*/ 688181 w 783431"/>
                <a:gd name="connsiteY31" fmla="*/ 814388 h 1276349"/>
                <a:gd name="connsiteX32" fmla="*/ 659606 w 783431"/>
                <a:gd name="connsiteY32" fmla="*/ 814388 h 1276349"/>
                <a:gd name="connsiteX33" fmla="*/ 647700 w 783431"/>
                <a:gd name="connsiteY33" fmla="*/ 847725 h 1276349"/>
                <a:gd name="connsiteX34" fmla="*/ 623887 w 783431"/>
                <a:gd name="connsiteY34" fmla="*/ 847725 h 1276349"/>
                <a:gd name="connsiteX35" fmla="*/ 576262 w 783431"/>
                <a:gd name="connsiteY35" fmla="*/ 828675 h 1276349"/>
                <a:gd name="connsiteX36" fmla="*/ 554831 w 783431"/>
                <a:gd name="connsiteY36" fmla="*/ 816769 h 1276349"/>
                <a:gd name="connsiteX37" fmla="*/ 547687 w 783431"/>
                <a:gd name="connsiteY37" fmla="*/ 783432 h 1276349"/>
                <a:gd name="connsiteX38" fmla="*/ 561975 w 783431"/>
                <a:gd name="connsiteY38" fmla="*/ 754857 h 1276349"/>
                <a:gd name="connsiteX39" fmla="*/ 533400 w 783431"/>
                <a:gd name="connsiteY39" fmla="*/ 733425 h 1276349"/>
                <a:gd name="connsiteX40" fmla="*/ 509587 w 783431"/>
                <a:gd name="connsiteY40" fmla="*/ 711994 h 1276349"/>
                <a:gd name="connsiteX41" fmla="*/ 473869 w 783431"/>
                <a:gd name="connsiteY41" fmla="*/ 711994 h 1276349"/>
                <a:gd name="connsiteX42" fmla="*/ 435769 w 783431"/>
                <a:gd name="connsiteY42" fmla="*/ 711994 h 1276349"/>
                <a:gd name="connsiteX43" fmla="*/ 438150 w 783431"/>
                <a:gd name="connsiteY43" fmla="*/ 669132 h 1276349"/>
                <a:gd name="connsiteX44" fmla="*/ 428625 w 783431"/>
                <a:gd name="connsiteY44" fmla="*/ 642938 h 1276349"/>
                <a:gd name="connsiteX45" fmla="*/ 423862 w 783431"/>
                <a:gd name="connsiteY45" fmla="*/ 607219 h 1276349"/>
                <a:gd name="connsiteX46" fmla="*/ 426244 w 783431"/>
                <a:gd name="connsiteY46" fmla="*/ 578644 h 1276349"/>
                <a:gd name="connsiteX47" fmla="*/ 440531 w 783431"/>
                <a:gd name="connsiteY47" fmla="*/ 566738 h 1276349"/>
                <a:gd name="connsiteX48" fmla="*/ 450056 w 783431"/>
                <a:gd name="connsiteY48" fmla="*/ 535782 h 1276349"/>
                <a:gd name="connsiteX49" fmla="*/ 457200 w 783431"/>
                <a:gd name="connsiteY49" fmla="*/ 519113 h 1276349"/>
                <a:gd name="connsiteX50" fmla="*/ 481012 w 783431"/>
                <a:gd name="connsiteY50" fmla="*/ 526257 h 1276349"/>
                <a:gd name="connsiteX51" fmla="*/ 495300 w 783431"/>
                <a:gd name="connsiteY51" fmla="*/ 576263 h 1276349"/>
                <a:gd name="connsiteX52" fmla="*/ 507206 w 783431"/>
                <a:gd name="connsiteY52" fmla="*/ 581025 h 1276349"/>
                <a:gd name="connsiteX53" fmla="*/ 526256 w 783431"/>
                <a:gd name="connsiteY53" fmla="*/ 583407 h 1276349"/>
                <a:gd name="connsiteX54" fmla="*/ 554831 w 783431"/>
                <a:gd name="connsiteY54" fmla="*/ 583407 h 1276349"/>
                <a:gd name="connsiteX55" fmla="*/ 557212 w 783431"/>
                <a:gd name="connsiteY55" fmla="*/ 547688 h 1276349"/>
                <a:gd name="connsiteX56" fmla="*/ 545306 w 783431"/>
                <a:gd name="connsiteY56" fmla="*/ 502444 h 1276349"/>
                <a:gd name="connsiteX57" fmla="*/ 545306 w 783431"/>
                <a:gd name="connsiteY57" fmla="*/ 476250 h 1276349"/>
                <a:gd name="connsiteX58" fmla="*/ 581025 w 783431"/>
                <a:gd name="connsiteY58" fmla="*/ 454819 h 1276349"/>
                <a:gd name="connsiteX59" fmla="*/ 604837 w 783431"/>
                <a:gd name="connsiteY59" fmla="*/ 435769 h 1276349"/>
                <a:gd name="connsiteX60" fmla="*/ 640556 w 783431"/>
                <a:gd name="connsiteY60" fmla="*/ 414338 h 1276349"/>
                <a:gd name="connsiteX61" fmla="*/ 645319 w 783431"/>
                <a:gd name="connsiteY61" fmla="*/ 395288 h 1276349"/>
                <a:gd name="connsiteX62" fmla="*/ 633412 w 783431"/>
                <a:gd name="connsiteY62" fmla="*/ 371475 h 1276349"/>
                <a:gd name="connsiteX63" fmla="*/ 614362 w 783431"/>
                <a:gd name="connsiteY63" fmla="*/ 369094 h 1276349"/>
                <a:gd name="connsiteX64" fmla="*/ 609600 w 783431"/>
                <a:gd name="connsiteY64" fmla="*/ 366713 h 1276349"/>
                <a:gd name="connsiteX65" fmla="*/ 597694 w 783431"/>
                <a:gd name="connsiteY65" fmla="*/ 357188 h 1276349"/>
                <a:gd name="connsiteX66" fmla="*/ 611981 w 783431"/>
                <a:gd name="connsiteY66" fmla="*/ 345282 h 1276349"/>
                <a:gd name="connsiteX67" fmla="*/ 652462 w 783431"/>
                <a:gd name="connsiteY67" fmla="*/ 316707 h 1276349"/>
                <a:gd name="connsiteX68" fmla="*/ 678656 w 783431"/>
                <a:gd name="connsiteY68" fmla="*/ 264319 h 1276349"/>
                <a:gd name="connsiteX69" fmla="*/ 666750 w 783431"/>
                <a:gd name="connsiteY69" fmla="*/ 242888 h 1276349"/>
                <a:gd name="connsiteX70" fmla="*/ 638175 w 783431"/>
                <a:gd name="connsiteY70" fmla="*/ 219075 h 1276349"/>
                <a:gd name="connsiteX71" fmla="*/ 642937 w 783431"/>
                <a:gd name="connsiteY71" fmla="*/ 180975 h 1276349"/>
                <a:gd name="connsiteX72" fmla="*/ 673894 w 783431"/>
                <a:gd name="connsiteY72" fmla="*/ 171450 h 1276349"/>
                <a:gd name="connsiteX73" fmla="*/ 700087 w 783431"/>
                <a:gd name="connsiteY73" fmla="*/ 142875 h 1276349"/>
                <a:gd name="connsiteX74" fmla="*/ 700087 w 783431"/>
                <a:gd name="connsiteY74" fmla="*/ 111919 h 1276349"/>
                <a:gd name="connsiteX75" fmla="*/ 666750 w 783431"/>
                <a:gd name="connsiteY75" fmla="*/ 107157 h 1276349"/>
                <a:gd name="connsiteX76" fmla="*/ 645319 w 783431"/>
                <a:gd name="connsiteY76" fmla="*/ 102394 h 1276349"/>
                <a:gd name="connsiteX77" fmla="*/ 645319 w 783431"/>
                <a:gd name="connsiteY77" fmla="*/ 102394 h 1276349"/>
                <a:gd name="connsiteX78" fmla="*/ 678656 w 783431"/>
                <a:gd name="connsiteY78" fmla="*/ 69057 h 1276349"/>
                <a:gd name="connsiteX79" fmla="*/ 685800 w 783431"/>
                <a:gd name="connsiteY79" fmla="*/ 40482 h 1276349"/>
                <a:gd name="connsiteX80" fmla="*/ 678656 w 783431"/>
                <a:gd name="connsiteY80" fmla="*/ 21432 h 1276349"/>
                <a:gd name="connsiteX81" fmla="*/ 695325 w 783431"/>
                <a:gd name="connsiteY81" fmla="*/ 2382 h 1276349"/>
                <a:gd name="connsiteX82" fmla="*/ 628650 w 783431"/>
                <a:gd name="connsiteY82" fmla="*/ 0 h 1276349"/>
                <a:gd name="connsiteX83" fmla="*/ 552450 w 783431"/>
                <a:gd name="connsiteY83" fmla="*/ 52388 h 1276349"/>
                <a:gd name="connsiteX84" fmla="*/ 538162 w 783431"/>
                <a:gd name="connsiteY84" fmla="*/ 90488 h 1276349"/>
                <a:gd name="connsiteX85" fmla="*/ 445294 w 783431"/>
                <a:gd name="connsiteY85" fmla="*/ 126207 h 1276349"/>
                <a:gd name="connsiteX86" fmla="*/ 397669 w 783431"/>
                <a:gd name="connsiteY86" fmla="*/ 159544 h 1276349"/>
                <a:gd name="connsiteX87" fmla="*/ 376237 w 783431"/>
                <a:gd name="connsiteY87" fmla="*/ 190500 h 1276349"/>
                <a:gd name="connsiteX88" fmla="*/ 350044 w 783431"/>
                <a:gd name="connsiteY88" fmla="*/ 140494 h 1276349"/>
                <a:gd name="connsiteX89" fmla="*/ 316706 w 783431"/>
                <a:gd name="connsiteY89" fmla="*/ 140494 h 1276349"/>
                <a:gd name="connsiteX90" fmla="*/ 304800 w 783431"/>
                <a:gd name="connsiteY90" fmla="*/ 166688 h 1276349"/>
                <a:gd name="connsiteX91" fmla="*/ 280987 w 783431"/>
                <a:gd name="connsiteY91" fmla="*/ 230982 h 1276349"/>
                <a:gd name="connsiteX92" fmla="*/ 154781 w 783431"/>
                <a:gd name="connsiteY92" fmla="*/ 223838 h 1276349"/>
                <a:gd name="connsiteX93" fmla="*/ 140494 w 783431"/>
                <a:gd name="connsiteY93" fmla="*/ 245269 h 1276349"/>
                <a:gd name="connsiteX94" fmla="*/ 138112 w 783431"/>
                <a:gd name="connsiteY94" fmla="*/ 280988 h 1276349"/>
                <a:gd name="connsiteX95" fmla="*/ 66675 w 783431"/>
                <a:gd name="connsiteY95" fmla="*/ 309563 h 1276349"/>
                <a:gd name="connsiteX96" fmla="*/ 54769 w 783431"/>
                <a:gd name="connsiteY96" fmla="*/ 323850 h 1276349"/>
                <a:gd name="connsiteX97" fmla="*/ 66675 w 783431"/>
                <a:gd name="connsiteY97" fmla="*/ 381000 h 1276349"/>
                <a:gd name="connsiteX98" fmla="*/ 19050 w 783431"/>
                <a:gd name="connsiteY98" fmla="*/ 423863 h 1276349"/>
                <a:gd name="connsiteX99" fmla="*/ 26194 w 783431"/>
                <a:gd name="connsiteY99" fmla="*/ 490538 h 1276349"/>
                <a:gd name="connsiteX100" fmla="*/ 33337 w 783431"/>
                <a:gd name="connsiteY100" fmla="*/ 554832 h 1276349"/>
                <a:gd name="connsiteX101" fmla="*/ 0 w 783431"/>
                <a:gd name="connsiteY101"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38150 w 783431"/>
                <a:gd name="connsiteY15" fmla="*/ 1228724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23863 w 783431"/>
                <a:gd name="connsiteY15" fmla="*/ 1221580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 name="connsiteX0" fmla="*/ 0 w 783431"/>
                <a:gd name="connsiteY0" fmla="*/ 614363 h 1276349"/>
                <a:gd name="connsiteX1" fmla="*/ 21431 w 783431"/>
                <a:gd name="connsiteY1" fmla="*/ 661988 h 1276349"/>
                <a:gd name="connsiteX2" fmla="*/ 28575 w 783431"/>
                <a:gd name="connsiteY2" fmla="*/ 742950 h 1276349"/>
                <a:gd name="connsiteX3" fmla="*/ 76200 w 783431"/>
                <a:gd name="connsiteY3" fmla="*/ 814388 h 1276349"/>
                <a:gd name="connsiteX4" fmla="*/ 102394 w 783431"/>
                <a:gd name="connsiteY4" fmla="*/ 919163 h 1276349"/>
                <a:gd name="connsiteX5" fmla="*/ 116681 w 783431"/>
                <a:gd name="connsiteY5" fmla="*/ 947738 h 1276349"/>
                <a:gd name="connsiteX6" fmla="*/ 130969 w 783431"/>
                <a:gd name="connsiteY6" fmla="*/ 995363 h 1276349"/>
                <a:gd name="connsiteX7" fmla="*/ 150019 w 783431"/>
                <a:gd name="connsiteY7" fmla="*/ 1023938 h 1276349"/>
                <a:gd name="connsiteX8" fmla="*/ 159544 w 783431"/>
                <a:gd name="connsiteY8" fmla="*/ 1042988 h 1276349"/>
                <a:gd name="connsiteX9" fmla="*/ 197644 w 783431"/>
                <a:gd name="connsiteY9" fmla="*/ 1069182 h 1276349"/>
                <a:gd name="connsiteX10" fmla="*/ 245269 w 783431"/>
                <a:gd name="connsiteY10" fmla="*/ 1090613 h 1276349"/>
                <a:gd name="connsiteX11" fmla="*/ 264318 w 783431"/>
                <a:gd name="connsiteY11" fmla="*/ 1131094 h 1276349"/>
                <a:gd name="connsiteX12" fmla="*/ 295275 w 783431"/>
                <a:gd name="connsiteY12" fmla="*/ 1164431 h 1276349"/>
                <a:gd name="connsiteX13" fmla="*/ 385762 w 783431"/>
                <a:gd name="connsiteY13" fmla="*/ 1200149 h 1276349"/>
                <a:gd name="connsiteX14" fmla="*/ 404812 w 783431"/>
                <a:gd name="connsiteY14" fmla="*/ 1276349 h 1276349"/>
                <a:gd name="connsiteX15" fmla="*/ 416720 w 783431"/>
                <a:gd name="connsiteY15" fmla="*/ 1212055 h 1276349"/>
                <a:gd name="connsiteX16" fmla="*/ 469106 w 783431"/>
                <a:gd name="connsiteY16" fmla="*/ 1181100 h 1276349"/>
                <a:gd name="connsiteX17" fmla="*/ 554831 w 783431"/>
                <a:gd name="connsiteY17" fmla="*/ 1202531 h 1276349"/>
                <a:gd name="connsiteX18" fmla="*/ 592931 w 783431"/>
                <a:gd name="connsiteY18" fmla="*/ 1126331 h 1276349"/>
                <a:gd name="connsiteX19" fmla="*/ 604837 w 783431"/>
                <a:gd name="connsiteY19" fmla="*/ 1085850 h 1276349"/>
                <a:gd name="connsiteX20" fmla="*/ 585787 w 783431"/>
                <a:gd name="connsiteY20" fmla="*/ 1035844 h 1276349"/>
                <a:gd name="connsiteX21" fmla="*/ 607219 w 783431"/>
                <a:gd name="connsiteY21" fmla="*/ 1021557 h 1276349"/>
                <a:gd name="connsiteX22" fmla="*/ 645319 w 783431"/>
                <a:gd name="connsiteY22" fmla="*/ 1016794 h 1276349"/>
                <a:gd name="connsiteX23" fmla="*/ 685800 w 783431"/>
                <a:gd name="connsiteY23" fmla="*/ 997744 h 1276349"/>
                <a:gd name="connsiteX24" fmla="*/ 716756 w 783431"/>
                <a:gd name="connsiteY24" fmla="*/ 1002507 h 1276349"/>
                <a:gd name="connsiteX25" fmla="*/ 738187 w 783431"/>
                <a:gd name="connsiteY25" fmla="*/ 969169 h 1276349"/>
                <a:gd name="connsiteX26" fmla="*/ 783431 w 783431"/>
                <a:gd name="connsiteY26" fmla="*/ 933450 h 1276349"/>
                <a:gd name="connsiteX27" fmla="*/ 776287 w 783431"/>
                <a:gd name="connsiteY27" fmla="*/ 907257 h 1276349"/>
                <a:gd name="connsiteX28" fmla="*/ 752475 w 783431"/>
                <a:gd name="connsiteY28" fmla="*/ 888207 h 1276349"/>
                <a:gd name="connsiteX29" fmla="*/ 752475 w 783431"/>
                <a:gd name="connsiteY29" fmla="*/ 864394 h 1276349"/>
                <a:gd name="connsiteX30" fmla="*/ 728662 w 783431"/>
                <a:gd name="connsiteY30" fmla="*/ 852488 h 1276349"/>
                <a:gd name="connsiteX31" fmla="*/ 711994 w 783431"/>
                <a:gd name="connsiteY31" fmla="*/ 802482 h 1276349"/>
                <a:gd name="connsiteX32" fmla="*/ 688181 w 783431"/>
                <a:gd name="connsiteY32" fmla="*/ 814388 h 1276349"/>
                <a:gd name="connsiteX33" fmla="*/ 659606 w 783431"/>
                <a:gd name="connsiteY33" fmla="*/ 814388 h 1276349"/>
                <a:gd name="connsiteX34" fmla="*/ 647700 w 783431"/>
                <a:gd name="connsiteY34" fmla="*/ 847725 h 1276349"/>
                <a:gd name="connsiteX35" fmla="*/ 623887 w 783431"/>
                <a:gd name="connsiteY35" fmla="*/ 847725 h 1276349"/>
                <a:gd name="connsiteX36" fmla="*/ 576262 w 783431"/>
                <a:gd name="connsiteY36" fmla="*/ 828675 h 1276349"/>
                <a:gd name="connsiteX37" fmla="*/ 554831 w 783431"/>
                <a:gd name="connsiteY37" fmla="*/ 816769 h 1276349"/>
                <a:gd name="connsiteX38" fmla="*/ 547687 w 783431"/>
                <a:gd name="connsiteY38" fmla="*/ 783432 h 1276349"/>
                <a:gd name="connsiteX39" fmla="*/ 561975 w 783431"/>
                <a:gd name="connsiteY39" fmla="*/ 754857 h 1276349"/>
                <a:gd name="connsiteX40" fmla="*/ 533400 w 783431"/>
                <a:gd name="connsiteY40" fmla="*/ 733425 h 1276349"/>
                <a:gd name="connsiteX41" fmla="*/ 509587 w 783431"/>
                <a:gd name="connsiteY41" fmla="*/ 711994 h 1276349"/>
                <a:gd name="connsiteX42" fmla="*/ 473869 w 783431"/>
                <a:gd name="connsiteY42" fmla="*/ 711994 h 1276349"/>
                <a:gd name="connsiteX43" fmla="*/ 435769 w 783431"/>
                <a:gd name="connsiteY43" fmla="*/ 711994 h 1276349"/>
                <a:gd name="connsiteX44" fmla="*/ 438150 w 783431"/>
                <a:gd name="connsiteY44" fmla="*/ 669132 h 1276349"/>
                <a:gd name="connsiteX45" fmla="*/ 428625 w 783431"/>
                <a:gd name="connsiteY45" fmla="*/ 642938 h 1276349"/>
                <a:gd name="connsiteX46" fmla="*/ 423862 w 783431"/>
                <a:gd name="connsiteY46" fmla="*/ 607219 h 1276349"/>
                <a:gd name="connsiteX47" fmla="*/ 426244 w 783431"/>
                <a:gd name="connsiteY47" fmla="*/ 578644 h 1276349"/>
                <a:gd name="connsiteX48" fmla="*/ 440531 w 783431"/>
                <a:gd name="connsiteY48" fmla="*/ 566738 h 1276349"/>
                <a:gd name="connsiteX49" fmla="*/ 450056 w 783431"/>
                <a:gd name="connsiteY49" fmla="*/ 535782 h 1276349"/>
                <a:gd name="connsiteX50" fmla="*/ 457200 w 783431"/>
                <a:gd name="connsiteY50" fmla="*/ 519113 h 1276349"/>
                <a:gd name="connsiteX51" fmla="*/ 481012 w 783431"/>
                <a:gd name="connsiteY51" fmla="*/ 526257 h 1276349"/>
                <a:gd name="connsiteX52" fmla="*/ 495300 w 783431"/>
                <a:gd name="connsiteY52" fmla="*/ 576263 h 1276349"/>
                <a:gd name="connsiteX53" fmla="*/ 507206 w 783431"/>
                <a:gd name="connsiteY53" fmla="*/ 581025 h 1276349"/>
                <a:gd name="connsiteX54" fmla="*/ 526256 w 783431"/>
                <a:gd name="connsiteY54" fmla="*/ 583407 h 1276349"/>
                <a:gd name="connsiteX55" fmla="*/ 554831 w 783431"/>
                <a:gd name="connsiteY55" fmla="*/ 583407 h 1276349"/>
                <a:gd name="connsiteX56" fmla="*/ 557212 w 783431"/>
                <a:gd name="connsiteY56" fmla="*/ 547688 h 1276349"/>
                <a:gd name="connsiteX57" fmla="*/ 545306 w 783431"/>
                <a:gd name="connsiteY57" fmla="*/ 502444 h 1276349"/>
                <a:gd name="connsiteX58" fmla="*/ 545306 w 783431"/>
                <a:gd name="connsiteY58" fmla="*/ 476250 h 1276349"/>
                <a:gd name="connsiteX59" fmla="*/ 581025 w 783431"/>
                <a:gd name="connsiteY59" fmla="*/ 454819 h 1276349"/>
                <a:gd name="connsiteX60" fmla="*/ 604837 w 783431"/>
                <a:gd name="connsiteY60" fmla="*/ 435769 h 1276349"/>
                <a:gd name="connsiteX61" fmla="*/ 640556 w 783431"/>
                <a:gd name="connsiteY61" fmla="*/ 414338 h 1276349"/>
                <a:gd name="connsiteX62" fmla="*/ 645319 w 783431"/>
                <a:gd name="connsiteY62" fmla="*/ 395288 h 1276349"/>
                <a:gd name="connsiteX63" fmla="*/ 633412 w 783431"/>
                <a:gd name="connsiteY63" fmla="*/ 371475 h 1276349"/>
                <a:gd name="connsiteX64" fmla="*/ 614362 w 783431"/>
                <a:gd name="connsiteY64" fmla="*/ 369094 h 1276349"/>
                <a:gd name="connsiteX65" fmla="*/ 609600 w 783431"/>
                <a:gd name="connsiteY65" fmla="*/ 366713 h 1276349"/>
                <a:gd name="connsiteX66" fmla="*/ 597694 w 783431"/>
                <a:gd name="connsiteY66" fmla="*/ 357188 h 1276349"/>
                <a:gd name="connsiteX67" fmla="*/ 611981 w 783431"/>
                <a:gd name="connsiteY67" fmla="*/ 345282 h 1276349"/>
                <a:gd name="connsiteX68" fmla="*/ 652462 w 783431"/>
                <a:gd name="connsiteY68" fmla="*/ 316707 h 1276349"/>
                <a:gd name="connsiteX69" fmla="*/ 678656 w 783431"/>
                <a:gd name="connsiteY69" fmla="*/ 264319 h 1276349"/>
                <a:gd name="connsiteX70" fmla="*/ 666750 w 783431"/>
                <a:gd name="connsiteY70" fmla="*/ 242888 h 1276349"/>
                <a:gd name="connsiteX71" fmla="*/ 638175 w 783431"/>
                <a:gd name="connsiteY71" fmla="*/ 219075 h 1276349"/>
                <a:gd name="connsiteX72" fmla="*/ 642937 w 783431"/>
                <a:gd name="connsiteY72" fmla="*/ 180975 h 1276349"/>
                <a:gd name="connsiteX73" fmla="*/ 673894 w 783431"/>
                <a:gd name="connsiteY73" fmla="*/ 171450 h 1276349"/>
                <a:gd name="connsiteX74" fmla="*/ 700087 w 783431"/>
                <a:gd name="connsiteY74" fmla="*/ 142875 h 1276349"/>
                <a:gd name="connsiteX75" fmla="*/ 700087 w 783431"/>
                <a:gd name="connsiteY75" fmla="*/ 111919 h 1276349"/>
                <a:gd name="connsiteX76" fmla="*/ 666750 w 783431"/>
                <a:gd name="connsiteY76" fmla="*/ 107157 h 1276349"/>
                <a:gd name="connsiteX77" fmla="*/ 645319 w 783431"/>
                <a:gd name="connsiteY77" fmla="*/ 102394 h 1276349"/>
                <a:gd name="connsiteX78" fmla="*/ 645319 w 783431"/>
                <a:gd name="connsiteY78" fmla="*/ 102394 h 1276349"/>
                <a:gd name="connsiteX79" fmla="*/ 678656 w 783431"/>
                <a:gd name="connsiteY79" fmla="*/ 69057 h 1276349"/>
                <a:gd name="connsiteX80" fmla="*/ 685800 w 783431"/>
                <a:gd name="connsiteY80" fmla="*/ 40482 h 1276349"/>
                <a:gd name="connsiteX81" fmla="*/ 678656 w 783431"/>
                <a:gd name="connsiteY81" fmla="*/ 21432 h 1276349"/>
                <a:gd name="connsiteX82" fmla="*/ 695325 w 783431"/>
                <a:gd name="connsiteY82" fmla="*/ 2382 h 1276349"/>
                <a:gd name="connsiteX83" fmla="*/ 628650 w 783431"/>
                <a:gd name="connsiteY83" fmla="*/ 0 h 1276349"/>
                <a:gd name="connsiteX84" fmla="*/ 552450 w 783431"/>
                <a:gd name="connsiteY84" fmla="*/ 52388 h 1276349"/>
                <a:gd name="connsiteX85" fmla="*/ 538162 w 783431"/>
                <a:gd name="connsiteY85" fmla="*/ 90488 h 1276349"/>
                <a:gd name="connsiteX86" fmla="*/ 445294 w 783431"/>
                <a:gd name="connsiteY86" fmla="*/ 126207 h 1276349"/>
                <a:gd name="connsiteX87" fmla="*/ 397669 w 783431"/>
                <a:gd name="connsiteY87" fmla="*/ 159544 h 1276349"/>
                <a:gd name="connsiteX88" fmla="*/ 376237 w 783431"/>
                <a:gd name="connsiteY88" fmla="*/ 190500 h 1276349"/>
                <a:gd name="connsiteX89" fmla="*/ 350044 w 783431"/>
                <a:gd name="connsiteY89" fmla="*/ 140494 h 1276349"/>
                <a:gd name="connsiteX90" fmla="*/ 316706 w 783431"/>
                <a:gd name="connsiteY90" fmla="*/ 140494 h 1276349"/>
                <a:gd name="connsiteX91" fmla="*/ 304800 w 783431"/>
                <a:gd name="connsiteY91" fmla="*/ 166688 h 1276349"/>
                <a:gd name="connsiteX92" fmla="*/ 280987 w 783431"/>
                <a:gd name="connsiteY92" fmla="*/ 230982 h 1276349"/>
                <a:gd name="connsiteX93" fmla="*/ 154781 w 783431"/>
                <a:gd name="connsiteY93" fmla="*/ 223838 h 1276349"/>
                <a:gd name="connsiteX94" fmla="*/ 140494 w 783431"/>
                <a:gd name="connsiteY94" fmla="*/ 245269 h 1276349"/>
                <a:gd name="connsiteX95" fmla="*/ 138112 w 783431"/>
                <a:gd name="connsiteY95" fmla="*/ 280988 h 1276349"/>
                <a:gd name="connsiteX96" fmla="*/ 66675 w 783431"/>
                <a:gd name="connsiteY96" fmla="*/ 309563 h 1276349"/>
                <a:gd name="connsiteX97" fmla="*/ 54769 w 783431"/>
                <a:gd name="connsiteY97" fmla="*/ 323850 h 1276349"/>
                <a:gd name="connsiteX98" fmla="*/ 66675 w 783431"/>
                <a:gd name="connsiteY98" fmla="*/ 381000 h 1276349"/>
                <a:gd name="connsiteX99" fmla="*/ 19050 w 783431"/>
                <a:gd name="connsiteY99" fmla="*/ 423863 h 1276349"/>
                <a:gd name="connsiteX100" fmla="*/ 26194 w 783431"/>
                <a:gd name="connsiteY100" fmla="*/ 490538 h 1276349"/>
                <a:gd name="connsiteX101" fmla="*/ 33337 w 783431"/>
                <a:gd name="connsiteY101" fmla="*/ 554832 h 1276349"/>
                <a:gd name="connsiteX102" fmla="*/ 0 w 783431"/>
                <a:gd name="connsiteY102" fmla="*/ 614363 h 127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783431" h="1276349">
                  <a:moveTo>
                    <a:pt x="0" y="614363"/>
                  </a:moveTo>
                  <a:lnTo>
                    <a:pt x="21431" y="661988"/>
                  </a:lnTo>
                  <a:lnTo>
                    <a:pt x="28575" y="742950"/>
                  </a:lnTo>
                  <a:lnTo>
                    <a:pt x="76200" y="814388"/>
                  </a:lnTo>
                  <a:lnTo>
                    <a:pt x="102394" y="919163"/>
                  </a:lnTo>
                  <a:lnTo>
                    <a:pt x="116681" y="947738"/>
                  </a:lnTo>
                  <a:lnTo>
                    <a:pt x="130969" y="995363"/>
                  </a:lnTo>
                  <a:lnTo>
                    <a:pt x="150019" y="1023938"/>
                  </a:lnTo>
                  <a:lnTo>
                    <a:pt x="159544" y="1042988"/>
                  </a:lnTo>
                  <a:lnTo>
                    <a:pt x="197644" y="1069182"/>
                  </a:lnTo>
                  <a:lnTo>
                    <a:pt x="245269" y="1090613"/>
                  </a:lnTo>
                  <a:lnTo>
                    <a:pt x="264318" y="1131094"/>
                  </a:lnTo>
                  <a:lnTo>
                    <a:pt x="295275" y="1164431"/>
                  </a:lnTo>
                  <a:lnTo>
                    <a:pt x="385762" y="1200149"/>
                  </a:lnTo>
                  <a:lnTo>
                    <a:pt x="404812" y="1276349"/>
                  </a:lnTo>
                  <a:lnTo>
                    <a:pt x="416720" y="1212055"/>
                  </a:lnTo>
                  <a:lnTo>
                    <a:pt x="469106" y="1181100"/>
                  </a:lnTo>
                  <a:lnTo>
                    <a:pt x="554831" y="1202531"/>
                  </a:lnTo>
                  <a:lnTo>
                    <a:pt x="592931" y="1126331"/>
                  </a:lnTo>
                  <a:lnTo>
                    <a:pt x="604837" y="1085850"/>
                  </a:lnTo>
                  <a:lnTo>
                    <a:pt x="585787" y="1035844"/>
                  </a:lnTo>
                  <a:lnTo>
                    <a:pt x="607219" y="1021557"/>
                  </a:lnTo>
                  <a:lnTo>
                    <a:pt x="645319" y="1016794"/>
                  </a:lnTo>
                  <a:lnTo>
                    <a:pt x="685800" y="997744"/>
                  </a:lnTo>
                  <a:lnTo>
                    <a:pt x="716756" y="1002507"/>
                  </a:lnTo>
                  <a:lnTo>
                    <a:pt x="738187" y="969169"/>
                  </a:lnTo>
                  <a:lnTo>
                    <a:pt x="783431" y="933450"/>
                  </a:lnTo>
                  <a:lnTo>
                    <a:pt x="776287" y="907257"/>
                  </a:lnTo>
                  <a:lnTo>
                    <a:pt x="752475" y="888207"/>
                  </a:lnTo>
                  <a:lnTo>
                    <a:pt x="752475" y="864394"/>
                  </a:lnTo>
                  <a:lnTo>
                    <a:pt x="728662" y="852488"/>
                  </a:lnTo>
                  <a:lnTo>
                    <a:pt x="711994" y="802482"/>
                  </a:lnTo>
                  <a:lnTo>
                    <a:pt x="688181" y="814388"/>
                  </a:lnTo>
                  <a:lnTo>
                    <a:pt x="659606" y="814388"/>
                  </a:lnTo>
                  <a:lnTo>
                    <a:pt x="647700" y="847725"/>
                  </a:lnTo>
                  <a:lnTo>
                    <a:pt x="623887" y="847725"/>
                  </a:lnTo>
                  <a:lnTo>
                    <a:pt x="576262" y="828675"/>
                  </a:lnTo>
                  <a:lnTo>
                    <a:pt x="554831" y="816769"/>
                  </a:lnTo>
                  <a:lnTo>
                    <a:pt x="547687" y="783432"/>
                  </a:lnTo>
                  <a:lnTo>
                    <a:pt x="561975" y="754857"/>
                  </a:lnTo>
                  <a:lnTo>
                    <a:pt x="533400" y="733425"/>
                  </a:lnTo>
                  <a:lnTo>
                    <a:pt x="509587" y="711994"/>
                  </a:lnTo>
                  <a:lnTo>
                    <a:pt x="473869" y="711994"/>
                  </a:lnTo>
                  <a:lnTo>
                    <a:pt x="435769" y="711994"/>
                  </a:lnTo>
                  <a:lnTo>
                    <a:pt x="438150" y="669132"/>
                  </a:lnTo>
                  <a:lnTo>
                    <a:pt x="428625" y="642938"/>
                  </a:lnTo>
                  <a:lnTo>
                    <a:pt x="423862" y="607219"/>
                  </a:lnTo>
                  <a:lnTo>
                    <a:pt x="426244" y="578644"/>
                  </a:lnTo>
                  <a:lnTo>
                    <a:pt x="440531" y="566738"/>
                  </a:lnTo>
                  <a:lnTo>
                    <a:pt x="450056" y="535782"/>
                  </a:lnTo>
                  <a:lnTo>
                    <a:pt x="457200" y="519113"/>
                  </a:lnTo>
                  <a:lnTo>
                    <a:pt x="481012" y="526257"/>
                  </a:lnTo>
                  <a:lnTo>
                    <a:pt x="495300" y="576263"/>
                  </a:lnTo>
                  <a:lnTo>
                    <a:pt x="507206" y="581025"/>
                  </a:lnTo>
                  <a:lnTo>
                    <a:pt x="526256" y="583407"/>
                  </a:lnTo>
                  <a:lnTo>
                    <a:pt x="554831" y="583407"/>
                  </a:lnTo>
                  <a:lnTo>
                    <a:pt x="557212" y="547688"/>
                  </a:lnTo>
                  <a:lnTo>
                    <a:pt x="545306" y="502444"/>
                  </a:lnTo>
                  <a:lnTo>
                    <a:pt x="545306" y="476250"/>
                  </a:lnTo>
                  <a:lnTo>
                    <a:pt x="581025" y="454819"/>
                  </a:lnTo>
                  <a:lnTo>
                    <a:pt x="604837" y="435769"/>
                  </a:lnTo>
                  <a:lnTo>
                    <a:pt x="640556" y="414338"/>
                  </a:lnTo>
                  <a:lnTo>
                    <a:pt x="645319" y="395288"/>
                  </a:lnTo>
                  <a:lnTo>
                    <a:pt x="633412" y="371475"/>
                  </a:lnTo>
                  <a:lnTo>
                    <a:pt x="614362" y="369094"/>
                  </a:lnTo>
                  <a:lnTo>
                    <a:pt x="609600" y="366713"/>
                  </a:lnTo>
                  <a:lnTo>
                    <a:pt x="597694" y="357188"/>
                  </a:lnTo>
                  <a:lnTo>
                    <a:pt x="611981" y="345282"/>
                  </a:lnTo>
                  <a:lnTo>
                    <a:pt x="652462" y="316707"/>
                  </a:lnTo>
                  <a:lnTo>
                    <a:pt x="678656" y="264319"/>
                  </a:lnTo>
                  <a:lnTo>
                    <a:pt x="666750" y="242888"/>
                  </a:lnTo>
                  <a:lnTo>
                    <a:pt x="638175" y="219075"/>
                  </a:lnTo>
                  <a:lnTo>
                    <a:pt x="642937" y="180975"/>
                  </a:lnTo>
                  <a:lnTo>
                    <a:pt x="673894" y="171450"/>
                  </a:lnTo>
                  <a:lnTo>
                    <a:pt x="700087" y="142875"/>
                  </a:lnTo>
                  <a:lnTo>
                    <a:pt x="700087" y="111919"/>
                  </a:lnTo>
                  <a:lnTo>
                    <a:pt x="666750" y="107157"/>
                  </a:lnTo>
                  <a:lnTo>
                    <a:pt x="645319" y="102394"/>
                  </a:lnTo>
                  <a:lnTo>
                    <a:pt x="645319" y="102394"/>
                  </a:lnTo>
                  <a:lnTo>
                    <a:pt x="678656" y="69057"/>
                  </a:lnTo>
                  <a:lnTo>
                    <a:pt x="685800" y="40482"/>
                  </a:lnTo>
                  <a:lnTo>
                    <a:pt x="678656" y="21432"/>
                  </a:lnTo>
                  <a:lnTo>
                    <a:pt x="695325" y="2382"/>
                  </a:lnTo>
                  <a:lnTo>
                    <a:pt x="628650" y="0"/>
                  </a:lnTo>
                  <a:lnTo>
                    <a:pt x="552450" y="52388"/>
                  </a:lnTo>
                  <a:lnTo>
                    <a:pt x="538162" y="90488"/>
                  </a:lnTo>
                  <a:lnTo>
                    <a:pt x="445294" y="126207"/>
                  </a:lnTo>
                  <a:lnTo>
                    <a:pt x="397669" y="159544"/>
                  </a:lnTo>
                  <a:lnTo>
                    <a:pt x="376237" y="190500"/>
                  </a:lnTo>
                  <a:lnTo>
                    <a:pt x="350044" y="140494"/>
                  </a:lnTo>
                  <a:lnTo>
                    <a:pt x="316706" y="140494"/>
                  </a:lnTo>
                  <a:lnTo>
                    <a:pt x="304800" y="166688"/>
                  </a:lnTo>
                  <a:lnTo>
                    <a:pt x="280987" y="230982"/>
                  </a:lnTo>
                  <a:lnTo>
                    <a:pt x="154781" y="223838"/>
                  </a:lnTo>
                  <a:lnTo>
                    <a:pt x="140494" y="245269"/>
                  </a:lnTo>
                  <a:lnTo>
                    <a:pt x="138112" y="280988"/>
                  </a:lnTo>
                  <a:lnTo>
                    <a:pt x="66675" y="309563"/>
                  </a:lnTo>
                  <a:lnTo>
                    <a:pt x="54769" y="323850"/>
                  </a:lnTo>
                  <a:lnTo>
                    <a:pt x="66675" y="381000"/>
                  </a:lnTo>
                  <a:lnTo>
                    <a:pt x="19050" y="423863"/>
                  </a:lnTo>
                  <a:lnTo>
                    <a:pt x="26194" y="490538"/>
                  </a:lnTo>
                  <a:lnTo>
                    <a:pt x="33337" y="554832"/>
                  </a:lnTo>
                  <a:lnTo>
                    <a:pt x="0" y="614363"/>
                  </a:lnTo>
                  <a:close/>
                </a:path>
              </a:pathLst>
            </a:custGeom>
            <a:solidFill>
              <a:srgbClr val="92D050"/>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8" name="TextBox 7">
              <a:extLst>
                <a:ext uri="{FF2B5EF4-FFF2-40B4-BE49-F238E27FC236}">
                  <a16:creationId xmlns:a16="http://schemas.microsoft.com/office/drawing/2014/main" id="{4204B696-84B7-8E34-14C4-C6D6D299EF07}"/>
                </a:ext>
              </a:extLst>
            </p:cNvPr>
            <p:cNvSpPr txBox="1"/>
            <p:nvPr/>
          </p:nvSpPr>
          <p:spPr>
            <a:xfrm>
              <a:off x="1342364" y="4046320"/>
              <a:ext cx="1158843" cy="300104"/>
            </a:xfrm>
            <a:prstGeom prst="rect">
              <a:avLst/>
            </a:prstGeom>
            <a:noFill/>
          </p:spPr>
          <p:txBody>
            <a:bodyPr wrap="square" rtlCol="0">
              <a:spAutoFit/>
            </a:bodyPr>
            <a:lstStyle/>
            <a:p>
              <a:r>
                <a:rPr lang="en-IN" sz="1600" b="1" dirty="0"/>
                <a:t>Karnataka</a:t>
              </a:r>
            </a:p>
          </p:txBody>
        </p:sp>
      </p:grpSp>
      <p:grpSp>
        <p:nvGrpSpPr>
          <p:cNvPr id="9" name="Group 8">
            <a:extLst>
              <a:ext uri="{FF2B5EF4-FFF2-40B4-BE49-F238E27FC236}">
                <a16:creationId xmlns:a16="http://schemas.microsoft.com/office/drawing/2014/main" id="{F36EFFC9-27A4-890C-9FCA-4831691DE433}"/>
              </a:ext>
            </a:extLst>
          </p:cNvPr>
          <p:cNvGrpSpPr/>
          <p:nvPr/>
        </p:nvGrpSpPr>
        <p:grpSpPr>
          <a:xfrm>
            <a:off x="5039078" y="4154023"/>
            <a:ext cx="2002476" cy="2529877"/>
            <a:chOff x="6637519" y="3638335"/>
            <a:chExt cx="1503156" cy="1942441"/>
          </a:xfrm>
        </p:grpSpPr>
        <p:sp>
          <p:nvSpPr>
            <p:cNvPr id="10" name="Freeform 7">
              <a:extLst>
                <a:ext uri="{FF2B5EF4-FFF2-40B4-BE49-F238E27FC236}">
                  <a16:creationId xmlns:a16="http://schemas.microsoft.com/office/drawing/2014/main" id="{ACCFC6E6-D3A3-EADE-37DC-151D24473F30}"/>
                </a:ext>
              </a:extLst>
            </p:cNvPr>
            <p:cNvSpPr/>
            <p:nvPr/>
          </p:nvSpPr>
          <p:spPr>
            <a:xfrm>
              <a:off x="6637519" y="3638335"/>
              <a:ext cx="1304712" cy="1942441"/>
            </a:xfrm>
            <a:custGeom>
              <a:avLst/>
              <a:gdLst>
                <a:gd name="connsiteX0" fmla="*/ 85725 w 707231"/>
                <a:gd name="connsiteY0" fmla="*/ 1033462 h 1033462"/>
                <a:gd name="connsiteX1" fmla="*/ 154781 w 707231"/>
                <a:gd name="connsiteY1" fmla="*/ 1026319 h 1033462"/>
                <a:gd name="connsiteX2" fmla="*/ 200025 w 707231"/>
                <a:gd name="connsiteY2" fmla="*/ 1012031 h 1033462"/>
                <a:gd name="connsiteX3" fmla="*/ 247650 w 707231"/>
                <a:gd name="connsiteY3" fmla="*/ 969169 h 1033462"/>
                <a:gd name="connsiteX4" fmla="*/ 276225 w 707231"/>
                <a:gd name="connsiteY4" fmla="*/ 912019 h 1033462"/>
                <a:gd name="connsiteX5" fmla="*/ 350043 w 707231"/>
                <a:gd name="connsiteY5" fmla="*/ 871537 h 1033462"/>
                <a:gd name="connsiteX6" fmla="*/ 411956 w 707231"/>
                <a:gd name="connsiteY6" fmla="*/ 823912 h 1033462"/>
                <a:gd name="connsiteX7" fmla="*/ 411956 w 707231"/>
                <a:gd name="connsiteY7" fmla="*/ 781050 h 1033462"/>
                <a:gd name="connsiteX8" fmla="*/ 471487 w 707231"/>
                <a:gd name="connsiteY8" fmla="*/ 671512 h 1033462"/>
                <a:gd name="connsiteX9" fmla="*/ 547687 w 707231"/>
                <a:gd name="connsiteY9" fmla="*/ 642937 h 1033462"/>
                <a:gd name="connsiteX10" fmla="*/ 595312 w 707231"/>
                <a:gd name="connsiteY10" fmla="*/ 592931 h 1033462"/>
                <a:gd name="connsiteX11" fmla="*/ 597693 w 707231"/>
                <a:gd name="connsiteY11" fmla="*/ 438150 h 1033462"/>
                <a:gd name="connsiteX12" fmla="*/ 604837 w 707231"/>
                <a:gd name="connsiteY12" fmla="*/ 350044 h 1033462"/>
                <a:gd name="connsiteX13" fmla="*/ 614362 w 707231"/>
                <a:gd name="connsiteY13" fmla="*/ 295275 h 1033462"/>
                <a:gd name="connsiteX14" fmla="*/ 671512 w 707231"/>
                <a:gd name="connsiteY14" fmla="*/ 219075 h 1033462"/>
                <a:gd name="connsiteX15" fmla="*/ 707231 w 707231"/>
                <a:gd name="connsiteY15" fmla="*/ 147637 h 1033462"/>
                <a:gd name="connsiteX16" fmla="*/ 697706 w 707231"/>
                <a:gd name="connsiteY16" fmla="*/ 97631 h 1033462"/>
                <a:gd name="connsiteX17" fmla="*/ 702468 w 707231"/>
                <a:gd name="connsiteY17" fmla="*/ 35719 h 1033462"/>
                <a:gd name="connsiteX18" fmla="*/ 628650 w 707231"/>
                <a:gd name="connsiteY18" fmla="*/ 0 h 1033462"/>
                <a:gd name="connsiteX19" fmla="*/ 600075 w 707231"/>
                <a:gd name="connsiteY19" fmla="*/ 28575 h 1033462"/>
                <a:gd name="connsiteX20" fmla="*/ 597693 w 707231"/>
                <a:gd name="connsiteY20" fmla="*/ 69056 h 1033462"/>
                <a:gd name="connsiteX21" fmla="*/ 583406 w 707231"/>
                <a:gd name="connsiteY21" fmla="*/ 88106 h 1033462"/>
                <a:gd name="connsiteX22" fmla="*/ 523875 w 707231"/>
                <a:gd name="connsiteY22" fmla="*/ 95250 h 1033462"/>
                <a:gd name="connsiteX23" fmla="*/ 509587 w 707231"/>
                <a:gd name="connsiteY23" fmla="*/ 135731 h 1033462"/>
                <a:gd name="connsiteX24" fmla="*/ 478631 w 707231"/>
                <a:gd name="connsiteY24" fmla="*/ 128587 h 1033462"/>
                <a:gd name="connsiteX25" fmla="*/ 466725 w 707231"/>
                <a:gd name="connsiteY25" fmla="*/ 154781 h 1033462"/>
                <a:gd name="connsiteX26" fmla="*/ 431006 w 707231"/>
                <a:gd name="connsiteY26" fmla="*/ 147637 h 1033462"/>
                <a:gd name="connsiteX27" fmla="*/ 376237 w 707231"/>
                <a:gd name="connsiteY27" fmla="*/ 169069 h 1033462"/>
                <a:gd name="connsiteX28" fmla="*/ 319087 w 707231"/>
                <a:gd name="connsiteY28" fmla="*/ 166687 h 1033462"/>
                <a:gd name="connsiteX29" fmla="*/ 307181 w 707231"/>
                <a:gd name="connsiteY29" fmla="*/ 135731 h 1033462"/>
                <a:gd name="connsiteX30" fmla="*/ 273843 w 707231"/>
                <a:gd name="connsiteY30" fmla="*/ 147637 h 1033462"/>
                <a:gd name="connsiteX31" fmla="*/ 178593 w 707231"/>
                <a:gd name="connsiteY31" fmla="*/ 173831 h 1033462"/>
                <a:gd name="connsiteX32" fmla="*/ 188118 w 707231"/>
                <a:gd name="connsiteY32" fmla="*/ 202406 h 1033462"/>
                <a:gd name="connsiteX33" fmla="*/ 195262 w 707231"/>
                <a:gd name="connsiteY33" fmla="*/ 233362 h 1033462"/>
                <a:gd name="connsiteX34" fmla="*/ 142875 w 707231"/>
                <a:gd name="connsiteY34" fmla="*/ 338137 h 1033462"/>
                <a:gd name="connsiteX35" fmla="*/ 57150 w 707231"/>
                <a:gd name="connsiteY35" fmla="*/ 323850 h 1033462"/>
                <a:gd name="connsiteX36" fmla="*/ 11906 w 707231"/>
                <a:gd name="connsiteY36" fmla="*/ 347662 h 1033462"/>
                <a:gd name="connsiteX37" fmla="*/ 0 w 707231"/>
                <a:gd name="connsiteY37" fmla="*/ 400050 h 1033462"/>
                <a:gd name="connsiteX38" fmla="*/ 14287 w 707231"/>
                <a:gd name="connsiteY38" fmla="*/ 476250 h 1033462"/>
                <a:gd name="connsiteX39" fmla="*/ 11906 w 707231"/>
                <a:gd name="connsiteY39" fmla="*/ 519112 h 1033462"/>
                <a:gd name="connsiteX40" fmla="*/ 0 w 707231"/>
                <a:gd name="connsiteY40" fmla="*/ 550069 h 1033462"/>
                <a:gd name="connsiteX41" fmla="*/ 11906 w 707231"/>
                <a:gd name="connsiteY41" fmla="*/ 561975 h 1033462"/>
                <a:gd name="connsiteX42" fmla="*/ 30956 w 707231"/>
                <a:gd name="connsiteY42" fmla="*/ 592931 h 1033462"/>
                <a:gd name="connsiteX43" fmla="*/ 97631 w 707231"/>
                <a:gd name="connsiteY43" fmla="*/ 609600 h 1033462"/>
                <a:gd name="connsiteX44" fmla="*/ 104775 w 707231"/>
                <a:gd name="connsiteY44" fmla="*/ 676275 h 1033462"/>
                <a:gd name="connsiteX45" fmla="*/ 90487 w 707231"/>
                <a:gd name="connsiteY45" fmla="*/ 728662 h 1033462"/>
                <a:gd name="connsiteX46" fmla="*/ 80962 w 707231"/>
                <a:gd name="connsiteY46" fmla="*/ 747712 h 1033462"/>
                <a:gd name="connsiteX47" fmla="*/ 80962 w 707231"/>
                <a:gd name="connsiteY47" fmla="*/ 781050 h 1033462"/>
                <a:gd name="connsiteX48" fmla="*/ 109537 w 707231"/>
                <a:gd name="connsiteY48" fmla="*/ 819150 h 1033462"/>
                <a:gd name="connsiteX49" fmla="*/ 102393 w 707231"/>
                <a:gd name="connsiteY49" fmla="*/ 869156 h 1033462"/>
                <a:gd name="connsiteX50" fmla="*/ 83343 w 707231"/>
                <a:gd name="connsiteY50" fmla="*/ 890587 h 1033462"/>
                <a:gd name="connsiteX51" fmla="*/ 85725 w 707231"/>
                <a:gd name="connsiteY51" fmla="*/ 954881 h 1033462"/>
                <a:gd name="connsiteX52" fmla="*/ 92868 w 707231"/>
                <a:gd name="connsiteY52" fmla="*/ 966787 h 1033462"/>
                <a:gd name="connsiteX53" fmla="*/ 85725 w 707231"/>
                <a:gd name="connsiteY53" fmla="*/ 1033462 h 1033462"/>
                <a:gd name="connsiteX0" fmla="*/ 71437 w 707231"/>
                <a:gd name="connsiteY0" fmla="*/ 1031081 h 1031081"/>
                <a:gd name="connsiteX1" fmla="*/ 154781 w 707231"/>
                <a:gd name="connsiteY1" fmla="*/ 1026319 h 1031081"/>
                <a:gd name="connsiteX2" fmla="*/ 200025 w 707231"/>
                <a:gd name="connsiteY2" fmla="*/ 1012031 h 1031081"/>
                <a:gd name="connsiteX3" fmla="*/ 247650 w 707231"/>
                <a:gd name="connsiteY3" fmla="*/ 969169 h 1031081"/>
                <a:gd name="connsiteX4" fmla="*/ 276225 w 707231"/>
                <a:gd name="connsiteY4" fmla="*/ 912019 h 1031081"/>
                <a:gd name="connsiteX5" fmla="*/ 350043 w 707231"/>
                <a:gd name="connsiteY5" fmla="*/ 871537 h 1031081"/>
                <a:gd name="connsiteX6" fmla="*/ 411956 w 707231"/>
                <a:gd name="connsiteY6" fmla="*/ 823912 h 1031081"/>
                <a:gd name="connsiteX7" fmla="*/ 411956 w 707231"/>
                <a:gd name="connsiteY7" fmla="*/ 781050 h 1031081"/>
                <a:gd name="connsiteX8" fmla="*/ 471487 w 707231"/>
                <a:gd name="connsiteY8" fmla="*/ 671512 h 1031081"/>
                <a:gd name="connsiteX9" fmla="*/ 547687 w 707231"/>
                <a:gd name="connsiteY9" fmla="*/ 642937 h 1031081"/>
                <a:gd name="connsiteX10" fmla="*/ 595312 w 707231"/>
                <a:gd name="connsiteY10" fmla="*/ 592931 h 1031081"/>
                <a:gd name="connsiteX11" fmla="*/ 597693 w 707231"/>
                <a:gd name="connsiteY11" fmla="*/ 438150 h 1031081"/>
                <a:gd name="connsiteX12" fmla="*/ 604837 w 707231"/>
                <a:gd name="connsiteY12" fmla="*/ 350044 h 1031081"/>
                <a:gd name="connsiteX13" fmla="*/ 614362 w 707231"/>
                <a:gd name="connsiteY13" fmla="*/ 295275 h 1031081"/>
                <a:gd name="connsiteX14" fmla="*/ 671512 w 707231"/>
                <a:gd name="connsiteY14" fmla="*/ 219075 h 1031081"/>
                <a:gd name="connsiteX15" fmla="*/ 707231 w 707231"/>
                <a:gd name="connsiteY15" fmla="*/ 147637 h 1031081"/>
                <a:gd name="connsiteX16" fmla="*/ 697706 w 707231"/>
                <a:gd name="connsiteY16" fmla="*/ 97631 h 1031081"/>
                <a:gd name="connsiteX17" fmla="*/ 702468 w 707231"/>
                <a:gd name="connsiteY17" fmla="*/ 35719 h 1031081"/>
                <a:gd name="connsiteX18" fmla="*/ 628650 w 707231"/>
                <a:gd name="connsiteY18" fmla="*/ 0 h 1031081"/>
                <a:gd name="connsiteX19" fmla="*/ 600075 w 707231"/>
                <a:gd name="connsiteY19" fmla="*/ 28575 h 1031081"/>
                <a:gd name="connsiteX20" fmla="*/ 597693 w 707231"/>
                <a:gd name="connsiteY20" fmla="*/ 69056 h 1031081"/>
                <a:gd name="connsiteX21" fmla="*/ 583406 w 707231"/>
                <a:gd name="connsiteY21" fmla="*/ 88106 h 1031081"/>
                <a:gd name="connsiteX22" fmla="*/ 523875 w 707231"/>
                <a:gd name="connsiteY22" fmla="*/ 95250 h 1031081"/>
                <a:gd name="connsiteX23" fmla="*/ 509587 w 707231"/>
                <a:gd name="connsiteY23" fmla="*/ 135731 h 1031081"/>
                <a:gd name="connsiteX24" fmla="*/ 478631 w 707231"/>
                <a:gd name="connsiteY24" fmla="*/ 128587 h 1031081"/>
                <a:gd name="connsiteX25" fmla="*/ 466725 w 707231"/>
                <a:gd name="connsiteY25" fmla="*/ 154781 h 1031081"/>
                <a:gd name="connsiteX26" fmla="*/ 431006 w 707231"/>
                <a:gd name="connsiteY26" fmla="*/ 147637 h 1031081"/>
                <a:gd name="connsiteX27" fmla="*/ 376237 w 707231"/>
                <a:gd name="connsiteY27" fmla="*/ 169069 h 1031081"/>
                <a:gd name="connsiteX28" fmla="*/ 319087 w 707231"/>
                <a:gd name="connsiteY28" fmla="*/ 166687 h 1031081"/>
                <a:gd name="connsiteX29" fmla="*/ 307181 w 707231"/>
                <a:gd name="connsiteY29" fmla="*/ 135731 h 1031081"/>
                <a:gd name="connsiteX30" fmla="*/ 273843 w 707231"/>
                <a:gd name="connsiteY30" fmla="*/ 147637 h 1031081"/>
                <a:gd name="connsiteX31" fmla="*/ 178593 w 707231"/>
                <a:gd name="connsiteY31" fmla="*/ 173831 h 1031081"/>
                <a:gd name="connsiteX32" fmla="*/ 188118 w 707231"/>
                <a:gd name="connsiteY32" fmla="*/ 202406 h 1031081"/>
                <a:gd name="connsiteX33" fmla="*/ 195262 w 707231"/>
                <a:gd name="connsiteY33" fmla="*/ 233362 h 1031081"/>
                <a:gd name="connsiteX34" fmla="*/ 142875 w 707231"/>
                <a:gd name="connsiteY34" fmla="*/ 338137 h 1031081"/>
                <a:gd name="connsiteX35" fmla="*/ 57150 w 707231"/>
                <a:gd name="connsiteY35" fmla="*/ 323850 h 1031081"/>
                <a:gd name="connsiteX36" fmla="*/ 11906 w 707231"/>
                <a:gd name="connsiteY36" fmla="*/ 347662 h 1031081"/>
                <a:gd name="connsiteX37" fmla="*/ 0 w 707231"/>
                <a:gd name="connsiteY37" fmla="*/ 400050 h 1031081"/>
                <a:gd name="connsiteX38" fmla="*/ 14287 w 707231"/>
                <a:gd name="connsiteY38" fmla="*/ 476250 h 1031081"/>
                <a:gd name="connsiteX39" fmla="*/ 11906 w 707231"/>
                <a:gd name="connsiteY39" fmla="*/ 519112 h 1031081"/>
                <a:gd name="connsiteX40" fmla="*/ 0 w 707231"/>
                <a:gd name="connsiteY40" fmla="*/ 550069 h 1031081"/>
                <a:gd name="connsiteX41" fmla="*/ 11906 w 707231"/>
                <a:gd name="connsiteY41" fmla="*/ 561975 h 1031081"/>
                <a:gd name="connsiteX42" fmla="*/ 30956 w 707231"/>
                <a:gd name="connsiteY42" fmla="*/ 592931 h 1031081"/>
                <a:gd name="connsiteX43" fmla="*/ 97631 w 707231"/>
                <a:gd name="connsiteY43" fmla="*/ 609600 h 1031081"/>
                <a:gd name="connsiteX44" fmla="*/ 104775 w 707231"/>
                <a:gd name="connsiteY44" fmla="*/ 676275 h 1031081"/>
                <a:gd name="connsiteX45" fmla="*/ 90487 w 707231"/>
                <a:gd name="connsiteY45" fmla="*/ 728662 h 1031081"/>
                <a:gd name="connsiteX46" fmla="*/ 80962 w 707231"/>
                <a:gd name="connsiteY46" fmla="*/ 747712 h 1031081"/>
                <a:gd name="connsiteX47" fmla="*/ 80962 w 707231"/>
                <a:gd name="connsiteY47" fmla="*/ 781050 h 1031081"/>
                <a:gd name="connsiteX48" fmla="*/ 109537 w 707231"/>
                <a:gd name="connsiteY48" fmla="*/ 819150 h 1031081"/>
                <a:gd name="connsiteX49" fmla="*/ 102393 w 707231"/>
                <a:gd name="connsiteY49" fmla="*/ 869156 h 1031081"/>
                <a:gd name="connsiteX50" fmla="*/ 83343 w 707231"/>
                <a:gd name="connsiteY50" fmla="*/ 890587 h 1031081"/>
                <a:gd name="connsiteX51" fmla="*/ 85725 w 707231"/>
                <a:gd name="connsiteY51" fmla="*/ 954881 h 1031081"/>
                <a:gd name="connsiteX52" fmla="*/ 92868 w 707231"/>
                <a:gd name="connsiteY52" fmla="*/ 966787 h 1031081"/>
                <a:gd name="connsiteX53" fmla="*/ 71437 w 707231"/>
                <a:gd name="connsiteY53" fmla="*/ 1031081 h 1031081"/>
                <a:gd name="connsiteX0" fmla="*/ 71437 w 707231"/>
                <a:gd name="connsiteY0" fmla="*/ 1031081 h 1031082"/>
                <a:gd name="connsiteX1" fmla="*/ 119062 w 707231"/>
                <a:gd name="connsiteY1" fmla="*/ 1031082 h 1031082"/>
                <a:gd name="connsiteX2" fmla="*/ 154781 w 707231"/>
                <a:gd name="connsiteY2" fmla="*/ 1026319 h 1031082"/>
                <a:gd name="connsiteX3" fmla="*/ 200025 w 707231"/>
                <a:gd name="connsiteY3" fmla="*/ 1012031 h 1031082"/>
                <a:gd name="connsiteX4" fmla="*/ 247650 w 707231"/>
                <a:gd name="connsiteY4" fmla="*/ 969169 h 1031082"/>
                <a:gd name="connsiteX5" fmla="*/ 276225 w 707231"/>
                <a:gd name="connsiteY5" fmla="*/ 912019 h 1031082"/>
                <a:gd name="connsiteX6" fmla="*/ 350043 w 707231"/>
                <a:gd name="connsiteY6" fmla="*/ 871537 h 1031082"/>
                <a:gd name="connsiteX7" fmla="*/ 411956 w 707231"/>
                <a:gd name="connsiteY7" fmla="*/ 823912 h 1031082"/>
                <a:gd name="connsiteX8" fmla="*/ 411956 w 707231"/>
                <a:gd name="connsiteY8" fmla="*/ 781050 h 1031082"/>
                <a:gd name="connsiteX9" fmla="*/ 471487 w 707231"/>
                <a:gd name="connsiteY9" fmla="*/ 671512 h 1031082"/>
                <a:gd name="connsiteX10" fmla="*/ 547687 w 707231"/>
                <a:gd name="connsiteY10" fmla="*/ 642937 h 1031082"/>
                <a:gd name="connsiteX11" fmla="*/ 595312 w 707231"/>
                <a:gd name="connsiteY11" fmla="*/ 592931 h 1031082"/>
                <a:gd name="connsiteX12" fmla="*/ 597693 w 707231"/>
                <a:gd name="connsiteY12" fmla="*/ 438150 h 1031082"/>
                <a:gd name="connsiteX13" fmla="*/ 604837 w 707231"/>
                <a:gd name="connsiteY13" fmla="*/ 350044 h 1031082"/>
                <a:gd name="connsiteX14" fmla="*/ 614362 w 707231"/>
                <a:gd name="connsiteY14" fmla="*/ 295275 h 1031082"/>
                <a:gd name="connsiteX15" fmla="*/ 671512 w 707231"/>
                <a:gd name="connsiteY15" fmla="*/ 219075 h 1031082"/>
                <a:gd name="connsiteX16" fmla="*/ 707231 w 707231"/>
                <a:gd name="connsiteY16" fmla="*/ 147637 h 1031082"/>
                <a:gd name="connsiteX17" fmla="*/ 697706 w 707231"/>
                <a:gd name="connsiteY17" fmla="*/ 97631 h 1031082"/>
                <a:gd name="connsiteX18" fmla="*/ 702468 w 707231"/>
                <a:gd name="connsiteY18" fmla="*/ 35719 h 1031082"/>
                <a:gd name="connsiteX19" fmla="*/ 628650 w 707231"/>
                <a:gd name="connsiteY19" fmla="*/ 0 h 1031082"/>
                <a:gd name="connsiteX20" fmla="*/ 600075 w 707231"/>
                <a:gd name="connsiteY20" fmla="*/ 28575 h 1031082"/>
                <a:gd name="connsiteX21" fmla="*/ 597693 w 707231"/>
                <a:gd name="connsiteY21" fmla="*/ 69056 h 1031082"/>
                <a:gd name="connsiteX22" fmla="*/ 583406 w 707231"/>
                <a:gd name="connsiteY22" fmla="*/ 88106 h 1031082"/>
                <a:gd name="connsiteX23" fmla="*/ 523875 w 707231"/>
                <a:gd name="connsiteY23" fmla="*/ 95250 h 1031082"/>
                <a:gd name="connsiteX24" fmla="*/ 509587 w 707231"/>
                <a:gd name="connsiteY24" fmla="*/ 135731 h 1031082"/>
                <a:gd name="connsiteX25" fmla="*/ 478631 w 707231"/>
                <a:gd name="connsiteY25" fmla="*/ 128587 h 1031082"/>
                <a:gd name="connsiteX26" fmla="*/ 466725 w 707231"/>
                <a:gd name="connsiteY26" fmla="*/ 154781 h 1031082"/>
                <a:gd name="connsiteX27" fmla="*/ 431006 w 707231"/>
                <a:gd name="connsiteY27" fmla="*/ 147637 h 1031082"/>
                <a:gd name="connsiteX28" fmla="*/ 376237 w 707231"/>
                <a:gd name="connsiteY28" fmla="*/ 169069 h 1031082"/>
                <a:gd name="connsiteX29" fmla="*/ 319087 w 707231"/>
                <a:gd name="connsiteY29" fmla="*/ 166687 h 1031082"/>
                <a:gd name="connsiteX30" fmla="*/ 307181 w 707231"/>
                <a:gd name="connsiteY30" fmla="*/ 135731 h 1031082"/>
                <a:gd name="connsiteX31" fmla="*/ 273843 w 707231"/>
                <a:gd name="connsiteY31" fmla="*/ 147637 h 1031082"/>
                <a:gd name="connsiteX32" fmla="*/ 178593 w 707231"/>
                <a:gd name="connsiteY32" fmla="*/ 173831 h 1031082"/>
                <a:gd name="connsiteX33" fmla="*/ 188118 w 707231"/>
                <a:gd name="connsiteY33" fmla="*/ 202406 h 1031082"/>
                <a:gd name="connsiteX34" fmla="*/ 195262 w 707231"/>
                <a:gd name="connsiteY34" fmla="*/ 233362 h 1031082"/>
                <a:gd name="connsiteX35" fmla="*/ 142875 w 707231"/>
                <a:gd name="connsiteY35" fmla="*/ 338137 h 1031082"/>
                <a:gd name="connsiteX36" fmla="*/ 57150 w 707231"/>
                <a:gd name="connsiteY36" fmla="*/ 323850 h 1031082"/>
                <a:gd name="connsiteX37" fmla="*/ 11906 w 707231"/>
                <a:gd name="connsiteY37" fmla="*/ 347662 h 1031082"/>
                <a:gd name="connsiteX38" fmla="*/ 0 w 707231"/>
                <a:gd name="connsiteY38" fmla="*/ 400050 h 1031082"/>
                <a:gd name="connsiteX39" fmla="*/ 14287 w 707231"/>
                <a:gd name="connsiteY39" fmla="*/ 476250 h 1031082"/>
                <a:gd name="connsiteX40" fmla="*/ 11906 w 707231"/>
                <a:gd name="connsiteY40" fmla="*/ 519112 h 1031082"/>
                <a:gd name="connsiteX41" fmla="*/ 0 w 707231"/>
                <a:gd name="connsiteY41" fmla="*/ 550069 h 1031082"/>
                <a:gd name="connsiteX42" fmla="*/ 11906 w 707231"/>
                <a:gd name="connsiteY42" fmla="*/ 561975 h 1031082"/>
                <a:gd name="connsiteX43" fmla="*/ 30956 w 707231"/>
                <a:gd name="connsiteY43" fmla="*/ 592931 h 1031082"/>
                <a:gd name="connsiteX44" fmla="*/ 97631 w 707231"/>
                <a:gd name="connsiteY44" fmla="*/ 609600 h 1031082"/>
                <a:gd name="connsiteX45" fmla="*/ 104775 w 707231"/>
                <a:gd name="connsiteY45" fmla="*/ 676275 h 1031082"/>
                <a:gd name="connsiteX46" fmla="*/ 90487 w 707231"/>
                <a:gd name="connsiteY46" fmla="*/ 728662 h 1031082"/>
                <a:gd name="connsiteX47" fmla="*/ 80962 w 707231"/>
                <a:gd name="connsiteY47" fmla="*/ 747712 h 1031082"/>
                <a:gd name="connsiteX48" fmla="*/ 80962 w 707231"/>
                <a:gd name="connsiteY48" fmla="*/ 781050 h 1031082"/>
                <a:gd name="connsiteX49" fmla="*/ 109537 w 707231"/>
                <a:gd name="connsiteY49" fmla="*/ 819150 h 1031082"/>
                <a:gd name="connsiteX50" fmla="*/ 102393 w 707231"/>
                <a:gd name="connsiteY50" fmla="*/ 869156 h 1031082"/>
                <a:gd name="connsiteX51" fmla="*/ 83343 w 707231"/>
                <a:gd name="connsiteY51" fmla="*/ 890587 h 1031082"/>
                <a:gd name="connsiteX52" fmla="*/ 85725 w 707231"/>
                <a:gd name="connsiteY52" fmla="*/ 954881 h 1031082"/>
                <a:gd name="connsiteX53" fmla="*/ 92868 w 707231"/>
                <a:gd name="connsiteY53" fmla="*/ 966787 h 1031082"/>
                <a:gd name="connsiteX54" fmla="*/ 71437 w 707231"/>
                <a:gd name="connsiteY54" fmla="*/ 1031081 h 1031082"/>
                <a:gd name="connsiteX0" fmla="*/ 71437 w 707231"/>
                <a:gd name="connsiteY0" fmla="*/ 1031081 h 1059657"/>
                <a:gd name="connsiteX1" fmla="*/ 114299 w 707231"/>
                <a:gd name="connsiteY1" fmla="*/ 1059657 h 1059657"/>
                <a:gd name="connsiteX2" fmla="*/ 154781 w 707231"/>
                <a:gd name="connsiteY2" fmla="*/ 1026319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9657"/>
                <a:gd name="connsiteX1" fmla="*/ 114299 w 707231"/>
                <a:gd name="connsiteY1" fmla="*/ 1059657 h 1059657"/>
                <a:gd name="connsiteX2" fmla="*/ 164306 w 707231"/>
                <a:gd name="connsiteY2" fmla="*/ 1033462 h 1059657"/>
                <a:gd name="connsiteX3" fmla="*/ 200025 w 707231"/>
                <a:gd name="connsiteY3" fmla="*/ 1012031 h 1059657"/>
                <a:gd name="connsiteX4" fmla="*/ 247650 w 707231"/>
                <a:gd name="connsiteY4" fmla="*/ 969169 h 1059657"/>
                <a:gd name="connsiteX5" fmla="*/ 276225 w 707231"/>
                <a:gd name="connsiteY5" fmla="*/ 912019 h 1059657"/>
                <a:gd name="connsiteX6" fmla="*/ 350043 w 707231"/>
                <a:gd name="connsiteY6" fmla="*/ 871537 h 1059657"/>
                <a:gd name="connsiteX7" fmla="*/ 411956 w 707231"/>
                <a:gd name="connsiteY7" fmla="*/ 823912 h 1059657"/>
                <a:gd name="connsiteX8" fmla="*/ 411956 w 707231"/>
                <a:gd name="connsiteY8" fmla="*/ 781050 h 1059657"/>
                <a:gd name="connsiteX9" fmla="*/ 471487 w 707231"/>
                <a:gd name="connsiteY9" fmla="*/ 671512 h 1059657"/>
                <a:gd name="connsiteX10" fmla="*/ 547687 w 707231"/>
                <a:gd name="connsiteY10" fmla="*/ 642937 h 1059657"/>
                <a:gd name="connsiteX11" fmla="*/ 595312 w 707231"/>
                <a:gd name="connsiteY11" fmla="*/ 592931 h 1059657"/>
                <a:gd name="connsiteX12" fmla="*/ 597693 w 707231"/>
                <a:gd name="connsiteY12" fmla="*/ 438150 h 1059657"/>
                <a:gd name="connsiteX13" fmla="*/ 604837 w 707231"/>
                <a:gd name="connsiteY13" fmla="*/ 350044 h 1059657"/>
                <a:gd name="connsiteX14" fmla="*/ 614362 w 707231"/>
                <a:gd name="connsiteY14" fmla="*/ 295275 h 1059657"/>
                <a:gd name="connsiteX15" fmla="*/ 671512 w 707231"/>
                <a:gd name="connsiteY15" fmla="*/ 219075 h 1059657"/>
                <a:gd name="connsiteX16" fmla="*/ 707231 w 707231"/>
                <a:gd name="connsiteY16" fmla="*/ 147637 h 1059657"/>
                <a:gd name="connsiteX17" fmla="*/ 697706 w 707231"/>
                <a:gd name="connsiteY17" fmla="*/ 97631 h 1059657"/>
                <a:gd name="connsiteX18" fmla="*/ 702468 w 707231"/>
                <a:gd name="connsiteY18" fmla="*/ 35719 h 1059657"/>
                <a:gd name="connsiteX19" fmla="*/ 628650 w 707231"/>
                <a:gd name="connsiteY19" fmla="*/ 0 h 1059657"/>
                <a:gd name="connsiteX20" fmla="*/ 600075 w 707231"/>
                <a:gd name="connsiteY20" fmla="*/ 28575 h 1059657"/>
                <a:gd name="connsiteX21" fmla="*/ 597693 w 707231"/>
                <a:gd name="connsiteY21" fmla="*/ 69056 h 1059657"/>
                <a:gd name="connsiteX22" fmla="*/ 583406 w 707231"/>
                <a:gd name="connsiteY22" fmla="*/ 88106 h 1059657"/>
                <a:gd name="connsiteX23" fmla="*/ 523875 w 707231"/>
                <a:gd name="connsiteY23" fmla="*/ 95250 h 1059657"/>
                <a:gd name="connsiteX24" fmla="*/ 509587 w 707231"/>
                <a:gd name="connsiteY24" fmla="*/ 135731 h 1059657"/>
                <a:gd name="connsiteX25" fmla="*/ 478631 w 707231"/>
                <a:gd name="connsiteY25" fmla="*/ 128587 h 1059657"/>
                <a:gd name="connsiteX26" fmla="*/ 466725 w 707231"/>
                <a:gd name="connsiteY26" fmla="*/ 154781 h 1059657"/>
                <a:gd name="connsiteX27" fmla="*/ 431006 w 707231"/>
                <a:gd name="connsiteY27" fmla="*/ 147637 h 1059657"/>
                <a:gd name="connsiteX28" fmla="*/ 376237 w 707231"/>
                <a:gd name="connsiteY28" fmla="*/ 169069 h 1059657"/>
                <a:gd name="connsiteX29" fmla="*/ 319087 w 707231"/>
                <a:gd name="connsiteY29" fmla="*/ 166687 h 1059657"/>
                <a:gd name="connsiteX30" fmla="*/ 307181 w 707231"/>
                <a:gd name="connsiteY30" fmla="*/ 135731 h 1059657"/>
                <a:gd name="connsiteX31" fmla="*/ 273843 w 707231"/>
                <a:gd name="connsiteY31" fmla="*/ 147637 h 1059657"/>
                <a:gd name="connsiteX32" fmla="*/ 178593 w 707231"/>
                <a:gd name="connsiteY32" fmla="*/ 173831 h 1059657"/>
                <a:gd name="connsiteX33" fmla="*/ 188118 w 707231"/>
                <a:gd name="connsiteY33" fmla="*/ 202406 h 1059657"/>
                <a:gd name="connsiteX34" fmla="*/ 195262 w 707231"/>
                <a:gd name="connsiteY34" fmla="*/ 233362 h 1059657"/>
                <a:gd name="connsiteX35" fmla="*/ 142875 w 707231"/>
                <a:gd name="connsiteY35" fmla="*/ 338137 h 1059657"/>
                <a:gd name="connsiteX36" fmla="*/ 57150 w 707231"/>
                <a:gd name="connsiteY36" fmla="*/ 323850 h 1059657"/>
                <a:gd name="connsiteX37" fmla="*/ 11906 w 707231"/>
                <a:gd name="connsiteY37" fmla="*/ 347662 h 1059657"/>
                <a:gd name="connsiteX38" fmla="*/ 0 w 707231"/>
                <a:gd name="connsiteY38" fmla="*/ 400050 h 1059657"/>
                <a:gd name="connsiteX39" fmla="*/ 14287 w 707231"/>
                <a:gd name="connsiteY39" fmla="*/ 476250 h 1059657"/>
                <a:gd name="connsiteX40" fmla="*/ 11906 w 707231"/>
                <a:gd name="connsiteY40" fmla="*/ 519112 h 1059657"/>
                <a:gd name="connsiteX41" fmla="*/ 0 w 707231"/>
                <a:gd name="connsiteY41" fmla="*/ 550069 h 1059657"/>
                <a:gd name="connsiteX42" fmla="*/ 11906 w 707231"/>
                <a:gd name="connsiteY42" fmla="*/ 561975 h 1059657"/>
                <a:gd name="connsiteX43" fmla="*/ 30956 w 707231"/>
                <a:gd name="connsiteY43" fmla="*/ 592931 h 1059657"/>
                <a:gd name="connsiteX44" fmla="*/ 97631 w 707231"/>
                <a:gd name="connsiteY44" fmla="*/ 609600 h 1059657"/>
                <a:gd name="connsiteX45" fmla="*/ 104775 w 707231"/>
                <a:gd name="connsiteY45" fmla="*/ 676275 h 1059657"/>
                <a:gd name="connsiteX46" fmla="*/ 90487 w 707231"/>
                <a:gd name="connsiteY46" fmla="*/ 728662 h 1059657"/>
                <a:gd name="connsiteX47" fmla="*/ 80962 w 707231"/>
                <a:gd name="connsiteY47" fmla="*/ 747712 h 1059657"/>
                <a:gd name="connsiteX48" fmla="*/ 80962 w 707231"/>
                <a:gd name="connsiteY48" fmla="*/ 781050 h 1059657"/>
                <a:gd name="connsiteX49" fmla="*/ 109537 w 707231"/>
                <a:gd name="connsiteY49" fmla="*/ 819150 h 1059657"/>
                <a:gd name="connsiteX50" fmla="*/ 102393 w 707231"/>
                <a:gd name="connsiteY50" fmla="*/ 869156 h 1059657"/>
                <a:gd name="connsiteX51" fmla="*/ 83343 w 707231"/>
                <a:gd name="connsiteY51" fmla="*/ 890587 h 1059657"/>
                <a:gd name="connsiteX52" fmla="*/ 85725 w 707231"/>
                <a:gd name="connsiteY52" fmla="*/ 954881 h 1059657"/>
                <a:gd name="connsiteX53" fmla="*/ 92868 w 707231"/>
                <a:gd name="connsiteY53" fmla="*/ 966787 h 1059657"/>
                <a:gd name="connsiteX54" fmla="*/ 71437 w 707231"/>
                <a:gd name="connsiteY54" fmla="*/ 1031081 h 1059657"/>
                <a:gd name="connsiteX0" fmla="*/ 71437 w 707231"/>
                <a:gd name="connsiteY0" fmla="*/ 1031081 h 1054894"/>
                <a:gd name="connsiteX1" fmla="*/ 102393 w 707231"/>
                <a:gd name="connsiteY1" fmla="*/ 1054894 h 1054894"/>
                <a:gd name="connsiteX2" fmla="*/ 164306 w 707231"/>
                <a:gd name="connsiteY2" fmla="*/ 1033462 h 1054894"/>
                <a:gd name="connsiteX3" fmla="*/ 200025 w 707231"/>
                <a:gd name="connsiteY3" fmla="*/ 1012031 h 1054894"/>
                <a:gd name="connsiteX4" fmla="*/ 247650 w 707231"/>
                <a:gd name="connsiteY4" fmla="*/ 969169 h 1054894"/>
                <a:gd name="connsiteX5" fmla="*/ 276225 w 707231"/>
                <a:gd name="connsiteY5" fmla="*/ 912019 h 1054894"/>
                <a:gd name="connsiteX6" fmla="*/ 350043 w 707231"/>
                <a:gd name="connsiteY6" fmla="*/ 871537 h 1054894"/>
                <a:gd name="connsiteX7" fmla="*/ 411956 w 707231"/>
                <a:gd name="connsiteY7" fmla="*/ 823912 h 1054894"/>
                <a:gd name="connsiteX8" fmla="*/ 411956 w 707231"/>
                <a:gd name="connsiteY8" fmla="*/ 781050 h 1054894"/>
                <a:gd name="connsiteX9" fmla="*/ 471487 w 707231"/>
                <a:gd name="connsiteY9" fmla="*/ 671512 h 1054894"/>
                <a:gd name="connsiteX10" fmla="*/ 547687 w 707231"/>
                <a:gd name="connsiteY10" fmla="*/ 642937 h 1054894"/>
                <a:gd name="connsiteX11" fmla="*/ 595312 w 707231"/>
                <a:gd name="connsiteY11" fmla="*/ 592931 h 1054894"/>
                <a:gd name="connsiteX12" fmla="*/ 597693 w 707231"/>
                <a:gd name="connsiteY12" fmla="*/ 438150 h 1054894"/>
                <a:gd name="connsiteX13" fmla="*/ 604837 w 707231"/>
                <a:gd name="connsiteY13" fmla="*/ 350044 h 1054894"/>
                <a:gd name="connsiteX14" fmla="*/ 614362 w 707231"/>
                <a:gd name="connsiteY14" fmla="*/ 295275 h 1054894"/>
                <a:gd name="connsiteX15" fmla="*/ 671512 w 707231"/>
                <a:gd name="connsiteY15" fmla="*/ 219075 h 1054894"/>
                <a:gd name="connsiteX16" fmla="*/ 707231 w 707231"/>
                <a:gd name="connsiteY16" fmla="*/ 147637 h 1054894"/>
                <a:gd name="connsiteX17" fmla="*/ 697706 w 707231"/>
                <a:gd name="connsiteY17" fmla="*/ 97631 h 1054894"/>
                <a:gd name="connsiteX18" fmla="*/ 702468 w 707231"/>
                <a:gd name="connsiteY18" fmla="*/ 35719 h 1054894"/>
                <a:gd name="connsiteX19" fmla="*/ 628650 w 707231"/>
                <a:gd name="connsiteY19" fmla="*/ 0 h 1054894"/>
                <a:gd name="connsiteX20" fmla="*/ 600075 w 707231"/>
                <a:gd name="connsiteY20" fmla="*/ 28575 h 1054894"/>
                <a:gd name="connsiteX21" fmla="*/ 597693 w 707231"/>
                <a:gd name="connsiteY21" fmla="*/ 69056 h 1054894"/>
                <a:gd name="connsiteX22" fmla="*/ 583406 w 707231"/>
                <a:gd name="connsiteY22" fmla="*/ 88106 h 1054894"/>
                <a:gd name="connsiteX23" fmla="*/ 523875 w 707231"/>
                <a:gd name="connsiteY23" fmla="*/ 95250 h 1054894"/>
                <a:gd name="connsiteX24" fmla="*/ 509587 w 707231"/>
                <a:gd name="connsiteY24" fmla="*/ 135731 h 1054894"/>
                <a:gd name="connsiteX25" fmla="*/ 478631 w 707231"/>
                <a:gd name="connsiteY25" fmla="*/ 128587 h 1054894"/>
                <a:gd name="connsiteX26" fmla="*/ 466725 w 707231"/>
                <a:gd name="connsiteY26" fmla="*/ 154781 h 1054894"/>
                <a:gd name="connsiteX27" fmla="*/ 431006 w 707231"/>
                <a:gd name="connsiteY27" fmla="*/ 147637 h 1054894"/>
                <a:gd name="connsiteX28" fmla="*/ 376237 w 707231"/>
                <a:gd name="connsiteY28" fmla="*/ 169069 h 1054894"/>
                <a:gd name="connsiteX29" fmla="*/ 319087 w 707231"/>
                <a:gd name="connsiteY29" fmla="*/ 166687 h 1054894"/>
                <a:gd name="connsiteX30" fmla="*/ 307181 w 707231"/>
                <a:gd name="connsiteY30" fmla="*/ 135731 h 1054894"/>
                <a:gd name="connsiteX31" fmla="*/ 273843 w 707231"/>
                <a:gd name="connsiteY31" fmla="*/ 147637 h 1054894"/>
                <a:gd name="connsiteX32" fmla="*/ 178593 w 707231"/>
                <a:gd name="connsiteY32" fmla="*/ 173831 h 1054894"/>
                <a:gd name="connsiteX33" fmla="*/ 188118 w 707231"/>
                <a:gd name="connsiteY33" fmla="*/ 202406 h 1054894"/>
                <a:gd name="connsiteX34" fmla="*/ 195262 w 707231"/>
                <a:gd name="connsiteY34" fmla="*/ 233362 h 1054894"/>
                <a:gd name="connsiteX35" fmla="*/ 142875 w 707231"/>
                <a:gd name="connsiteY35" fmla="*/ 338137 h 1054894"/>
                <a:gd name="connsiteX36" fmla="*/ 57150 w 707231"/>
                <a:gd name="connsiteY36" fmla="*/ 323850 h 1054894"/>
                <a:gd name="connsiteX37" fmla="*/ 11906 w 707231"/>
                <a:gd name="connsiteY37" fmla="*/ 347662 h 1054894"/>
                <a:gd name="connsiteX38" fmla="*/ 0 w 707231"/>
                <a:gd name="connsiteY38" fmla="*/ 400050 h 1054894"/>
                <a:gd name="connsiteX39" fmla="*/ 14287 w 707231"/>
                <a:gd name="connsiteY39" fmla="*/ 476250 h 1054894"/>
                <a:gd name="connsiteX40" fmla="*/ 11906 w 707231"/>
                <a:gd name="connsiteY40" fmla="*/ 519112 h 1054894"/>
                <a:gd name="connsiteX41" fmla="*/ 0 w 707231"/>
                <a:gd name="connsiteY41" fmla="*/ 550069 h 1054894"/>
                <a:gd name="connsiteX42" fmla="*/ 11906 w 707231"/>
                <a:gd name="connsiteY42" fmla="*/ 561975 h 1054894"/>
                <a:gd name="connsiteX43" fmla="*/ 30956 w 707231"/>
                <a:gd name="connsiteY43" fmla="*/ 592931 h 1054894"/>
                <a:gd name="connsiteX44" fmla="*/ 97631 w 707231"/>
                <a:gd name="connsiteY44" fmla="*/ 609600 h 1054894"/>
                <a:gd name="connsiteX45" fmla="*/ 104775 w 707231"/>
                <a:gd name="connsiteY45" fmla="*/ 676275 h 1054894"/>
                <a:gd name="connsiteX46" fmla="*/ 90487 w 707231"/>
                <a:gd name="connsiteY46" fmla="*/ 728662 h 1054894"/>
                <a:gd name="connsiteX47" fmla="*/ 80962 w 707231"/>
                <a:gd name="connsiteY47" fmla="*/ 747712 h 1054894"/>
                <a:gd name="connsiteX48" fmla="*/ 80962 w 707231"/>
                <a:gd name="connsiteY48" fmla="*/ 781050 h 1054894"/>
                <a:gd name="connsiteX49" fmla="*/ 109537 w 707231"/>
                <a:gd name="connsiteY49" fmla="*/ 819150 h 1054894"/>
                <a:gd name="connsiteX50" fmla="*/ 102393 w 707231"/>
                <a:gd name="connsiteY50" fmla="*/ 869156 h 1054894"/>
                <a:gd name="connsiteX51" fmla="*/ 83343 w 707231"/>
                <a:gd name="connsiteY51" fmla="*/ 890587 h 1054894"/>
                <a:gd name="connsiteX52" fmla="*/ 85725 w 707231"/>
                <a:gd name="connsiteY52" fmla="*/ 954881 h 1054894"/>
                <a:gd name="connsiteX53" fmla="*/ 92868 w 707231"/>
                <a:gd name="connsiteY53" fmla="*/ 966787 h 1054894"/>
                <a:gd name="connsiteX54" fmla="*/ 71437 w 707231"/>
                <a:gd name="connsiteY54" fmla="*/ 1031081 h 1054894"/>
                <a:gd name="connsiteX0" fmla="*/ 71437 w 707231"/>
                <a:gd name="connsiteY0" fmla="*/ 1031081 h 1055124"/>
                <a:gd name="connsiteX1" fmla="*/ 102393 w 707231"/>
                <a:gd name="connsiteY1" fmla="*/ 1054894 h 1055124"/>
                <a:gd name="connsiteX2" fmla="*/ 164306 w 707231"/>
                <a:gd name="connsiteY2" fmla="*/ 1033462 h 1055124"/>
                <a:gd name="connsiteX3" fmla="*/ 200025 w 707231"/>
                <a:gd name="connsiteY3" fmla="*/ 1012031 h 1055124"/>
                <a:gd name="connsiteX4" fmla="*/ 247650 w 707231"/>
                <a:gd name="connsiteY4" fmla="*/ 969169 h 1055124"/>
                <a:gd name="connsiteX5" fmla="*/ 276225 w 707231"/>
                <a:gd name="connsiteY5" fmla="*/ 912019 h 1055124"/>
                <a:gd name="connsiteX6" fmla="*/ 350043 w 707231"/>
                <a:gd name="connsiteY6" fmla="*/ 871537 h 1055124"/>
                <a:gd name="connsiteX7" fmla="*/ 411956 w 707231"/>
                <a:gd name="connsiteY7" fmla="*/ 823912 h 1055124"/>
                <a:gd name="connsiteX8" fmla="*/ 411956 w 707231"/>
                <a:gd name="connsiteY8" fmla="*/ 781050 h 1055124"/>
                <a:gd name="connsiteX9" fmla="*/ 471487 w 707231"/>
                <a:gd name="connsiteY9" fmla="*/ 671512 h 1055124"/>
                <a:gd name="connsiteX10" fmla="*/ 547687 w 707231"/>
                <a:gd name="connsiteY10" fmla="*/ 642937 h 1055124"/>
                <a:gd name="connsiteX11" fmla="*/ 595312 w 707231"/>
                <a:gd name="connsiteY11" fmla="*/ 592931 h 1055124"/>
                <a:gd name="connsiteX12" fmla="*/ 597693 w 707231"/>
                <a:gd name="connsiteY12" fmla="*/ 438150 h 1055124"/>
                <a:gd name="connsiteX13" fmla="*/ 604837 w 707231"/>
                <a:gd name="connsiteY13" fmla="*/ 350044 h 1055124"/>
                <a:gd name="connsiteX14" fmla="*/ 614362 w 707231"/>
                <a:gd name="connsiteY14" fmla="*/ 295275 h 1055124"/>
                <a:gd name="connsiteX15" fmla="*/ 671512 w 707231"/>
                <a:gd name="connsiteY15" fmla="*/ 219075 h 1055124"/>
                <a:gd name="connsiteX16" fmla="*/ 707231 w 707231"/>
                <a:gd name="connsiteY16" fmla="*/ 147637 h 1055124"/>
                <a:gd name="connsiteX17" fmla="*/ 697706 w 707231"/>
                <a:gd name="connsiteY17" fmla="*/ 97631 h 1055124"/>
                <a:gd name="connsiteX18" fmla="*/ 702468 w 707231"/>
                <a:gd name="connsiteY18" fmla="*/ 35719 h 1055124"/>
                <a:gd name="connsiteX19" fmla="*/ 628650 w 707231"/>
                <a:gd name="connsiteY19" fmla="*/ 0 h 1055124"/>
                <a:gd name="connsiteX20" fmla="*/ 600075 w 707231"/>
                <a:gd name="connsiteY20" fmla="*/ 28575 h 1055124"/>
                <a:gd name="connsiteX21" fmla="*/ 597693 w 707231"/>
                <a:gd name="connsiteY21" fmla="*/ 69056 h 1055124"/>
                <a:gd name="connsiteX22" fmla="*/ 583406 w 707231"/>
                <a:gd name="connsiteY22" fmla="*/ 88106 h 1055124"/>
                <a:gd name="connsiteX23" fmla="*/ 523875 w 707231"/>
                <a:gd name="connsiteY23" fmla="*/ 95250 h 1055124"/>
                <a:gd name="connsiteX24" fmla="*/ 509587 w 707231"/>
                <a:gd name="connsiteY24" fmla="*/ 135731 h 1055124"/>
                <a:gd name="connsiteX25" fmla="*/ 478631 w 707231"/>
                <a:gd name="connsiteY25" fmla="*/ 128587 h 1055124"/>
                <a:gd name="connsiteX26" fmla="*/ 466725 w 707231"/>
                <a:gd name="connsiteY26" fmla="*/ 154781 h 1055124"/>
                <a:gd name="connsiteX27" fmla="*/ 431006 w 707231"/>
                <a:gd name="connsiteY27" fmla="*/ 147637 h 1055124"/>
                <a:gd name="connsiteX28" fmla="*/ 376237 w 707231"/>
                <a:gd name="connsiteY28" fmla="*/ 169069 h 1055124"/>
                <a:gd name="connsiteX29" fmla="*/ 319087 w 707231"/>
                <a:gd name="connsiteY29" fmla="*/ 166687 h 1055124"/>
                <a:gd name="connsiteX30" fmla="*/ 307181 w 707231"/>
                <a:gd name="connsiteY30" fmla="*/ 135731 h 1055124"/>
                <a:gd name="connsiteX31" fmla="*/ 273843 w 707231"/>
                <a:gd name="connsiteY31" fmla="*/ 147637 h 1055124"/>
                <a:gd name="connsiteX32" fmla="*/ 178593 w 707231"/>
                <a:gd name="connsiteY32" fmla="*/ 173831 h 1055124"/>
                <a:gd name="connsiteX33" fmla="*/ 188118 w 707231"/>
                <a:gd name="connsiteY33" fmla="*/ 202406 h 1055124"/>
                <a:gd name="connsiteX34" fmla="*/ 195262 w 707231"/>
                <a:gd name="connsiteY34" fmla="*/ 233362 h 1055124"/>
                <a:gd name="connsiteX35" fmla="*/ 142875 w 707231"/>
                <a:gd name="connsiteY35" fmla="*/ 338137 h 1055124"/>
                <a:gd name="connsiteX36" fmla="*/ 57150 w 707231"/>
                <a:gd name="connsiteY36" fmla="*/ 323850 h 1055124"/>
                <a:gd name="connsiteX37" fmla="*/ 11906 w 707231"/>
                <a:gd name="connsiteY37" fmla="*/ 347662 h 1055124"/>
                <a:gd name="connsiteX38" fmla="*/ 0 w 707231"/>
                <a:gd name="connsiteY38" fmla="*/ 400050 h 1055124"/>
                <a:gd name="connsiteX39" fmla="*/ 14287 w 707231"/>
                <a:gd name="connsiteY39" fmla="*/ 476250 h 1055124"/>
                <a:gd name="connsiteX40" fmla="*/ 11906 w 707231"/>
                <a:gd name="connsiteY40" fmla="*/ 519112 h 1055124"/>
                <a:gd name="connsiteX41" fmla="*/ 0 w 707231"/>
                <a:gd name="connsiteY41" fmla="*/ 550069 h 1055124"/>
                <a:gd name="connsiteX42" fmla="*/ 11906 w 707231"/>
                <a:gd name="connsiteY42" fmla="*/ 561975 h 1055124"/>
                <a:gd name="connsiteX43" fmla="*/ 30956 w 707231"/>
                <a:gd name="connsiteY43" fmla="*/ 592931 h 1055124"/>
                <a:gd name="connsiteX44" fmla="*/ 97631 w 707231"/>
                <a:gd name="connsiteY44" fmla="*/ 609600 h 1055124"/>
                <a:gd name="connsiteX45" fmla="*/ 104775 w 707231"/>
                <a:gd name="connsiteY45" fmla="*/ 676275 h 1055124"/>
                <a:gd name="connsiteX46" fmla="*/ 90487 w 707231"/>
                <a:gd name="connsiteY46" fmla="*/ 728662 h 1055124"/>
                <a:gd name="connsiteX47" fmla="*/ 80962 w 707231"/>
                <a:gd name="connsiteY47" fmla="*/ 747712 h 1055124"/>
                <a:gd name="connsiteX48" fmla="*/ 80962 w 707231"/>
                <a:gd name="connsiteY48" fmla="*/ 781050 h 1055124"/>
                <a:gd name="connsiteX49" fmla="*/ 109537 w 707231"/>
                <a:gd name="connsiteY49" fmla="*/ 819150 h 1055124"/>
                <a:gd name="connsiteX50" fmla="*/ 102393 w 707231"/>
                <a:gd name="connsiteY50" fmla="*/ 869156 h 1055124"/>
                <a:gd name="connsiteX51" fmla="*/ 83343 w 707231"/>
                <a:gd name="connsiteY51" fmla="*/ 890587 h 1055124"/>
                <a:gd name="connsiteX52" fmla="*/ 85725 w 707231"/>
                <a:gd name="connsiteY52" fmla="*/ 954881 h 1055124"/>
                <a:gd name="connsiteX53" fmla="*/ 92868 w 707231"/>
                <a:gd name="connsiteY53" fmla="*/ 966787 h 1055124"/>
                <a:gd name="connsiteX54" fmla="*/ 71437 w 707231"/>
                <a:gd name="connsiteY54" fmla="*/ 1031081 h 105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07231" h="1055124">
                  <a:moveTo>
                    <a:pt x="71437" y="1031081"/>
                  </a:moveTo>
                  <a:lnTo>
                    <a:pt x="102393" y="1054894"/>
                  </a:lnTo>
                  <a:cubicBezTo>
                    <a:pt x="127794" y="1057275"/>
                    <a:pt x="143668" y="1040606"/>
                    <a:pt x="164306" y="1033462"/>
                  </a:cubicBezTo>
                  <a:lnTo>
                    <a:pt x="200025" y="1012031"/>
                  </a:lnTo>
                  <a:lnTo>
                    <a:pt x="247650" y="969169"/>
                  </a:lnTo>
                  <a:lnTo>
                    <a:pt x="276225" y="912019"/>
                  </a:lnTo>
                  <a:lnTo>
                    <a:pt x="350043" y="871537"/>
                  </a:lnTo>
                  <a:lnTo>
                    <a:pt x="411956" y="823912"/>
                  </a:lnTo>
                  <a:lnTo>
                    <a:pt x="411956" y="781050"/>
                  </a:lnTo>
                  <a:lnTo>
                    <a:pt x="471487" y="671512"/>
                  </a:lnTo>
                  <a:lnTo>
                    <a:pt x="547687" y="642937"/>
                  </a:lnTo>
                  <a:lnTo>
                    <a:pt x="595312" y="592931"/>
                  </a:lnTo>
                  <a:cubicBezTo>
                    <a:pt x="596106" y="541337"/>
                    <a:pt x="596899" y="489744"/>
                    <a:pt x="597693" y="438150"/>
                  </a:cubicBezTo>
                  <a:lnTo>
                    <a:pt x="604837" y="350044"/>
                  </a:lnTo>
                  <a:lnTo>
                    <a:pt x="614362" y="295275"/>
                  </a:lnTo>
                  <a:lnTo>
                    <a:pt x="671512" y="219075"/>
                  </a:lnTo>
                  <a:lnTo>
                    <a:pt x="707231" y="147637"/>
                  </a:lnTo>
                  <a:lnTo>
                    <a:pt x="697706" y="97631"/>
                  </a:lnTo>
                  <a:lnTo>
                    <a:pt x="702468" y="35719"/>
                  </a:lnTo>
                  <a:lnTo>
                    <a:pt x="628650" y="0"/>
                  </a:lnTo>
                  <a:lnTo>
                    <a:pt x="600075" y="28575"/>
                  </a:lnTo>
                  <a:lnTo>
                    <a:pt x="597693" y="69056"/>
                  </a:lnTo>
                  <a:lnTo>
                    <a:pt x="583406" y="88106"/>
                  </a:lnTo>
                  <a:lnTo>
                    <a:pt x="523875" y="95250"/>
                  </a:lnTo>
                  <a:lnTo>
                    <a:pt x="509587" y="135731"/>
                  </a:lnTo>
                  <a:lnTo>
                    <a:pt x="478631" y="128587"/>
                  </a:lnTo>
                  <a:lnTo>
                    <a:pt x="466725" y="154781"/>
                  </a:lnTo>
                  <a:lnTo>
                    <a:pt x="431006" y="147637"/>
                  </a:lnTo>
                  <a:lnTo>
                    <a:pt x="376237" y="169069"/>
                  </a:lnTo>
                  <a:lnTo>
                    <a:pt x="319087" y="166687"/>
                  </a:lnTo>
                  <a:lnTo>
                    <a:pt x="307181" y="135731"/>
                  </a:lnTo>
                  <a:lnTo>
                    <a:pt x="273843" y="147637"/>
                  </a:lnTo>
                  <a:lnTo>
                    <a:pt x="178593" y="173831"/>
                  </a:lnTo>
                  <a:lnTo>
                    <a:pt x="188118" y="202406"/>
                  </a:lnTo>
                  <a:lnTo>
                    <a:pt x="195262" y="233362"/>
                  </a:lnTo>
                  <a:lnTo>
                    <a:pt x="142875" y="338137"/>
                  </a:lnTo>
                  <a:lnTo>
                    <a:pt x="57150" y="323850"/>
                  </a:lnTo>
                  <a:lnTo>
                    <a:pt x="11906" y="347662"/>
                  </a:lnTo>
                  <a:lnTo>
                    <a:pt x="0" y="400050"/>
                  </a:lnTo>
                  <a:lnTo>
                    <a:pt x="14287" y="476250"/>
                  </a:lnTo>
                  <a:lnTo>
                    <a:pt x="11906" y="519112"/>
                  </a:lnTo>
                  <a:lnTo>
                    <a:pt x="0" y="550069"/>
                  </a:lnTo>
                  <a:lnTo>
                    <a:pt x="11906" y="561975"/>
                  </a:lnTo>
                  <a:lnTo>
                    <a:pt x="30956" y="592931"/>
                  </a:lnTo>
                  <a:lnTo>
                    <a:pt x="97631" y="609600"/>
                  </a:lnTo>
                  <a:lnTo>
                    <a:pt x="104775" y="676275"/>
                  </a:lnTo>
                  <a:lnTo>
                    <a:pt x="90487" y="728662"/>
                  </a:lnTo>
                  <a:lnTo>
                    <a:pt x="80962" y="747712"/>
                  </a:lnTo>
                  <a:lnTo>
                    <a:pt x="80962" y="781050"/>
                  </a:lnTo>
                  <a:lnTo>
                    <a:pt x="109537" y="819150"/>
                  </a:lnTo>
                  <a:lnTo>
                    <a:pt x="102393" y="869156"/>
                  </a:lnTo>
                  <a:lnTo>
                    <a:pt x="83343" y="890587"/>
                  </a:lnTo>
                  <a:lnTo>
                    <a:pt x="85725" y="954881"/>
                  </a:lnTo>
                  <a:lnTo>
                    <a:pt x="92868" y="966787"/>
                  </a:lnTo>
                  <a:lnTo>
                    <a:pt x="71437" y="1031081"/>
                  </a:lnTo>
                  <a:close/>
                </a:path>
              </a:pathLst>
            </a:custGeom>
            <a:solidFill>
              <a:schemeClr val="accent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a:lstStyle/>
            <a:p>
              <a:pPr>
                <a:defRPr/>
              </a:pPr>
              <a:endParaRPr lang="en-GB" dirty="0"/>
            </a:p>
          </p:txBody>
        </p:sp>
        <p:sp>
          <p:nvSpPr>
            <p:cNvPr id="11" name="TextBox 10">
              <a:extLst>
                <a:ext uri="{FF2B5EF4-FFF2-40B4-BE49-F238E27FC236}">
                  <a16:creationId xmlns:a16="http://schemas.microsoft.com/office/drawing/2014/main" id="{F163471B-6F17-9D60-8A1D-29C6381ACAB2}"/>
                </a:ext>
              </a:extLst>
            </p:cNvPr>
            <p:cNvSpPr txBox="1"/>
            <p:nvPr/>
          </p:nvSpPr>
          <p:spPr>
            <a:xfrm>
              <a:off x="6867847" y="4076293"/>
              <a:ext cx="1272828" cy="259942"/>
            </a:xfrm>
            <a:prstGeom prst="rect">
              <a:avLst/>
            </a:prstGeom>
            <a:noFill/>
          </p:spPr>
          <p:txBody>
            <a:bodyPr wrap="square" rtlCol="0">
              <a:spAutoFit/>
            </a:bodyPr>
            <a:lstStyle/>
            <a:p>
              <a:r>
                <a:rPr lang="en-IN" sz="1600" b="1" dirty="0">
                  <a:solidFill>
                    <a:schemeClr val="bg1"/>
                  </a:solidFill>
                </a:rPr>
                <a:t>Tamil Nadu</a:t>
              </a:r>
            </a:p>
          </p:txBody>
        </p:sp>
      </p:grpSp>
      <p:pic>
        <p:nvPicPr>
          <p:cNvPr id="12" name="Picture 9" descr="red">
            <a:extLst>
              <a:ext uri="{FF2B5EF4-FFF2-40B4-BE49-F238E27FC236}">
                <a16:creationId xmlns:a16="http://schemas.microsoft.com/office/drawing/2014/main" id="{C9723786-D65B-F95C-5DB3-2ACE821FE4A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2905" y="4186705"/>
            <a:ext cx="536451" cy="435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B0B041F3-E4FA-583B-3C33-ACBCDFEA1289}"/>
              </a:ext>
            </a:extLst>
          </p:cNvPr>
          <p:cNvSpPr txBox="1"/>
          <p:nvPr/>
        </p:nvSpPr>
        <p:spPr>
          <a:xfrm>
            <a:off x="4731031" y="4333073"/>
            <a:ext cx="1051501" cy="230832"/>
          </a:xfrm>
          <a:prstGeom prst="rect">
            <a:avLst/>
          </a:prstGeom>
          <a:noFill/>
        </p:spPr>
        <p:txBody>
          <a:bodyPr wrap="square" rtlCol="0">
            <a:spAutoFit/>
          </a:bodyPr>
          <a:lstStyle/>
          <a:p>
            <a:r>
              <a:rPr lang="en-IN" sz="900" b="1" dirty="0"/>
              <a:t>Place of Supply</a:t>
            </a:r>
          </a:p>
        </p:txBody>
      </p:sp>
      <p:grpSp>
        <p:nvGrpSpPr>
          <p:cNvPr id="14" name="Group 13">
            <a:extLst>
              <a:ext uri="{FF2B5EF4-FFF2-40B4-BE49-F238E27FC236}">
                <a16:creationId xmlns:a16="http://schemas.microsoft.com/office/drawing/2014/main" id="{DD5E38D7-B519-76C1-F3C5-4F851F950F53}"/>
              </a:ext>
            </a:extLst>
          </p:cNvPr>
          <p:cNvGrpSpPr/>
          <p:nvPr/>
        </p:nvGrpSpPr>
        <p:grpSpPr>
          <a:xfrm>
            <a:off x="5356290" y="5060879"/>
            <a:ext cx="996810" cy="745779"/>
            <a:chOff x="873722" y="4074689"/>
            <a:chExt cx="996810" cy="745779"/>
          </a:xfrm>
        </p:grpSpPr>
        <p:grpSp>
          <p:nvGrpSpPr>
            <p:cNvPr id="15" name="Group 14">
              <a:extLst>
                <a:ext uri="{FF2B5EF4-FFF2-40B4-BE49-F238E27FC236}">
                  <a16:creationId xmlns:a16="http://schemas.microsoft.com/office/drawing/2014/main" id="{EAC2B987-2961-5FA8-41F4-978C709363B7}"/>
                </a:ext>
              </a:extLst>
            </p:cNvPr>
            <p:cNvGrpSpPr/>
            <p:nvPr/>
          </p:nvGrpSpPr>
          <p:grpSpPr>
            <a:xfrm>
              <a:off x="1033670" y="4074689"/>
              <a:ext cx="266294" cy="514820"/>
              <a:chOff x="864478" y="3747594"/>
              <a:chExt cx="435486" cy="841915"/>
            </a:xfrm>
          </p:grpSpPr>
          <p:sp>
            <p:nvSpPr>
              <p:cNvPr id="17" name="Oval 16">
                <a:extLst>
                  <a:ext uri="{FF2B5EF4-FFF2-40B4-BE49-F238E27FC236}">
                    <a16:creationId xmlns:a16="http://schemas.microsoft.com/office/drawing/2014/main" id="{2220ECDA-06F5-2468-41AF-BB92311E0AAB}"/>
                  </a:ext>
                </a:extLst>
              </p:cNvPr>
              <p:cNvSpPr/>
              <p:nvPr/>
            </p:nvSpPr>
            <p:spPr>
              <a:xfrm>
                <a:off x="894522" y="3747594"/>
                <a:ext cx="375398" cy="37539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ounded Rectangle 13">
                <a:extLst>
                  <a:ext uri="{FF2B5EF4-FFF2-40B4-BE49-F238E27FC236}">
                    <a16:creationId xmlns:a16="http://schemas.microsoft.com/office/drawing/2014/main" id="{B0326277-EF6A-40EF-B29D-DDDDD9F28579}"/>
                  </a:ext>
                </a:extLst>
              </p:cNvPr>
              <p:cNvSpPr/>
              <p:nvPr/>
            </p:nvSpPr>
            <p:spPr>
              <a:xfrm>
                <a:off x="864478" y="4154023"/>
                <a:ext cx="435486" cy="43548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Isosceles Triangle 18">
                <a:extLst>
                  <a:ext uri="{FF2B5EF4-FFF2-40B4-BE49-F238E27FC236}">
                    <a16:creationId xmlns:a16="http://schemas.microsoft.com/office/drawing/2014/main" id="{020917D2-EBE8-BC06-674D-D1642CB7518F}"/>
                  </a:ext>
                </a:extLst>
              </p:cNvPr>
              <p:cNvSpPr/>
              <p:nvPr/>
            </p:nvSpPr>
            <p:spPr>
              <a:xfrm flipV="1">
                <a:off x="1013770" y="4146168"/>
                <a:ext cx="136902" cy="261064"/>
              </a:xfrm>
              <a:prstGeom prst="triangle">
                <a:avLst>
                  <a:gd name="adj" fmla="val 615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A26EC7EB-E09B-4C2B-2974-9BFE4291099E}"/>
                </a:ext>
              </a:extLst>
            </p:cNvPr>
            <p:cNvSpPr txBox="1"/>
            <p:nvPr/>
          </p:nvSpPr>
          <p:spPr>
            <a:xfrm>
              <a:off x="873722" y="4558858"/>
              <a:ext cx="996810" cy="261610"/>
            </a:xfrm>
            <a:prstGeom prst="rect">
              <a:avLst/>
            </a:prstGeom>
            <a:noFill/>
          </p:spPr>
          <p:txBody>
            <a:bodyPr wrap="square" rtlCol="0">
              <a:spAutoFit/>
            </a:bodyPr>
            <a:lstStyle/>
            <a:p>
              <a:r>
                <a:rPr lang="en-IN" sz="1100" dirty="0"/>
                <a:t>Mr. SAM</a:t>
              </a:r>
            </a:p>
          </p:txBody>
        </p:sp>
      </p:grpSp>
      <p:grpSp>
        <p:nvGrpSpPr>
          <p:cNvPr id="20" name="Group 19">
            <a:extLst>
              <a:ext uri="{FF2B5EF4-FFF2-40B4-BE49-F238E27FC236}">
                <a16:creationId xmlns:a16="http://schemas.microsoft.com/office/drawing/2014/main" id="{0C24B250-8689-92FA-9F14-2357555A9126}"/>
              </a:ext>
            </a:extLst>
          </p:cNvPr>
          <p:cNvGrpSpPr/>
          <p:nvPr/>
        </p:nvGrpSpPr>
        <p:grpSpPr>
          <a:xfrm>
            <a:off x="4288296" y="3493027"/>
            <a:ext cx="1115448" cy="653141"/>
            <a:chOff x="5125147" y="3321685"/>
            <a:chExt cx="1115448" cy="653141"/>
          </a:xfrm>
        </p:grpSpPr>
        <p:sp>
          <p:nvSpPr>
            <p:cNvPr id="21" name="Text Box 5120">
              <a:extLst>
                <a:ext uri="{FF2B5EF4-FFF2-40B4-BE49-F238E27FC236}">
                  <a16:creationId xmlns:a16="http://schemas.microsoft.com/office/drawing/2014/main" id="{6624908D-F5F8-25FE-1CDC-9A972AAFD28A}"/>
                </a:ext>
              </a:extLst>
            </p:cNvPr>
            <p:cNvSpPr txBox="1"/>
            <p:nvPr/>
          </p:nvSpPr>
          <p:spPr>
            <a:xfrm>
              <a:off x="5125147" y="3766383"/>
              <a:ext cx="1115448" cy="20844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1200" b="1" dirty="0">
                  <a:solidFill>
                    <a:schemeClr val="tx1"/>
                  </a:solidFill>
                  <a:effectLst/>
                  <a:ea typeface="Calibri" panose="020F0502020204030204" pitchFamily="34" charset="0"/>
                  <a:cs typeface="Times New Roman" panose="02020603050405020304" pitchFamily="18" charset="0"/>
                </a:rPr>
                <a:t> </a:t>
              </a:r>
              <a:r>
                <a:rPr lang="en-IN" sz="1200" b="1" dirty="0">
                  <a:solidFill>
                    <a:schemeClr val="tx1"/>
                  </a:solidFill>
                  <a:ea typeface="Calibri" panose="020F0502020204030204" pitchFamily="34" charset="0"/>
                  <a:cs typeface="Times New Roman" panose="02020603050405020304" pitchFamily="18" charset="0"/>
                </a:rPr>
                <a:t>Deluxe Hotel</a:t>
              </a:r>
              <a:endParaRPr lang="en-IN" sz="2000" b="1" dirty="0">
                <a:solidFill>
                  <a:schemeClr val="tx1"/>
                </a:solidFill>
                <a:effectLst/>
                <a:ea typeface="Calibri" panose="020F0502020204030204" pitchFamily="34" charset="0"/>
                <a:cs typeface="Times New Roman" panose="02020603050405020304" pitchFamily="18" charset="0"/>
              </a:endParaRPr>
            </a:p>
          </p:txBody>
        </p:sp>
        <p:grpSp>
          <p:nvGrpSpPr>
            <p:cNvPr id="22" name="Group 21">
              <a:extLst>
                <a:ext uri="{FF2B5EF4-FFF2-40B4-BE49-F238E27FC236}">
                  <a16:creationId xmlns:a16="http://schemas.microsoft.com/office/drawing/2014/main" id="{B44FFB62-DE63-9248-34CD-A2078511B22C}"/>
                </a:ext>
              </a:extLst>
            </p:cNvPr>
            <p:cNvGrpSpPr/>
            <p:nvPr/>
          </p:nvGrpSpPr>
          <p:grpSpPr>
            <a:xfrm>
              <a:off x="5482590" y="3321685"/>
              <a:ext cx="381635" cy="471805"/>
              <a:chOff x="0" y="0"/>
              <a:chExt cx="381758" cy="471931"/>
            </a:xfrm>
          </p:grpSpPr>
          <p:sp>
            <p:nvSpPr>
              <p:cNvPr id="23" name="Rectangle 22">
                <a:extLst>
                  <a:ext uri="{FF2B5EF4-FFF2-40B4-BE49-F238E27FC236}">
                    <a16:creationId xmlns:a16="http://schemas.microsoft.com/office/drawing/2014/main" id="{7BE42E39-5C9C-EEC0-B28F-B6051E559D55}"/>
                  </a:ext>
                </a:extLst>
              </p:cNvPr>
              <p:cNvSpPr/>
              <p:nvPr/>
            </p:nvSpPr>
            <p:spPr>
              <a:xfrm>
                <a:off x="0" y="0"/>
                <a:ext cx="381758" cy="471931"/>
              </a:xfrm>
              <a:prstGeom prst="rect">
                <a:avLst/>
              </a:prstGeom>
              <a:solidFill>
                <a:schemeClr val="accent2">
                  <a:lumMod val="75000"/>
                </a:schemeClr>
              </a:solidFill>
              <a:ln>
                <a:solidFill>
                  <a:srgbClr val="BDD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4" name="Rectangle 23">
                <a:extLst>
                  <a:ext uri="{FF2B5EF4-FFF2-40B4-BE49-F238E27FC236}">
                    <a16:creationId xmlns:a16="http://schemas.microsoft.com/office/drawing/2014/main" id="{720C041E-21D8-1C5E-6C86-9AB880FE96D9}"/>
                  </a:ext>
                </a:extLst>
              </p:cNvPr>
              <p:cNvSpPr/>
              <p:nvPr/>
            </p:nvSpPr>
            <p:spPr>
              <a:xfrm>
                <a:off x="31750" y="8255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5" name="Rectangle 24">
                <a:extLst>
                  <a:ext uri="{FF2B5EF4-FFF2-40B4-BE49-F238E27FC236}">
                    <a16:creationId xmlns:a16="http://schemas.microsoft.com/office/drawing/2014/main" id="{0B502DAE-A8E9-4A83-1FE3-5FA764634A9D}"/>
                  </a:ext>
                </a:extLst>
              </p:cNvPr>
              <p:cNvSpPr/>
              <p:nvPr/>
            </p:nvSpPr>
            <p:spPr>
              <a:xfrm>
                <a:off x="31750" y="209550"/>
                <a:ext cx="283845" cy="45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26" name="Rectangle 25">
                <a:extLst>
                  <a:ext uri="{FF2B5EF4-FFF2-40B4-BE49-F238E27FC236}">
                    <a16:creationId xmlns:a16="http://schemas.microsoft.com/office/drawing/2014/main" id="{D968BFA4-D6F2-9777-0D28-FAABD79DE178}"/>
                  </a:ext>
                </a:extLst>
              </p:cNvPr>
              <p:cNvSpPr/>
              <p:nvPr/>
            </p:nvSpPr>
            <p:spPr>
              <a:xfrm>
                <a:off x="31750" y="342900"/>
                <a:ext cx="286385" cy="52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grpSp>
      </p:grpSp>
      <p:sp>
        <p:nvSpPr>
          <p:cNvPr id="27" name="TextBox 26">
            <a:extLst>
              <a:ext uri="{FF2B5EF4-FFF2-40B4-BE49-F238E27FC236}">
                <a16:creationId xmlns:a16="http://schemas.microsoft.com/office/drawing/2014/main" id="{2432A925-6833-E163-CAC2-E3C1C93B0CF1}"/>
              </a:ext>
            </a:extLst>
          </p:cNvPr>
          <p:cNvSpPr txBox="1"/>
          <p:nvPr/>
        </p:nvSpPr>
        <p:spPr>
          <a:xfrm>
            <a:off x="1552741" y="3673492"/>
            <a:ext cx="2190386" cy="400110"/>
          </a:xfrm>
          <a:prstGeom prst="rect">
            <a:avLst/>
          </a:prstGeom>
          <a:noFill/>
        </p:spPr>
        <p:txBody>
          <a:bodyPr wrap="square" rtlCol="0">
            <a:spAutoFit/>
          </a:bodyPr>
          <a:lstStyle/>
          <a:p>
            <a:r>
              <a:rPr lang="en-IN" sz="2000" b="1" dirty="0">
                <a:latin typeface="Segoe UI Semilight" panose="020B0402040204020203" pitchFamily="34" charset="0"/>
                <a:cs typeface="Segoe UI Semilight" panose="020B0402040204020203" pitchFamily="34" charset="0"/>
              </a:rPr>
              <a:t>Intra State Supply</a:t>
            </a:r>
          </a:p>
        </p:txBody>
      </p:sp>
      <p:cxnSp>
        <p:nvCxnSpPr>
          <p:cNvPr id="28" name="Straight Connector 27">
            <a:extLst>
              <a:ext uri="{FF2B5EF4-FFF2-40B4-BE49-F238E27FC236}">
                <a16:creationId xmlns:a16="http://schemas.microsoft.com/office/drawing/2014/main" id="{EC460DF5-A811-D67E-9880-C4B9CEFDC612}"/>
              </a:ext>
            </a:extLst>
          </p:cNvPr>
          <p:cNvCxnSpPr/>
          <p:nvPr/>
        </p:nvCxnSpPr>
        <p:spPr>
          <a:xfrm>
            <a:off x="1128789" y="4024053"/>
            <a:ext cx="3241541"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79B5776-9403-82DA-A3EC-2E10DDD10F95}"/>
              </a:ext>
            </a:extLst>
          </p:cNvPr>
          <p:cNvSpPr txBox="1"/>
          <p:nvPr/>
        </p:nvSpPr>
        <p:spPr>
          <a:xfrm>
            <a:off x="555893" y="3080442"/>
            <a:ext cx="1964612" cy="400110"/>
          </a:xfrm>
          <a:prstGeom prst="rect">
            <a:avLst/>
          </a:prstGeom>
          <a:noFill/>
        </p:spPr>
        <p:txBody>
          <a:bodyPr wrap="square" rtlCol="0">
            <a:spAutoFit/>
          </a:bodyPr>
          <a:lstStyle/>
          <a:p>
            <a:pPr algn="ctr"/>
            <a:r>
              <a:rPr lang="en-IN" sz="2000" b="1" dirty="0">
                <a:latin typeface="Segoe UI Semilight" panose="020B0402040204020203" pitchFamily="34" charset="0"/>
                <a:cs typeface="Segoe UI Semilight" panose="020B0402040204020203" pitchFamily="34" charset="0"/>
              </a:rPr>
              <a:t>CGST+SGST</a:t>
            </a:r>
          </a:p>
        </p:txBody>
      </p:sp>
      <p:sp>
        <p:nvSpPr>
          <p:cNvPr id="31" name="TextBox 30">
            <a:extLst>
              <a:ext uri="{FF2B5EF4-FFF2-40B4-BE49-F238E27FC236}">
                <a16:creationId xmlns:a16="http://schemas.microsoft.com/office/drawing/2014/main" id="{50B2A012-70C6-EB27-D115-43EE7EDFFEF7}"/>
              </a:ext>
            </a:extLst>
          </p:cNvPr>
          <p:cNvSpPr txBox="1"/>
          <p:nvPr/>
        </p:nvSpPr>
        <p:spPr>
          <a:xfrm>
            <a:off x="3515355" y="1704506"/>
            <a:ext cx="6182360" cy="369332"/>
          </a:xfrm>
          <a:prstGeom prst="rect">
            <a:avLst/>
          </a:prstGeom>
          <a:noFill/>
        </p:spPr>
        <p:txBody>
          <a:bodyPr wrap="square">
            <a:spAutoFit/>
          </a:bodyPr>
          <a:lstStyle/>
          <a:p>
            <a:r>
              <a:rPr lang="en-US" b="1" dirty="0">
                <a:latin typeface="Segoe UI Semilight" panose="020B0402040204020203" pitchFamily="34" charset="0"/>
                <a:cs typeface="Segoe UI Semilight" panose="020B0402040204020203" pitchFamily="34" charset="0"/>
              </a:rPr>
              <a:t>Supply of services In Relation to Immovable Property</a:t>
            </a:r>
          </a:p>
        </p:txBody>
      </p:sp>
    </p:spTree>
    <p:extLst>
      <p:ext uri="{BB962C8B-B14F-4D97-AF65-F5344CB8AC3E}">
        <p14:creationId xmlns:p14="http://schemas.microsoft.com/office/powerpoint/2010/main" val="202839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66667E-6 -1.11111E-6 L -0.06784 -0.23889 " pathEditMode="relative" rAng="0" ptsTypes="AA">
                                      <p:cBhvr>
                                        <p:cTn id="32" dur="2000" fill="hold"/>
                                        <p:tgtEl>
                                          <p:spTgt spid="14"/>
                                        </p:tgtEl>
                                        <p:attrNameLst>
                                          <p:attrName>ppt_x</p:attrName>
                                          <p:attrName>ppt_y</p:attrName>
                                        </p:attrNameLst>
                                      </p:cBhvr>
                                      <p:rCtr x="-3398" y="-11944"/>
                                    </p:animMotion>
                                  </p:childTnLst>
                                </p:cTn>
                              </p:par>
                            </p:childTnLst>
                          </p:cTn>
                        </p:par>
                      </p:childTnLst>
                    </p:cTn>
                  </p:par>
                  <p:par>
                    <p:cTn id="33" fill="hold">
                      <p:stCondLst>
                        <p:cond delay="indefinite"/>
                      </p:stCondLst>
                      <p:childTnLst>
                        <p:par>
                          <p:cTn id="34" fill="hold">
                            <p:stCondLst>
                              <p:cond delay="0"/>
                            </p:stCondLst>
                            <p:childTnLst>
                              <p:par>
                                <p:cTn id="35" presetID="2" presetClass="entr" presetSubtype="3"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wipe(left)">
                                      <p:cBhvr>
                                        <p:cTn id="42" dur="500"/>
                                        <p:tgtEl>
                                          <p:spTgt spid="1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left)">
                                      <p:cBhvr>
                                        <p:cTn id="51" dur="500"/>
                                        <p:tgtEl>
                                          <p:spTgt spid="27">
                                            <p:txEl>
                                              <p:pRg st="0" end="0"/>
                                            </p:txEl>
                                          </p:spTgt>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29">
                                            <p:txEl>
                                              <p:pRg st="0" end="0"/>
                                            </p:txEl>
                                          </p:spTgt>
                                        </p:tgtEl>
                                        <p:attrNameLst>
                                          <p:attrName>style.visibility</p:attrName>
                                        </p:attrNameLst>
                                      </p:cBhvr>
                                      <p:to>
                                        <p:strVal val="visible"/>
                                      </p:to>
                                    </p:set>
                                    <p:animEffect transition="in" filter="wipe(left)">
                                      <p:cBhvr>
                                        <p:cTn id="55"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6384-8B3E-FFC0-D155-53DBA0862F19}"/>
              </a:ext>
            </a:extLst>
          </p:cNvPr>
          <p:cNvSpPr>
            <a:spLocks noGrp="1"/>
          </p:cNvSpPr>
          <p:nvPr>
            <p:ph type="title"/>
          </p:nvPr>
        </p:nvSpPr>
        <p:spPr/>
        <p:txBody>
          <a:bodyPr/>
          <a:lstStyle/>
          <a:p>
            <a:r>
              <a:rPr lang="en-IN" dirty="0"/>
              <a:t>Introduction to GST</a:t>
            </a:r>
          </a:p>
        </p:txBody>
      </p:sp>
      <p:pic>
        <p:nvPicPr>
          <p:cNvPr id="4" name="Picture 3">
            <a:extLst>
              <a:ext uri="{FF2B5EF4-FFF2-40B4-BE49-F238E27FC236}">
                <a16:creationId xmlns:a16="http://schemas.microsoft.com/office/drawing/2014/main" id="{7EB91B84-4686-D0A5-F762-431D1A0BD9DC}"/>
              </a:ext>
            </a:extLst>
          </p:cNvPr>
          <p:cNvPicPr>
            <a:picLocks noChangeAspect="1"/>
          </p:cNvPicPr>
          <p:nvPr/>
        </p:nvPicPr>
        <p:blipFill>
          <a:blip r:embed="rId2"/>
          <a:stretch>
            <a:fillRect/>
          </a:stretch>
        </p:blipFill>
        <p:spPr>
          <a:xfrm>
            <a:off x="8014710" y="376422"/>
            <a:ext cx="3590340" cy="2234631"/>
          </a:xfrm>
          <a:prstGeom prst="rect">
            <a:avLst/>
          </a:prstGeom>
        </p:spPr>
      </p:pic>
      <p:cxnSp>
        <p:nvCxnSpPr>
          <p:cNvPr id="5" name="Straight Connector 4">
            <a:extLst>
              <a:ext uri="{FF2B5EF4-FFF2-40B4-BE49-F238E27FC236}">
                <a16:creationId xmlns:a16="http://schemas.microsoft.com/office/drawing/2014/main" id="{251C7DA1-B1EA-C2C8-46A1-4ED15A5045E4}"/>
              </a:ext>
            </a:extLst>
          </p:cNvPr>
          <p:cNvCxnSpPr>
            <a:cxnSpLocks/>
          </p:cNvCxnSpPr>
          <p:nvPr/>
        </p:nvCxnSpPr>
        <p:spPr>
          <a:xfrm flipH="1">
            <a:off x="4369669" y="2549037"/>
            <a:ext cx="0" cy="1215932"/>
          </a:xfrm>
          <a:prstGeom prst="line">
            <a:avLst/>
          </a:prstGeom>
          <a:noFill/>
          <a:ln w="28575" cap="flat" cmpd="sng" algn="ctr">
            <a:solidFill>
              <a:srgbClr val="272E3A"/>
            </a:solidFill>
            <a:prstDash val="solid"/>
            <a:miter lim="800000"/>
          </a:ln>
          <a:effectLst/>
        </p:spPr>
      </p:cxnSp>
      <p:cxnSp>
        <p:nvCxnSpPr>
          <p:cNvPr id="6" name="Straight Connector 5">
            <a:extLst>
              <a:ext uri="{FF2B5EF4-FFF2-40B4-BE49-F238E27FC236}">
                <a16:creationId xmlns:a16="http://schemas.microsoft.com/office/drawing/2014/main" id="{B61C8FA0-2314-7CAA-5618-B49640A59ABE}"/>
              </a:ext>
            </a:extLst>
          </p:cNvPr>
          <p:cNvCxnSpPr>
            <a:cxnSpLocks/>
          </p:cNvCxnSpPr>
          <p:nvPr/>
        </p:nvCxnSpPr>
        <p:spPr>
          <a:xfrm flipH="1">
            <a:off x="4369669" y="5027939"/>
            <a:ext cx="0" cy="1215932"/>
          </a:xfrm>
          <a:prstGeom prst="line">
            <a:avLst/>
          </a:prstGeom>
          <a:noFill/>
          <a:ln w="28575" cap="flat" cmpd="sng" algn="ctr">
            <a:solidFill>
              <a:srgbClr val="272E3A"/>
            </a:solidFill>
            <a:prstDash val="solid"/>
            <a:miter lim="800000"/>
          </a:ln>
          <a:effectLst/>
        </p:spPr>
      </p:cxnSp>
      <p:cxnSp>
        <p:nvCxnSpPr>
          <p:cNvPr id="7" name="Straight Connector 6">
            <a:extLst>
              <a:ext uri="{FF2B5EF4-FFF2-40B4-BE49-F238E27FC236}">
                <a16:creationId xmlns:a16="http://schemas.microsoft.com/office/drawing/2014/main" id="{590EA597-4CF8-0305-9B2B-B45585C361C0}"/>
              </a:ext>
            </a:extLst>
          </p:cNvPr>
          <p:cNvCxnSpPr>
            <a:cxnSpLocks/>
          </p:cNvCxnSpPr>
          <p:nvPr/>
        </p:nvCxnSpPr>
        <p:spPr>
          <a:xfrm flipH="1">
            <a:off x="2116347" y="4447690"/>
            <a:ext cx="1770022" cy="0"/>
          </a:xfrm>
          <a:prstGeom prst="line">
            <a:avLst/>
          </a:prstGeom>
          <a:noFill/>
          <a:ln w="28575" cap="flat" cmpd="sng" algn="ctr">
            <a:solidFill>
              <a:srgbClr val="272E3A"/>
            </a:solidFill>
            <a:prstDash val="solid"/>
            <a:miter lim="800000"/>
          </a:ln>
          <a:effectLst/>
        </p:spPr>
      </p:cxnSp>
      <p:cxnSp>
        <p:nvCxnSpPr>
          <p:cNvPr id="8" name="Straight Connector 7">
            <a:extLst>
              <a:ext uri="{FF2B5EF4-FFF2-40B4-BE49-F238E27FC236}">
                <a16:creationId xmlns:a16="http://schemas.microsoft.com/office/drawing/2014/main" id="{BD844C49-C880-0513-AD95-0BCBE4739474}"/>
              </a:ext>
            </a:extLst>
          </p:cNvPr>
          <p:cNvCxnSpPr>
            <a:cxnSpLocks/>
          </p:cNvCxnSpPr>
          <p:nvPr/>
        </p:nvCxnSpPr>
        <p:spPr>
          <a:xfrm flipH="1">
            <a:off x="4960777" y="4447690"/>
            <a:ext cx="1770022" cy="0"/>
          </a:xfrm>
          <a:prstGeom prst="line">
            <a:avLst/>
          </a:prstGeom>
          <a:noFill/>
          <a:ln w="28575" cap="flat" cmpd="sng" algn="ctr">
            <a:solidFill>
              <a:srgbClr val="272E3A"/>
            </a:solidFill>
            <a:prstDash val="solid"/>
            <a:miter lim="800000"/>
          </a:ln>
          <a:effectLst/>
        </p:spPr>
      </p:cxnSp>
      <p:sp>
        <p:nvSpPr>
          <p:cNvPr id="10" name="TextBox 9">
            <a:extLst>
              <a:ext uri="{FF2B5EF4-FFF2-40B4-BE49-F238E27FC236}">
                <a16:creationId xmlns:a16="http://schemas.microsoft.com/office/drawing/2014/main" id="{AEB5273A-ADEA-4C2F-3517-1C6AF30BFE7F}"/>
              </a:ext>
            </a:extLst>
          </p:cNvPr>
          <p:cNvSpPr txBox="1"/>
          <p:nvPr/>
        </p:nvSpPr>
        <p:spPr>
          <a:xfrm>
            <a:off x="264160" y="3088532"/>
            <a:ext cx="3891278" cy="1384995"/>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Goods and Services Tax (GST) is a comprehensive indirect tax levied on the supply of goods and services in India. Under GST, both the Central and State Governments share the authority to levy and collect taxes on goods and services.</a:t>
            </a:r>
          </a:p>
        </p:txBody>
      </p:sp>
      <p:sp>
        <p:nvSpPr>
          <p:cNvPr id="12" name="TextBox 11">
            <a:extLst>
              <a:ext uri="{FF2B5EF4-FFF2-40B4-BE49-F238E27FC236}">
                <a16:creationId xmlns:a16="http://schemas.microsoft.com/office/drawing/2014/main" id="{8699CF9F-4614-ED9C-A08F-32CF4BAAEC53}"/>
              </a:ext>
            </a:extLst>
          </p:cNvPr>
          <p:cNvSpPr txBox="1"/>
          <p:nvPr/>
        </p:nvSpPr>
        <p:spPr>
          <a:xfrm>
            <a:off x="4605376" y="2993397"/>
            <a:ext cx="5259981" cy="1384995"/>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The GST system follows a dual structure, comprising Central GST (CGST) and State GST (SGST), levied concurrently by the Central and State governments, respectively. Additionally, an Integrated GST (IGST) is levied on interstate supplies and imports, which is collected by the Central Government but apportioned to the destination state</a:t>
            </a:r>
          </a:p>
        </p:txBody>
      </p:sp>
      <p:sp>
        <p:nvSpPr>
          <p:cNvPr id="14" name="TextBox 13">
            <a:extLst>
              <a:ext uri="{FF2B5EF4-FFF2-40B4-BE49-F238E27FC236}">
                <a16:creationId xmlns:a16="http://schemas.microsoft.com/office/drawing/2014/main" id="{2D3187C9-3945-040C-94CF-4BE7D8DDFC80}"/>
              </a:ext>
            </a:extLst>
          </p:cNvPr>
          <p:cNvSpPr txBox="1"/>
          <p:nvPr/>
        </p:nvSpPr>
        <p:spPr>
          <a:xfrm>
            <a:off x="335280" y="5316730"/>
            <a:ext cx="3708399" cy="1169551"/>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The GST Council plays a crucial role. The Council makes decisions on various aspects of GST, including tax rates, exemptions, and revenue sharing between the Central and State Governments.</a:t>
            </a:r>
          </a:p>
        </p:txBody>
      </p:sp>
      <p:sp>
        <p:nvSpPr>
          <p:cNvPr id="16" name="TextBox 15">
            <a:extLst>
              <a:ext uri="{FF2B5EF4-FFF2-40B4-BE49-F238E27FC236}">
                <a16:creationId xmlns:a16="http://schemas.microsoft.com/office/drawing/2014/main" id="{AE2F06D9-0342-3402-F192-C4F4D42DF969}"/>
              </a:ext>
            </a:extLst>
          </p:cNvPr>
          <p:cNvSpPr txBox="1"/>
          <p:nvPr/>
        </p:nvSpPr>
        <p:spPr>
          <a:xfrm>
            <a:off x="4695659" y="5301342"/>
            <a:ext cx="5637055" cy="1169551"/>
          </a:xfrm>
          <a:prstGeom prst="rect">
            <a:avLst/>
          </a:prstGeom>
          <a:noFill/>
        </p:spPr>
        <p:txBody>
          <a:bodyPr wrap="square" rtlCol="0">
            <a:spAutoFit/>
          </a:bodyPr>
          <a:lstStyle/>
          <a:p>
            <a:r>
              <a:rPr lang="en-US" sz="1400" dirty="0">
                <a:latin typeface="Segoe UI Semilight" panose="020B0402040204020203" pitchFamily="34" charset="0"/>
                <a:cs typeface="Segoe UI Semilight" panose="020B0402040204020203" pitchFamily="34" charset="0"/>
              </a:rPr>
              <a:t>The Central Government was committed to providing compensation to the States for any revenue shortfall during the initial years of GST implementation. This compensation was meant to bridge the gap between the expected revenue growth and the actual revenue collected by the States.</a:t>
            </a:r>
            <a:endParaRPr lang="en-IN" sz="1400" dirty="0">
              <a:latin typeface="Segoe UI Semilight" panose="020B0402040204020203" pitchFamily="34" charset="0"/>
              <a:cs typeface="Segoe UI Semilight" panose="020B0402040204020203" pitchFamily="34" charset="0"/>
            </a:endParaRPr>
          </a:p>
        </p:txBody>
      </p:sp>
      <p:pic>
        <p:nvPicPr>
          <p:cNvPr id="17" name="Graphic 16" descr="Rocket">
            <a:extLst>
              <a:ext uri="{FF2B5EF4-FFF2-40B4-BE49-F238E27FC236}">
                <a16:creationId xmlns:a16="http://schemas.microsoft.com/office/drawing/2014/main" id="{45FD6C8C-B098-7D69-0F0C-2896915FF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3975" y="2369165"/>
            <a:ext cx="705855" cy="705855"/>
          </a:xfrm>
          <a:prstGeom prst="rect">
            <a:avLst/>
          </a:prstGeom>
        </p:spPr>
      </p:pic>
      <p:grpSp>
        <p:nvGrpSpPr>
          <p:cNvPr id="18" name="Graphic 47">
            <a:extLst>
              <a:ext uri="{FF2B5EF4-FFF2-40B4-BE49-F238E27FC236}">
                <a16:creationId xmlns:a16="http://schemas.microsoft.com/office/drawing/2014/main" id="{847BACA4-1BA9-5AC4-4F2C-D2E8DD25C3F3}"/>
              </a:ext>
            </a:extLst>
          </p:cNvPr>
          <p:cNvGrpSpPr/>
          <p:nvPr/>
        </p:nvGrpSpPr>
        <p:grpSpPr>
          <a:xfrm>
            <a:off x="2690928" y="4740711"/>
            <a:ext cx="560397" cy="560631"/>
            <a:chOff x="9753600" y="4725352"/>
            <a:chExt cx="4570094" cy="4571999"/>
          </a:xfrm>
          <a:solidFill>
            <a:srgbClr val="F4A261"/>
          </a:solidFill>
        </p:grpSpPr>
        <p:sp>
          <p:nvSpPr>
            <p:cNvPr id="19" name="Freeform: Shape 18">
              <a:extLst>
                <a:ext uri="{FF2B5EF4-FFF2-40B4-BE49-F238E27FC236}">
                  <a16:creationId xmlns:a16="http://schemas.microsoft.com/office/drawing/2014/main" id="{02294A39-4F9F-0E0F-BE2D-07CD6A2573D4}"/>
                </a:ext>
              </a:extLst>
            </p:cNvPr>
            <p:cNvSpPr/>
            <p:nvPr/>
          </p:nvSpPr>
          <p:spPr>
            <a:xfrm>
              <a:off x="9753600" y="4725352"/>
              <a:ext cx="4570094" cy="4571999"/>
            </a:xfrm>
            <a:custGeom>
              <a:avLst/>
              <a:gdLst>
                <a:gd name="connsiteX0" fmla="*/ 0 w 4570094"/>
                <a:gd name="connsiteY0" fmla="*/ 2437448 h 4571999"/>
                <a:gd name="connsiteX1" fmla="*/ 913448 w 4570094"/>
                <a:gd name="connsiteY1" fmla="*/ 2437448 h 4571999"/>
                <a:gd name="connsiteX2" fmla="*/ 913448 w 4570094"/>
                <a:gd name="connsiteY2" fmla="*/ 0 h 4571999"/>
                <a:gd name="connsiteX3" fmla="*/ 4570095 w 4570094"/>
                <a:gd name="connsiteY3" fmla="*/ 0 h 4571999"/>
                <a:gd name="connsiteX4" fmla="*/ 4570095 w 4570094"/>
                <a:gd name="connsiteY4" fmla="*/ 3653790 h 4571999"/>
                <a:gd name="connsiteX5" fmla="*/ 2139315 w 4570094"/>
                <a:gd name="connsiteY5" fmla="*/ 3653790 h 4571999"/>
                <a:gd name="connsiteX6" fmla="*/ 2132648 w 4570094"/>
                <a:gd name="connsiteY6" fmla="*/ 3671888 h 4571999"/>
                <a:gd name="connsiteX7" fmla="*/ 2133600 w 4570094"/>
                <a:gd name="connsiteY7" fmla="*/ 4572000 h 4571999"/>
                <a:gd name="connsiteX8" fmla="*/ 0 w 4570094"/>
                <a:gd name="connsiteY8" fmla="*/ 4572000 h 4571999"/>
                <a:gd name="connsiteX9" fmla="*/ 0 w 4570094"/>
                <a:gd name="connsiteY9" fmla="*/ 2437448 h 4571999"/>
                <a:gd name="connsiteX10" fmla="*/ 1223010 w 4570094"/>
                <a:gd name="connsiteY10" fmla="*/ 304800 h 4571999"/>
                <a:gd name="connsiteX11" fmla="*/ 1223010 w 4570094"/>
                <a:gd name="connsiteY11" fmla="*/ 2440305 h 4571999"/>
                <a:gd name="connsiteX12" fmla="*/ 2133600 w 4570094"/>
                <a:gd name="connsiteY12" fmla="*/ 2440305 h 4571999"/>
                <a:gd name="connsiteX13" fmla="*/ 2133600 w 4570094"/>
                <a:gd name="connsiteY13" fmla="*/ 3347085 h 4571999"/>
                <a:gd name="connsiteX14" fmla="*/ 4264343 w 4570094"/>
                <a:gd name="connsiteY14" fmla="*/ 3347085 h 4571999"/>
                <a:gd name="connsiteX15" fmla="*/ 4264343 w 4570094"/>
                <a:gd name="connsiteY15" fmla="*/ 304800 h 4571999"/>
                <a:gd name="connsiteX16" fmla="*/ 1223010 w 4570094"/>
                <a:gd name="connsiteY16" fmla="*/ 304800 h 4571999"/>
                <a:gd name="connsiteX17" fmla="*/ 914400 w 4570094"/>
                <a:gd name="connsiteY17" fmla="*/ 2745105 h 4571999"/>
                <a:gd name="connsiteX18" fmla="*/ 306705 w 4570094"/>
                <a:gd name="connsiteY18" fmla="*/ 2745105 h 4571999"/>
                <a:gd name="connsiteX19" fmla="*/ 306705 w 4570094"/>
                <a:gd name="connsiteY19" fmla="*/ 4261485 h 4571999"/>
                <a:gd name="connsiteX20" fmla="*/ 1822133 w 4570094"/>
                <a:gd name="connsiteY20" fmla="*/ 4261485 h 4571999"/>
                <a:gd name="connsiteX21" fmla="*/ 1822133 w 4570094"/>
                <a:gd name="connsiteY21" fmla="*/ 3652838 h 4571999"/>
                <a:gd name="connsiteX22" fmla="*/ 913448 w 4570094"/>
                <a:gd name="connsiteY22" fmla="*/ 3652838 h 4571999"/>
                <a:gd name="connsiteX23" fmla="*/ 914400 w 4570094"/>
                <a:gd name="connsiteY23" fmla="*/ 2745105 h 4571999"/>
                <a:gd name="connsiteX24" fmla="*/ 1824038 w 4570094"/>
                <a:gd name="connsiteY24" fmla="*/ 3348038 h 4571999"/>
                <a:gd name="connsiteX25" fmla="*/ 1824038 w 4570094"/>
                <a:gd name="connsiteY25" fmla="*/ 2744153 h 4571999"/>
                <a:gd name="connsiteX26" fmla="*/ 1223010 w 4570094"/>
                <a:gd name="connsiteY26" fmla="*/ 2744153 h 4571999"/>
                <a:gd name="connsiteX27" fmla="*/ 1223010 w 4570094"/>
                <a:gd name="connsiteY27" fmla="*/ 3348038 h 4571999"/>
                <a:gd name="connsiteX28" fmla="*/ 1824038 w 4570094"/>
                <a:gd name="connsiteY28" fmla="*/ 3348038 h 457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0094" h="4571999">
                  <a:moveTo>
                    <a:pt x="0" y="2437448"/>
                  </a:moveTo>
                  <a:cubicBezTo>
                    <a:pt x="302895" y="2437448"/>
                    <a:pt x="605790" y="2437448"/>
                    <a:pt x="913448" y="2437448"/>
                  </a:cubicBezTo>
                  <a:cubicBezTo>
                    <a:pt x="913448" y="1624013"/>
                    <a:pt x="913448" y="813435"/>
                    <a:pt x="913448" y="0"/>
                  </a:cubicBezTo>
                  <a:cubicBezTo>
                    <a:pt x="2134553" y="0"/>
                    <a:pt x="3350895" y="0"/>
                    <a:pt x="4570095" y="0"/>
                  </a:cubicBezTo>
                  <a:cubicBezTo>
                    <a:pt x="4570095" y="1217295"/>
                    <a:pt x="4570095" y="2432685"/>
                    <a:pt x="4570095" y="3653790"/>
                  </a:cubicBezTo>
                  <a:cubicBezTo>
                    <a:pt x="3758565" y="3653790"/>
                    <a:pt x="2948940" y="3653790"/>
                    <a:pt x="2139315" y="3653790"/>
                  </a:cubicBezTo>
                  <a:cubicBezTo>
                    <a:pt x="2135505" y="3663315"/>
                    <a:pt x="2132648" y="3667125"/>
                    <a:pt x="2132648" y="3671888"/>
                  </a:cubicBezTo>
                  <a:cubicBezTo>
                    <a:pt x="2132648" y="3971925"/>
                    <a:pt x="2133600" y="4271963"/>
                    <a:pt x="2133600" y="4572000"/>
                  </a:cubicBezTo>
                  <a:cubicBezTo>
                    <a:pt x="1422083" y="4572000"/>
                    <a:pt x="711518" y="4572000"/>
                    <a:pt x="0" y="4572000"/>
                  </a:cubicBezTo>
                  <a:cubicBezTo>
                    <a:pt x="0" y="3859530"/>
                    <a:pt x="0" y="3148965"/>
                    <a:pt x="0" y="2437448"/>
                  </a:cubicBezTo>
                  <a:close/>
                  <a:moveTo>
                    <a:pt x="1223010" y="304800"/>
                  </a:moveTo>
                  <a:cubicBezTo>
                    <a:pt x="1223010" y="1018223"/>
                    <a:pt x="1223010" y="1726883"/>
                    <a:pt x="1223010" y="2440305"/>
                  </a:cubicBezTo>
                  <a:cubicBezTo>
                    <a:pt x="1526858" y="2440305"/>
                    <a:pt x="1827848" y="2440305"/>
                    <a:pt x="2133600" y="2440305"/>
                  </a:cubicBezTo>
                  <a:cubicBezTo>
                    <a:pt x="2133600" y="2746058"/>
                    <a:pt x="2133600" y="3046095"/>
                    <a:pt x="2133600" y="3347085"/>
                  </a:cubicBezTo>
                  <a:cubicBezTo>
                    <a:pt x="2847975" y="3347085"/>
                    <a:pt x="3556635" y="3347085"/>
                    <a:pt x="4264343" y="3347085"/>
                  </a:cubicBezTo>
                  <a:cubicBezTo>
                    <a:pt x="4264343" y="2331720"/>
                    <a:pt x="4264343" y="1319213"/>
                    <a:pt x="4264343" y="304800"/>
                  </a:cubicBezTo>
                  <a:cubicBezTo>
                    <a:pt x="3249930" y="304800"/>
                    <a:pt x="2237423" y="304800"/>
                    <a:pt x="1223010" y="304800"/>
                  </a:cubicBezTo>
                  <a:close/>
                  <a:moveTo>
                    <a:pt x="914400" y="2745105"/>
                  </a:moveTo>
                  <a:cubicBezTo>
                    <a:pt x="707708" y="2745105"/>
                    <a:pt x="507683" y="2745105"/>
                    <a:pt x="306705" y="2745105"/>
                  </a:cubicBezTo>
                  <a:cubicBezTo>
                    <a:pt x="306705" y="3251835"/>
                    <a:pt x="306705" y="3755708"/>
                    <a:pt x="306705" y="4261485"/>
                  </a:cubicBezTo>
                  <a:cubicBezTo>
                    <a:pt x="813435" y="4261485"/>
                    <a:pt x="1317308" y="4261485"/>
                    <a:pt x="1822133" y="4261485"/>
                  </a:cubicBezTo>
                  <a:cubicBezTo>
                    <a:pt x="1822133" y="4058603"/>
                    <a:pt x="1822133" y="3858578"/>
                    <a:pt x="1822133" y="3652838"/>
                  </a:cubicBezTo>
                  <a:cubicBezTo>
                    <a:pt x="1517333" y="3652838"/>
                    <a:pt x="1217295" y="3652838"/>
                    <a:pt x="913448" y="3652838"/>
                  </a:cubicBezTo>
                  <a:cubicBezTo>
                    <a:pt x="914400" y="3348038"/>
                    <a:pt x="914400" y="3048953"/>
                    <a:pt x="914400" y="2745105"/>
                  </a:cubicBezTo>
                  <a:close/>
                  <a:moveTo>
                    <a:pt x="1824038" y="3348038"/>
                  </a:moveTo>
                  <a:cubicBezTo>
                    <a:pt x="1824038" y="3143250"/>
                    <a:pt x="1824038" y="2945130"/>
                    <a:pt x="1824038" y="2744153"/>
                  </a:cubicBezTo>
                  <a:cubicBezTo>
                    <a:pt x="1622108" y="2744153"/>
                    <a:pt x="1423035" y="2744153"/>
                    <a:pt x="1223010" y="2744153"/>
                  </a:cubicBezTo>
                  <a:cubicBezTo>
                    <a:pt x="1223010" y="2947035"/>
                    <a:pt x="1223010" y="3147060"/>
                    <a:pt x="1223010" y="3348038"/>
                  </a:cubicBezTo>
                  <a:cubicBezTo>
                    <a:pt x="1423988" y="3348038"/>
                    <a:pt x="1622108" y="3348038"/>
                    <a:pt x="1824038" y="3348038"/>
                  </a:cubicBezTo>
                  <a:close/>
                </a:path>
              </a:pathLst>
            </a:custGeom>
            <a:grpFill/>
            <a:ln w="9525" cap="flat">
              <a:noFill/>
              <a:prstDash val="solid"/>
              <a:miter/>
            </a:ln>
          </p:spPr>
          <p:txBody>
            <a:bodyPr rtlCol="0" anchor="ct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0" name="Freeform: Shape 19">
              <a:extLst>
                <a:ext uri="{FF2B5EF4-FFF2-40B4-BE49-F238E27FC236}">
                  <a16:creationId xmlns:a16="http://schemas.microsoft.com/office/drawing/2014/main" id="{DF92C37E-BFF4-8E03-B12E-2BD6485AC892}"/>
                </a:ext>
              </a:extLst>
            </p:cNvPr>
            <p:cNvSpPr/>
            <p:nvPr/>
          </p:nvSpPr>
          <p:spPr>
            <a:xfrm>
              <a:off x="12091987" y="5334952"/>
              <a:ext cx="1620202" cy="1629727"/>
            </a:xfrm>
            <a:custGeom>
              <a:avLst/>
              <a:gdLst>
                <a:gd name="connsiteX0" fmla="*/ 1620203 w 1620202"/>
                <a:gd name="connsiteY0" fmla="*/ 1214438 h 1629727"/>
                <a:gd name="connsiteX1" fmla="*/ 1320165 w 1620202"/>
                <a:gd name="connsiteY1" fmla="*/ 1214438 h 1629727"/>
                <a:gd name="connsiteX2" fmla="*/ 1320165 w 1620202"/>
                <a:gd name="connsiteY2" fmla="*/ 531495 h 1629727"/>
                <a:gd name="connsiteX3" fmla="*/ 221932 w 1620202"/>
                <a:gd name="connsiteY3" fmla="*/ 1629728 h 1629727"/>
                <a:gd name="connsiteX4" fmla="*/ 0 w 1620202"/>
                <a:gd name="connsiteY4" fmla="*/ 1406843 h 1629727"/>
                <a:gd name="connsiteX5" fmla="*/ 1102995 w 1620202"/>
                <a:gd name="connsiteY5" fmla="*/ 303848 h 1629727"/>
                <a:gd name="connsiteX6" fmla="*/ 407670 w 1620202"/>
                <a:gd name="connsiteY6" fmla="*/ 303848 h 1629727"/>
                <a:gd name="connsiteX7" fmla="*/ 407670 w 1620202"/>
                <a:gd name="connsiteY7" fmla="*/ 0 h 1629727"/>
                <a:gd name="connsiteX8" fmla="*/ 1620203 w 1620202"/>
                <a:gd name="connsiteY8" fmla="*/ 0 h 1629727"/>
                <a:gd name="connsiteX9" fmla="*/ 1620203 w 1620202"/>
                <a:gd name="connsiteY9" fmla="*/ 1214438 h 162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202" h="1629727">
                  <a:moveTo>
                    <a:pt x="1620203" y="1214438"/>
                  </a:moveTo>
                  <a:cubicBezTo>
                    <a:pt x="1520190" y="1214438"/>
                    <a:pt x="1423035" y="1214438"/>
                    <a:pt x="1320165" y="1214438"/>
                  </a:cubicBezTo>
                  <a:cubicBezTo>
                    <a:pt x="1320165" y="985838"/>
                    <a:pt x="1320165" y="758190"/>
                    <a:pt x="1320165" y="531495"/>
                  </a:cubicBezTo>
                  <a:cubicBezTo>
                    <a:pt x="951547" y="900113"/>
                    <a:pt x="584835" y="1266825"/>
                    <a:pt x="221932" y="1629728"/>
                  </a:cubicBezTo>
                  <a:cubicBezTo>
                    <a:pt x="142875" y="1550670"/>
                    <a:pt x="73342" y="1480185"/>
                    <a:pt x="0" y="1406843"/>
                  </a:cubicBezTo>
                  <a:cubicBezTo>
                    <a:pt x="360997" y="1046798"/>
                    <a:pt x="726757" y="680085"/>
                    <a:pt x="1102995" y="303848"/>
                  </a:cubicBezTo>
                  <a:cubicBezTo>
                    <a:pt x="862965" y="303848"/>
                    <a:pt x="637222" y="303848"/>
                    <a:pt x="407670" y="303848"/>
                  </a:cubicBezTo>
                  <a:cubicBezTo>
                    <a:pt x="407670" y="200025"/>
                    <a:pt x="407670" y="100965"/>
                    <a:pt x="407670" y="0"/>
                  </a:cubicBezTo>
                  <a:cubicBezTo>
                    <a:pt x="811530" y="0"/>
                    <a:pt x="1214438" y="0"/>
                    <a:pt x="1620203" y="0"/>
                  </a:cubicBezTo>
                  <a:cubicBezTo>
                    <a:pt x="1620203" y="404813"/>
                    <a:pt x="1620203" y="807720"/>
                    <a:pt x="1620203" y="1214438"/>
                  </a:cubicBezTo>
                  <a:close/>
                </a:path>
              </a:pathLst>
            </a:custGeom>
            <a:grpFill/>
            <a:ln w="9525" cap="flat">
              <a:noFill/>
              <a:prstDash val="solid"/>
              <a:miter/>
            </a:ln>
          </p:spPr>
          <p:txBody>
            <a:bodyPr rtlCol="0" anchor="ct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grpSp>
      <p:pic>
        <p:nvPicPr>
          <p:cNvPr id="21" name="Graphic 20" descr="Beaker">
            <a:extLst>
              <a:ext uri="{FF2B5EF4-FFF2-40B4-BE49-F238E27FC236}">
                <a16:creationId xmlns:a16="http://schemas.microsoft.com/office/drawing/2014/main" id="{9A25668A-9CE3-811C-8446-3B32FC3EB5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3423" y="2328765"/>
            <a:ext cx="680357" cy="680357"/>
          </a:xfrm>
          <a:prstGeom prst="rect">
            <a:avLst/>
          </a:prstGeom>
        </p:spPr>
      </p:pic>
      <p:grpSp>
        <p:nvGrpSpPr>
          <p:cNvPr id="22" name="Group 21">
            <a:extLst>
              <a:ext uri="{FF2B5EF4-FFF2-40B4-BE49-F238E27FC236}">
                <a16:creationId xmlns:a16="http://schemas.microsoft.com/office/drawing/2014/main" id="{7435ECBC-C244-2936-B3EA-85371F7E75AA}"/>
              </a:ext>
            </a:extLst>
          </p:cNvPr>
          <p:cNvGrpSpPr/>
          <p:nvPr/>
        </p:nvGrpSpPr>
        <p:grpSpPr>
          <a:xfrm>
            <a:off x="5420059" y="4717345"/>
            <a:ext cx="663125" cy="451863"/>
            <a:chOff x="7085399" y="229409"/>
            <a:chExt cx="682530" cy="465086"/>
          </a:xfrm>
          <a:solidFill>
            <a:srgbClr val="E76F51"/>
          </a:solidFill>
        </p:grpSpPr>
        <p:sp>
          <p:nvSpPr>
            <p:cNvPr id="23" name="Freeform 29">
              <a:extLst>
                <a:ext uri="{FF2B5EF4-FFF2-40B4-BE49-F238E27FC236}">
                  <a16:creationId xmlns:a16="http://schemas.microsoft.com/office/drawing/2014/main" id="{B796E7F5-B440-6D18-1DB9-6B3A27290BA8}"/>
                </a:ext>
              </a:extLst>
            </p:cNvPr>
            <p:cNvSpPr>
              <a:spLocks noEditPoints="1"/>
            </p:cNvSpPr>
            <p:nvPr/>
          </p:nvSpPr>
          <p:spPr bwMode="auto">
            <a:xfrm>
              <a:off x="7245461" y="567653"/>
              <a:ext cx="190264" cy="126842"/>
            </a:xfrm>
            <a:custGeom>
              <a:avLst/>
              <a:gdLst>
                <a:gd name="T0" fmla="*/ 29 w 57"/>
                <a:gd name="T1" fmla="*/ 0 h 38"/>
                <a:gd name="T2" fmla="*/ 0 w 57"/>
                <a:gd name="T3" fmla="*/ 19 h 38"/>
                <a:gd name="T4" fmla="*/ 29 w 57"/>
                <a:gd name="T5" fmla="*/ 38 h 38"/>
                <a:gd name="T6" fmla="*/ 57 w 57"/>
                <a:gd name="T7" fmla="*/ 19 h 38"/>
                <a:gd name="T8" fmla="*/ 29 w 57"/>
                <a:gd name="T9" fmla="*/ 0 h 38"/>
                <a:gd name="T10" fmla="*/ 29 w 57"/>
                <a:gd name="T11" fmla="*/ 31 h 38"/>
                <a:gd name="T12" fmla="*/ 10 w 57"/>
                <a:gd name="T13" fmla="*/ 19 h 38"/>
                <a:gd name="T14" fmla="*/ 29 w 57"/>
                <a:gd name="T15" fmla="*/ 7 h 38"/>
                <a:gd name="T16" fmla="*/ 47 w 57"/>
                <a:gd name="T17" fmla="*/ 19 h 38"/>
                <a:gd name="T18" fmla="*/ 29 w 57"/>
                <a:gd name="T19"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8">
                  <a:moveTo>
                    <a:pt x="29" y="0"/>
                  </a:moveTo>
                  <a:cubicBezTo>
                    <a:pt x="13" y="0"/>
                    <a:pt x="0" y="8"/>
                    <a:pt x="0" y="19"/>
                  </a:cubicBezTo>
                  <a:cubicBezTo>
                    <a:pt x="0" y="29"/>
                    <a:pt x="13" y="38"/>
                    <a:pt x="29" y="38"/>
                  </a:cubicBezTo>
                  <a:cubicBezTo>
                    <a:pt x="45" y="38"/>
                    <a:pt x="57" y="29"/>
                    <a:pt x="57" y="19"/>
                  </a:cubicBezTo>
                  <a:cubicBezTo>
                    <a:pt x="57" y="8"/>
                    <a:pt x="45" y="0"/>
                    <a:pt x="29" y="0"/>
                  </a:cubicBezTo>
                  <a:close/>
                  <a:moveTo>
                    <a:pt x="29" y="31"/>
                  </a:moveTo>
                  <a:cubicBezTo>
                    <a:pt x="18" y="31"/>
                    <a:pt x="10" y="26"/>
                    <a:pt x="10" y="19"/>
                  </a:cubicBezTo>
                  <a:cubicBezTo>
                    <a:pt x="10" y="12"/>
                    <a:pt x="18" y="7"/>
                    <a:pt x="29" y="7"/>
                  </a:cubicBezTo>
                  <a:cubicBezTo>
                    <a:pt x="39" y="7"/>
                    <a:pt x="47" y="12"/>
                    <a:pt x="47" y="19"/>
                  </a:cubicBezTo>
                  <a:cubicBezTo>
                    <a:pt x="47" y="26"/>
                    <a:pt x="39" y="31"/>
                    <a:pt x="2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4" name="Freeform 30">
              <a:extLst>
                <a:ext uri="{FF2B5EF4-FFF2-40B4-BE49-F238E27FC236}">
                  <a16:creationId xmlns:a16="http://schemas.microsoft.com/office/drawing/2014/main" id="{A3AE23B0-1B12-CE4C-43B9-48A621726A8D}"/>
                </a:ext>
              </a:extLst>
            </p:cNvPr>
            <p:cNvSpPr>
              <a:spLocks/>
            </p:cNvSpPr>
            <p:nvPr/>
          </p:nvSpPr>
          <p:spPr bwMode="auto">
            <a:xfrm>
              <a:off x="7496125" y="271689"/>
              <a:ext cx="132882" cy="356365"/>
            </a:xfrm>
            <a:custGeom>
              <a:avLst/>
              <a:gdLst>
                <a:gd name="T0" fmla="*/ 7 w 44"/>
                <a:gd name="T1" fmla="*/ 0 h 118"/>
                <a:gd name="T2" fmla="*/ 0 w 44"/>
                <a:gd name="T3" fmla="*/ 5 h 118"/>
                <a:gd name="T4" fmla="*/ 33 w 44"/>
                <a:gd name="T5" fmla="*/ 118 h 118"/>
                <a:gd name="T6" fmla="*/ 44 w 44"/>
                <a:gd name="T7" fmla="*/ 118 h 118"/>
                <a:gd name="T8" fmla="*/ 7 w 44"/>
                <a:gd name="T9" fmla="*/ 0 h 118"/>
              </a:gdLst>
              <a:ahLst/>
              <a:cxnLst>
                <a:cxn ang="0">
                  <a:pos x="T0" y="T1"/>
                </a:cxn>
                <a:cxn ang="0">
                  <a:pos x="T2" y="T3"/>
                </a:cxn>
                <a:cxn ang="0">
                  <a:pos x="T4" y="T5"/>
                </a:cxn>
                <a:cxn ang="0">
                  <a:pos x="T6" y="T7"/>
                </a:cxn>
                <a:cxn ang="0">
                  <a:pos x="T8" y="T9"/>
                </a:cxn>
              </a:cxnLst>
              <a:rect l="0" t="0" r="r" b="b"/>
              <a:pathLst>
                <a:path w="44" h="118">
                  <a:moveTo>
                    <a:pt x="7" y="0"/>
                  </a:moveTo>
                  <a:lnTo>
                    <a:pt x="0" y="5"/>
                  </a:lnTo>
                  <a:lnTo>
                    <a:pt x="33" y="118"/>
                  </a:lnTo>
                  <a:lnTo>
                    <a:pt x="44" y="118"/>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5" name="Freeform 31">
              <a:extLst>
                <a:ext uri="{FF2B5EF4-FFF2-40B4-BE49-F238E27FC236}">
                  <a16:creationId xmlns:a16="http://schemas.microsoft.com/office/drawing/2014/main" id="{73ADDB12-44EA-0FA8-2B73-EC8A887FF8F1}"/>
                </a:ext>
              </a:extLst>
            </p:cNvPr>
            <p:cNvSpPr>
              <a:spLocks/>
            </p:cNvSpPr>
            <p:nvPr/>
          </p:nvSpPr>
          <p:spPr bwMode="auto">
            <a:xfrm>
              <a:off x="7085399" y="522354"/>
              <a:ext cx="63422" cy="135903"/>
            </a:xfrm>
            <a:custGeom>
              <a:avLst/>
              <a:gdLst>
                <a:gd name="T0" fmla="*/ 12 w 21"/>
                <a:gd name="T1" fmla="*/ 4 h 45"/>
                <a:gd name="T2" fmla="*/ 0 w 21"/>
                <a:gd name="T3" fmla="*/ 0 h 45"/>
                <a:gd name="T4" fmla="*/ 14 w 21"/>
                <a:gd name="T5" fmla="*/ 45 h 45"/>
                <a:gd name="T6" fmla="*/ 21 w 21"/>
                <a:gd name="T7" fmla="*/ 35 h 45"/>
                <a:gd name="T8" fmla="*/ 12 w 21"/>
                <a:gd name="T9" fmla="*/ 4 h 45"/>
              </a:gdLst>
              <a:ahLst/>
              <a:cxnLst>
                <a:cxn ang="0">
                  <a:pos x="T0" y="T1"/>
                </a:cxn>
                <a:cxn ang="0">
                  <a:pos x="T2" y="T3"/>
                </a:cxn>
                <a:cxn ang="0">
                  <a:pos x="T4" y="T5"/>
                </a:cxn>
                <a:cxn ang="0">
                  <a:pos x="T6" y="T7"/>
                </a:cxn>
                <a:cxn ang="0">
                  <a:pos x="T8" y="T9"/>
                </a:cxn>
              </a:cxnLst>
              <a:rect l="0" t="0" r="r" b="b"/>
              <a:pathLst>
                <a:path w="21" h="45">
                  <a:moveTo>
                    <a:pt x="12" y="4"/>
                  </a:moveTo>
                  <a:lnTo>
                    <a:pt x="0" y="0"/>
                  </a:lnTo>
                  <a:lnTo>
                    <a:pt x="14" y="45"/>
                  </a:lnTo>
                  <a:lnTo>
                    <a:pt x="21" y="35"/>
                  </a:lnTo>
                  <a:lnTo>
                    <a:pt x="1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6" name="Freeform 32">
              <a:extLst>
                <a:ext uri="{FF2B5EF4-FFF2-40B4-BE49-F238E27FC236}">
                  <a16:creationId xmlns:a16="http://schemas.microsoft.com/office/drawing/2014/main" id="{DC87E6F0-4ABB-DCAD-E5CC-636EE604236D}"/>
                </a:ext>
              </a:extLst>
            </p:cNvPr>
            <p:cNvSpPr>
              <a:spLocks/>
            </p:cNvSpPr>
            <p:nvPr/>
          </p:nvSpPr>
          <p:spPr bwMode="auto">
            <a:xfrm>
              <a:off x="7136739" y="295850"/>
              <a:ext cx="446966" cy="332205"/>
            </a:xfrm>
            <a:custGeom>
              <a:avLst/>
              <a:gdLst>
                <a:gd name="T0" fmla="*/ 104 w 134"/>
                <a:gd name="T1" fmla="*/ 0 h 99"/>
                <a:gd name="T2" fmla="*/ 0 w 134"/>
                <a:gd name="T3" fmla="*/ 70 h 99"/>
                <a:gd name="T4" fmla="*/ 6 w 134"/>
                <a:gd name="T5" fmla="*/ 85 h 99"/>
                <a:gd name="T6" fmla="*/ 8 w 134"/>
                <a:gd name="T7" fmla="*/ 99 h 99"/>
                <a:gd name="T8" fmla="*/ 134 w 134"/>
                <a:gd name="T9" fmla="*/ 99 h 99"/>
                <a:gd name="T10" fmla="*/ 104 w 134"/>
                <a:gd name="T11" fmla="*/ 0 h 99"/>
              </a:gdLst>
              <a:ahLst/>
              <a:cxnLst>
                <a:cxn ang="0">
                  <a:pos x="T0" y="T1"/>
                </a:cxn>
                <a:cxn ang="0">
                  <a:pos x="T2" y="T3"/>
                </a:cxn>
                <a:cxn ang="0">
                  <a:pos x="T4" y="T5"/>
                </a:cxn>
                <a:cxn ang="0">
                  <a:pos x="T6" y="T7"/>
                </a:cxn>
                <a:cxn ang="0">
                  <a:pos x="T8" y="T9"/>
                </a:cxn>
                <a:cxn ang="0">
                  <a:pos x="T10" y="T11"/>
                </a:cxn>
              </a:cxnLst>
              <a:rect l="0" t="0" r="r" b="b"/>
              <a:pathLst>
                <a:path w="134" h="99">
                  <a:moveTo>
                    <a:pt x="104" y="0"/>
                  </a:moveTo>
                  <a:cubicBezTo>
                    <a:pt x="0" y="70"/>
                    <a:pt x="0" y="70"/>
                    <a:pt x="0" y="70"/>
                  </a:cubicBezTo>
                  <a:cubicBezTo>
                    <a:pt x="0" y="70"/>
                    <a:pt x="4" y="78"/>
                    <a:pt x="6" y="85"/>
                  </a:cubicBezTo>
                  <a:cubicBezTo>
                    <a:pt x="8" y="92"/>
                    <a:pt x="8" y="99"/>
                    <a:pt x="8" y="99"/>
                  </a:cubicBezTo>
                  <a:cubicBezTo>
                    <a:pt x="134" y="99"/>
                    <a:pt x="134" y="99"/>
                    <a:pt x="134" y="99"/>
                  </a:cubicBezTo>
                  <a:lnTo>
                    <a:pt x="1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7" name="Freeform 33">
              <a:extLst>
                <a:ext uri="{FF2B5EF4-FFF2-40B4-BE49-F238E27FC236}">
                  <a16:creationId xmlns:a16="http://schemas.microsoft.com/office/drawing/2014/main" id="{BC4AC4F4-D93C-2823-32A8-5B2182A7C37A}"/>
                </a:ext>
              </a:extLst>
            </p:cNvPr>
            <p:cNvSpPr>
              <a:spLocks/>
            </p:cNvSpPr>
            <p:nvPr/>
          </p:nvSpPr>
          <p:spPr bwMode="auto">
            <a:xfrm>
              <a:off x="7577665" y="229409"/>
              <a:ext cx="108722" cy="99662"/>
            </a:xfrm>
            <a:custGeom>
              <a:avLst/>
              <a:gdLst>
                <a:gd name="T0" fmla="*/ 31 w 36"/>
                <a:gd name="T1" fmla="*/ 0 h 33"/>
                <a:gd name="T2" fmla="*/ 0 w 36"/>
                <a:gd name="T3" fmla="*/ 29 h 33"/>
                <a:gd name="T4" fmla="*/ 7 w 36"/>
                <a:gd name="T5" fmla="*/ 33 h 33"/>
                <a:gd name="T6" fmla="*/ 36 w 36"/>
                <a:gd name="T7" fmla="*/ 8 h 33"/>
                <a:gd name="T8" fmla="*/ 31 w 36"/>
                <a:gd name="T9" fmla="*/ 0 h 33"/>
              </a:gdLst>
              <a:ahLst/>
              <a:cxnLst>
                <a:cxn ang="0">
                  <a:pos x="T0" y="T1"/>
                </a:cxn>
                <a:cxn ang="0">
                  <a:pos x="T2" y="T3"/>
                </a:cxn>
                <a:cxn ang="0">
                  <a:pos x="T4" y="T5"/>
                </a:cxn>
                <a:cxn ang="0">
                  <a:pos x="T6" y="T7"/>
                </a:cxn>
                <a:cxn ang="0">
                  <a:pos x="T8" y="T9"/>
                </a:cxn>
              </a:cxnLst>
              <a:rect l="0" t="0" r="r" b="b"/>
              <a:pathLst>
                <a:path w="36" h="33">
                  <a:moveTo>
                    <a:pt x="31" y="0"/>
                  </a:moveTo>
                  <a:lnTo>
                    <a:pt x="0" y="29"/>
                  </a:lnTo>
                  <a:lnTo>
                    <a:pt x="7" y="33"/>
                  </a:lnTo>
                  <a:lnTo>
                    <a:pt x="36" y="8"/>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8" name="Freeform 34">
              <a:extLst>
                <a:ext uri="{FF2B5EF4-FFF2-40B4-BE49-F238E27FC236}">
                  <a16:creationId xmlns:a16="http://schemas.microsoft.com/office/drawing/2014/main" id="{5BE4598F-C5B8-DAFB-4583-2B6C5F89FB8D}"/>
                </a:ext>
              </a:extLst>
            </p:cNvPr>
            <p:cNvSpPr>
              <a:spLocks/>
            </p:cNvSpPr>
            <p:nvPr/>
          </p:nvSpPr>
          <p:spPr bwMode="auto">
            <a:xfrm>
              <a:off x="7644106" y="528394"/>
              <a:ext cx="123823" cy="54361"/>
            </a:xfrm>
            <a:custGeom>
              <a:avLst/>
              <a:gdLst>
                <a:gd name="T0" fmla="*/ 0 w 41"/>
                <a:gd name="T1" fmla="*/ 0 h 18"/>
                <a:gd name="T2" fmla="*/ 1 w 41"/>
                <a:gd name="T3" fmla="*/ 7 h 18"/>
                <a:gd name="T4" fmla="*/ 37 w 41"/>
                <a:gd name="T5" fmla="*/ 18 h 18"/>
                <a:gd name="T6" fmla="*/ 41 w 41"/>
                <a:gd name="T7" fmla="*/ 11 h 18"/>
                <a:gd name="T8" fmla="*/ 0 w 41"/>
                <a:gd name="T9" fmla="*/ 0 h 18"/>
              </a:gdLst>
              <a:ahLst/>
              <a:cxnLst>
                <a:cxn ang="0">
                  <a:pos x="T0" y="T1"/>
                </a:cxn>
                <a:cxn ang="0">
                  <a:pos x="T2" y="T3"/>
                </a:cxn>
                <a:cxn ang="0">
                  <a:pos x="T4" y="T5"/>
                </a:cxn>
                <a:cxn ang="0">
                  <a:pos x="T6" y="T7"/>
                </a:cxn>
                <a:cxn ang="0">
                  <a:pos x="T8" y="T9"/>
                </a:cxn>
              </a:cxnLst>
              <a:rect l="0" t="0" r="r" b="b"/>
              <a:pathLst>
                <a:path w="41" h="18">
                  <a:moveTo>
                    <a:pt x="0" y="0"/>
                  </a:moveTo>
                  <a:lnTo>
                    <a:pt x="1" y="7"/>
                  </a:lnTo>
                  <a:lnTo>
                    <a:pt x="37" y="18"/>
                  </a:lnTo>
                  <a:lnTo>
                    <a:pt x="41" y="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sp>
          <p:nvSpPr>
            <p:cNvPr id="29" name="Freeform 35">
              <a:extLst>
                <a:ext uri="{FF2B5EF4-FFF2-40B4-BE49-F238E27FC236}">
                  <a16:creationId xmlns:a16="http://schemas.microsoft.com/office/drawing/2014/main" id="{8CBF6115-D18A-8F8C-9678-54E0C77C8311}"/>
                </a:ext>
              </a:extLst>
            </p:cNvPr>
            <p:cNvSpPr>
              <a:spLocks/>
            </p:cNvSpPr>
            <p:nvPr/>
          </p:nvSpPr>
          <p:spPr bwMode="auto">
            <a:xfrm>
              <a:off x="7616927" y="368331"/>
              <a:ext cx="144962" cy="81542"/>
            </a:xfrm>
            <a:custGeom>
              <a:avLst/>
              <a:gdLst>
                <a:gd name="T0" fmla="*/ 45 w 48"/>
                <a:gd name="T1" fmla="*/ 0 h 27"/>
                <a:gd name="T2" fmla="*/ 0 w 48"/>
                <a:gd name="T3" fmla="*/ 22 h 27"/>
                <a:gd name="T4" fmla="*/ 4 w 48"/>
                <a:gd name="T5" fmla="*/ 27 h 27"/>
                <a:gd name="T6" fmla="*/ 48 w 48"/>
                <a:gd name="T7" fmla="*/ 7 h 27"/>
                <a:gd name="T8" fmla="*/ 45 w 48"/>
                <a:gd name="T9" fmla="*/ 0 h 27"/>
              </a:gdLst>
              <a:ahLst/>
              <a:cxnLst>
                <a:cxn ang="0">
                  <a:pos x="T0" y="T1"/>
                </a:cxn>
                <a:cxn ang="0">
                  <a:pos x="T2" y="T3"/>
                </a:cxn>
                <a:cxn ang="0">
                  <a:pos x="T4" y="T5"/>
                </a:cxn>
                <a:cxn ang="0">
                  <a:pos x="T6" y="T7"/>
                </a:cxn>
                <a:cxn ang="0">
                  <a:pos x="T8" y="T9"/>
                </a:cxn>
              </a:cxnLst>
              <a:rect l="0" t="0" r="r" b="b"/>
              <a:pathLst>
                <a:path w="48" h="27">
                  <a:moveTo>
                    <a:pt x="45" y="0"/>
                  </a:moveTo>
                  <a:lnTo>
                    <a:pt x="0" y="22"/>
                  </a:lnTo>
                  <a:lnTo>
                    <a:pt x="4" y="27"/>
                  </a:lnTo>
                  <a:lnTo>
                    <a:pt x="48" y="7"/>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Roboto"/>
              </a:endParaRPr>
            </a:p>
          </p:txBody>
        </p:sp>
      </p:grpSp>
    </p:spTree>
    <p:extLst>
      <p:ext uri="{BB962C8B-B14F-4D97-AF65-F5344CB8AC3E}">
        <p14:creationId xmlns:p14="http://schemas.microsoft.com/office/powerpoint/2010/main" val="389851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dirty="0"/>
              <a:t>Scenario to understand Place of Supply</a:t>
            </a:r>
            <a:endParaRPr lang="en-IN" dirty="0"/>
          </a:p>
        </p:txBody>
      </p:sp>
      <p:pic>
        <p:nvPicPr>
          <p:cNvPr id="6" name="Picture 5">
            <a:extLst>
              <a:ext uri="{FF2B5EF4-FFF2-40B4-BE49-F238E27FC236}">
                <a16:creationId xmlns:a16="http://schemas.microsoft.com/office/drawing/2014/main" id="{E6FA9803-7A37-3EC2-8118-D8D44336297C}"/>
              </a:ext>
            </a:extLst>
          </p:cNvPr>
          <p:cNvPicPr>
            <a:picLocks noChangeAspect="1"/>
          </p:cNvPicPr>
          <p:nvPr/>
        </p:nvPicPr>
        <p:blipFill>
          <a:blip r:embed="rId2"/>
          <a:stretch>
            <a:fillRect/>
          </a:stretch>
        </p:blipFill>
        <p:spPr>
          <a:xfrm>
            <a:off x="661237" y="2071868"/>
            <a:ext cx="1590789" cy="1389629"/>
          </a:xfrm>
          <a:prstGeom prst="rect">
            <a:avLst/>
          </a:prstGeom>
        </p:spPr>
      </p:pic>
      <p:sp>
        <p:nvSpPr>
          <p:cNvPr id="9" name="Rectangle: Diagonal Corners Rounded 8">
            <a:extLst>
              <a:ext uri="{FF2B5EF4-FFF2-40B4-BE49-F238E27FC236}">
                <a16:creationId xmlns:a16="http://schemas.microsoft.com/office/drawing/2014/main" id="{57554C9F-D575-9253-3EF4-7AFBABC424BD}"/>
              </a:ext>
            </a:extLst>
          </p:cNvPr>
          <p:cNvSpPr/>
          <p:nvPr/>
        </p:nvSpPr>
        <p:spPr>
          <a:xfrm>
            <a:off x="345790" y="3652397"/>
            <a:ext cx="2221682" cy="7012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Segoe UI semi light"/>
              </a:rPr>
              <a:t>Mr. Raj of Mumbai, Maharashtra</a:t>
            </a:r>
            <a:endParaRPr lang="en-IN" dirty="0"/>
          </a:p>
        </p:txBody>
      </p:sp>
      <p:sp>
        <p:nvSpPr>
          <p:cNvPr id="10" name="Rectangle: Diagonal Corners Rounded 9">
            <a:extLst>
              <a:ext uri="{FF2B5EF4-FFF2-40B4-BE49-F238E27FC236}">
                <a16:creationId xmlns:a16="http://schemas.microsoft.com/office/drawing/2014/main" id="{459D862B-B0D7-EDFB-5066-D137E80E0E15}"/>
              </a:ext>
            </a:extLst>
          </p:cNvPr>
          <p:cNvSpPr/>
          <p:nvPr/>
        </p:nvSpPr>
        <p:spPr>
          <a:xfrm>
            <a:off x="9007691" y="3588566"/>
            <a:ext cx="2428095" cy="7012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 light"/>
              </a:rPr>
              <a:t>Mr. Vinod </a:t>
            </a:r>
            <a:r>
              <a:rPr lang="en-US" sz="1800" dirty="0">
                <a:latin typeface="Segoe UI semi light"/>
              </a:rPr>
              <a:t>of Bangalore, Karnataka</a:t>
            </a:r>
            <a:endParaRPr lang="en-IN" dirty="0"/>
          </a:p>
        </p:txBody>
      </p:sp>
      <p:pic>
        <p:nvPicPr>
          <p:cNvPr id="14" name="Picture 13">
            <a:extLst>
              <a:ext uri="{FF2B5EF4-FFF2-40B4-BE49-F238E27FC236}">
                <a16:creationId xmlns:a16="http://schemas.microsoft.com/office/drawing/2014/main" id="{3E19CCB2-704E-020C-2858-4AAE47DA6340}"/>
              </a:ext>
            </a:extLst>
          </p:cNvPr>
          <p:cNvPicPr>
            <a:picLocks noChangeAspect="1"/>
          </p:cNvPicPr>
          <p:nvPr/>
        </p:nvPicPr>
        <p:blipFill>
          <a:blip r:embed="rId3"/>
          <a:stretch>
            <a:fillRect/>
          </a:stretch>
        </p:blipFill>
        <p:spPr>
          <a:xfrm>
            <a:off x="3950420" y="1925851"/>
            <a:ext cx="3149762" cy="2178162"/>
          </a:xfrm>
          <a:prstGeom prst="rect">
            <a:avLst/>
          </a:prstGeom>
          <a:ln w="9525">
            <a:solidFill>
              <a:schemeClr val="tx1"/>
            </a:solidFill>
          </a:ln>
        </p:spPr>
      </p:pic>
      <p:sp>
        <p:nvSpPr>
          <p:cNvPr id="17" name="Flowchart: Punched Tape 16">
            <a:extLst>
              <a:ext uri="{FF2B5EF4-FFF2-40B4-BE49-F238E27FC236}">
                <a16:creationId xmlns:a16="http://schemas.microsoft.com/office/drawing/2014/main" id="{118FFDC2-0220-A720-4A02-8A66D3902F45}"/>
              </a:ext>
            </a:extLst>
          </p:cNvPr>
          <p:cNvSpPr/>
          <p:nvPr/>
        </p:nvSpPr>
        <p:spPr>
          <a:xfrm>
            <a:off x="508164" y="5423333"/>
            <a:ext cx="2221681" cy="837663"/>
          </a:xfrm>
          <a:prstGeom prst="flowChartPunchedTap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Place of supply?</a:t>
            </a:r>
            <a:endParaRPr lang="en-IN" dirty="0">
              <a:latin typeface="Segoe UI Semilight" panose="020B0402040204020203" pitchFamily="34" charset="0"/>
              <a:cs typeface="Segoe UI Semilight" panose="020B0402040204020203" pitchFamily="34" charset="0"/>
            </a:endParaRPr>
          </a:p>
        </p:txBody>
      </p:sp>
      <p:sp>
        <p:nvSpPr>
          <p:cNvPr id="20" name="Flowchart: Punched Tape 19">
            <a:extLst>
              <a:ext uri="{FF2B5EF4-FFF2-40B4-BE49-F238E27FC236}">
                <a16:creationId xmlns:a16="http://schemas.microsoft.com/office/drawing/2014/main" id="{A163DF1B-1F48-141E-0C97-17E3BE4FD517}"/>
              </a:ext>
            </a:extLst>
          </p:cNvPr>
          <p:cNvSpPr/>
          <p:nvPr/>
        </p:nvSpPr>
        <p:spPr>
          <a:xfrm>
            <a:off x="6450014" y="5533436"/>
            <a:ext cx="2221681" cy="837663"/>
          </a:xfrm>
          <a:prstGeom prst="flowChartPunchedTap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GST to be charged</a:t>
            </a:r>
            <a:endParaRPr lang="en-IN" dirty="0">
              <a:latin typeface="Segoe UI Semilight" panose="020B0402040204020203" pitchFamily="34" charset="0"/>
              <a:cs typeface="Segoe UI Semilight" panose="020B0402040204020203" pitchFamily="34" charset="0"/>
            </a:endParaRPr>
          </a:p>
        </p:txBody>
      </p:sp>
      <p:sp>
        <p:nvSpPr>
          <p:cNvPr id="21" name="Thought Bubble: Cloud 20">
            <a:extLst>
              <a:ext uri="{FF2B5EF4-FFF2-40B4-BE49-F238E27FC236}">
                <a16:creationId xmlns:a16="http://schemas.microsoft.com/office/drawing/2014/main" id="{A12D9094-3A53-857C-DDB4-325CB9A6741D}"/>
              </a:ext>
            </a:extLst>
          </p:cNvPr>
          <p:cNvSpPr/>
          <p:nvPr/>
        </p:nvSpPr>
        <p:spPr>
          <a:xfrm>
            <a:off x="6550249" y="4259513"/>
            <a:ext cx="2021213"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IGST</a:t>
            </a:r>
            <a:endParaRPr lang="en-IN" dirty="0">
              <a:latin typeface="Segoe UI Semilight" panose="020B0402040204020203" pitchFamily="34" charset="0"/>
              <a:cs typeface="Segoe UI Semilight" panose="020B0402040204020203" pitchFamily="34" charset="0"/>
            </a:endParaRPr>
          </a:p>
        </p:txBody>
      </p:sp>
      <p:sp>
        <p:nvSpPr>
          <p:cNvPr id="24" name="Thought Bubble: Cloud 23">
            <a:extLst>
              <a:ext uri="{FF2B5EF4-FFF2-40B4-BE49-F238E27FC236}">
                <a16:creationId xmlns:a16="http://schemas.microsoft.com/office/drawing/2014/main" id="{F912EA73-05C9-8E88-C49D-F5B82325660A}"/>
              </a:ext>
            </a:extLst>
          </p:cNvPr>
          <p:cNvSpPr/>
          <p:nvPr/>
        </p:nvSpPr>
        <p:spPr>
          <a:xfrm>
            <a:off x="2390857" y="4391179"/>
            <a:ext cx="2021213"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 light"/>
              </a:rPr>
              <a:t>Bangalore – Different State</a:t>
            </a:r>
            <a:endParaRPr lang="en-IN" dirty="0">
              <a:latin typeface="Segoe UI semi light"/>
            </a:endParaRPr>
          </a:p>
        </p:txBody>
      </p:sp>
      <p:sp>
        <p:nvSpPr>
          <p:cNvPr id="25" name="Arrow: Right 24">
            <a:extLst>
              <a:ext uri="{FF2B5EF4-FFF2-40B4-BE49-F238E27FC236}">
                <a16:creationId xmlns:a16="http://schemas.microsoft.com/office/drawing/2014/main" id="{F633018A-E692-65AF-F1C9-7F679153AC9D}"/>
              </a:ext>
            </a:extLst>
          </p:cNvPr>
          <p:cNvSpPr/>
          <p:nvPr/>
        </p:nvSpPr>
        <p:spPr>
          <a:xfrm>
            <a:off x="2650603" y="2486939"/>
            <a:ext cx="6504972" cy="70126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Mr. Raj Sold TV to Mr. Vinod</a:t>
            </a:r>
            <a:endParaRPr lang="en-IN" dirty="0"/>
          </a:p>
        </p:txBody>
      </p:sp>
      <p:pic>
        <p:nvPicPr>
          <p:cNvPr id="26" name="Picture 25">
            <a:extLst>
              <a:ext uri="{FF2B5EF4-FFF2-40B4-BE49-F238E27FC236}">
                <a16:creationId xmlns:a16="http://schemas.microsoft.com/office/drawing/2014/main" id="{8BEE8CDF-6200-8E2D-793E-AD6CE99E16BD}"/>
              </a:ext>
            </a:extLst>
          </p:cNvPr>
          <p:cNvPicPr>
            <a:picLocks noChangeAspect="1"/>
          </p:cNvPicPr>
          <p:nvPr/>
        </p:nvPicPr>
        <p:blipFill>
          <a:blip r:embed="rId4"/>
          <a:stretch>
            <a:fillRect/>
          </a:stretch>
        </p:blipFill>
        <p:spPr>
          <a:xfrm>
            <a:off x="9284189" y="1905936"/>
            <a:ext cx="1875098" cy="1600200"/>
          </a:xfrm>
          <a:prstGeom prst="rect">
            <a:avLst/>
          </a:prstGeom>
        </p:spPr>
      </p:pic>
    </p:spTree>
    <p:extLst>
      <p:ext uri="{BB962C8B-B14F-4D97-AF65-F5344CB8AC3E}">
        <p14:creationId xmlns:p14="http://schemas.microsoft.com/office/powerpoint/2010/main" val="132862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0" nodeType="clickEffect">
                                  <p:stCondLst>
                                    <p:cond delay="0"/>
                                  </p:stCondLst>
                                  <p:childTnLst>
                                    <p:animMotion origin="layout" path="M -0.25 4.07407E-6 L 1.66667E-6 4.07407E-6 " pathEditMode="relative" rAng="0" ptsTypes="AA">
                                      <p:cBhvr>
                                        <p:cTn id="22" dur="2000" fill="hold"/>
                                        <p:tgtEl>
                                          <p:spTgt spid="25"/>
                                        </p:tgtEl>
                                        <p:attrNameLst>
                                          <p:attrName>ppt_x</p:attrName>
                                          <p:attrName>ppt_y</p:attrName>
                                        </p:attrNameLst>
                                      </p:cBhvr>
                                      <p:rCtr x="12500" y="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20" grpId="0" animBg="1"/>
      <p:bldP spid="21" grpId="0" animBg="1"/>
      <p:bldP spid="24"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dirty="0"/>
              <a:t>Scenario to understand Place of Supply</a:t>
            </a:r>
            <a:endParaRPr lang="en-IN" dirty="0"/>
          </a:p>
        </p:txBody>
      </p:sp>
      <p:pic>
        <p:nvPicPr>
          <p:cNvPr id="6" name="Picture 5">
            <a:extLst>
              <a:ext uri="{FF2B5EF4-FFF2-40B4-BE49-F238E27FC236}">
                <a16:creationId xmlns:a16="http://schemas.microsoft.com/office/drawing/2014/main" id="{E6FA9803-7A37-3EC2-8118-D8D44336297C}"/>
              </a:ext>
            </a:extLst>
          </p:cNvPr>
          <p:cNvPicPr>
            <a:picLocks noChangeAspect="1"/>
          </p:cNvPicPr>
          <p:nvPr/>
        </p:nvPicPr>
        <p:blipFill>
          <a:blip r:embed="rId2"/>
          <a:stretch>
            <a:fillRect/>
          </a:stretch>
        </p:blipFill>
        <p:spPr>
          <a:xfrm>
            <a:off x="661237" y="2071868"/>
            <a:ext cx="1590789" cy="1389629"/>
          </a:xfrm>
          <a:prstGeom prst="rect">
            <a:avLst/>
          </a:prstGeom>
        </p:spPr>
      </p:pic>
      <p:pic>
        <p:nvPicPr>
          <p:cNvPr id="7" name="Picture 6">
            <a:extLst>
              <a:ext uri="{FF2B5EF4-FFF2-40B4-BE49-F238E27FC236}">
                <a16:creationId xmlns:a16="http://schemas.microsoft.com/office/drawing/2014/main" id="{82AEFB95-AD00-E344-832B-BFFA17278166}"/>
              </a:ext>
            </a:extLst>
          </p:cNvPr>
          <p:cNvPicPr>
            <a:picLocks noChangeAspect="1"/>
          </p:cNvPicPr>
          <p:nvPr/>
        </p:nvPicPr>
        <p:blipFill>
          <a:blip r:embed="rId3"/>
          <a:stretch>
            <a:fillRect/>
          </a:stretch>
        </p:blipFill>
        <p:spPr>
          <a:xfrm>
            <a:off x="9155575" y="2071868"/>
            <a:ext cx="1736203" cy="1357131"/>
          </a:xfrm>
          <a:prstGeom prst="rect">
            <a:avLst/>
          </a:prstGeom>
        </p:spPr>
      </p:pic>
      <p:sp>
        <p:nvSpPr>
          <p:cNvPr id="9" name="Rectangle: Diagonal Corners Rounded 8">
            <a:extLst>
              <a:ext uri="{FF2B5EF4-FFF2-40B4-BE49-F238E27FC236}">
                <a16:creationId xmlns:a16="http://schemas.microsoft.com/office/drawing/2014/main" id="{57554C9F-D575-9253-3EF4-7AFBABC424BD}"/>
              </a:ext>
            </a:extLst>
          </p:cNvPr>
          <p:cNvSpPr/>
          <p:nvPr/>
        </p:nvSpPr>
        <p:spPr>
          <a:xfrm>
            <a:off x="345790" y="3652397"/>
            <a:ext cx="2221682" cy="7012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Segoe UI semi light"/>
              </a:rPr>
              <a:t>Mr. Raj of Mumbai, Maharashtra</a:t>
            </a:r>
            <a:endParaRPr lang="en-IN" dirty="0"/>
          </a:p>
        </p:txBody>
      </p:sp>
      <p:sp>
        <p:nvSpPr>
          <p:cNvPr id="10" name="Rectangle: Diagonal Corners Rounded 9">
            <a:extLst>
              <a:ext uri="{FF2B5EF4-FFF2-40B4-BE49-F238E27FC236}">
                <a16:creationId xmlns:a16="http://schemas.microsoft.com/office/drawing/2014/main" id="{459D862B-B0D7-EDFB-5066-D137E80E0E15}"/>
              </a:ext>
            </a:extLst>
          </p:cNvPr>
          <p:cNvSpPr/>
          <p:nvPr/>
        </p:nvSpPr>
        <p:spPr>
          <a:xfrm>
            <a:off x="9007691" y="3588566"/>
            <a:ext cx="2428095" cy="7012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Segoe UI semi light"/>
              </a:rPr>
              <a:t>Ms. Vijaya of Nagpur, Maharashtra</a:t>
            </a:r>
            <a:endParaRPr lang="en-IN" dirty="0"/>
          </a:p>
        </p:txBody>
      </p:sp>
      <p:pic>
        <p:nvPicPr>
          <p:cNvPr id="14" name="Picture 13">
            <a:extLst>
              <a:ext uri="{FF2B5EF4-FFF2-40B4-BE49-F238E27FC236}">
                <a16:creationId xmlns:a16="http://schemas.microsoft.com/office/drawing/2014/main" id="{3E19CCB2-704E-020C-2858-4AAE47DA6340}"/>
              </a:ext>
            </a:extLst>
          </p:cNvPr>
          <p:cNvPicPr>
            <a:picLocks noChangeAspect="1"/>
          </p:cNvPicPr>
          <p:nvPr/>
        </p:nvPicPr>
        <p:blipFill>
          <a:blip r:embed="rId4"/>
          <a:stretch>
            <a:fillRect/>
          </a:stretch>
        </p:blipFill>
        <p:spPr>
          <a:xfrm>
            <a:off x="3036426" y="1785678"/>
            <a:ext cx="1725364" cy="701261"/>
          </a:xfrm>
          <a:prstGeom prst="rect">
            <a:avLst/>
          </a:prstGeom>
          <a:ln w="9525">
            <a:solidFill>
              <a:schemeClr val="tx1"/>
            </a:solidFill>
          </a:ln>
        </p:spPr>
      </p:pic>
      <p:sp>
        <p:nvSpPr>
          <p:cNvPr id="17" name="Flowchart: Punched Tape 16">
            <a:extLst>
              <a:ext uri="{FF2B5EF4-FFF2-40B4-BE49-F238E27FC236}">
                <a16:creationId xmlns:a16="http://schemas.microsoft.com/office/drawing/2014/main" id="{118FFDC2-0220-A720-4A02-8A66D3902F45}"/>
              </a:ext>
            </a:extLst>
          </p:cNvPr>
          <p:cNvSpPr/>
          <p:nvPr/>
        </p:nvSpPr>
        <p:spPr>
          <a:xfrm>
            <a:off x="508164" y="5423333"/>
            <a:ext cx="2221681" cy="837663"/>
          </a:xfrm>
          <a:prstGeom prst="flowChartPunchedTap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Place of supply?</a:t>
            </a:r>
            <a:endParaRPr lang="en-IN" dirty="0">
              <a:latin typeface="Segoe UI Semilight" panose="020B0402040204020203" pitchFamily="34" charset="0"/>
              <a:cs typeface="Segoe UI Semilight" panose="020B0402040204020203" pitchFamily="34" charset="0"/>
            </a:endParaRPr>
          </a:p>
        </p:txBody>
      </p:sp>
      <p:sp>
        <p:nvSpPr>
          <p:cNvPr id="20" name="Flowchart: Punched Tape 19">
            <a:extLst>
              <a:ext uri="{FF2B5EF4-FFF2-40B4-BE49-F238E27FC236}">
                <a16:creationId xmlns:a16="http://schemas.microsoft.com/office/drawing/2014/main" id="{A163DF1B-1F48-141E-0C97-17E3BE4FD517}"/>
              </a:ext>
            </a:extLst>
          </p:cNvPr>
          <p:cNvSpPr/>
          <p:nvPr/>
        </p:nvSpPr>
        <p:spPr>
          <a:xfrm>
            <a:off x="6450014" y="5533436"/>
            <a:ext cx="2221681" cy="837663"/>
          </a:xfrm>
          <a:prstGeom prst="flowChartPunchedTap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GST to be charged</a:t>
            </a:r>
            <a:endParaRPr lang="en-IN" dirty="0">
              <a:latin typeface="Segoe UI Semilight" panose="020B0402040204020203" pitchFamily="34" charset="0"/>
              <a:cs typeface="Segoe UI Semilight" panose="020B0402040204020203" pitchFamily="34" charset="0"/>
            </a:endParaRPr>
          </a:p>
        </p:txBody>
      </p:sp>
      <p:sp>
        <p:nvSpPr>
          <p:cNvPr id="21" name="Thought Bubble: Cloud 20">
            <a:extLst>
              <a:ext uri="{FF2B5EF4-FFF2-40B4-BE49-F238E27FC236}">
                <a16:creationId xmlns:a16="http://schemas.microsoft.com/office/drawing/2014/main" id="{A12D9094-3A53-857C-DDB4-325CB9A6741D}"/>
              </a:ext>
            </a:extLst>
          </p:cNvPr>
          <p:cNvSpPr/>
          <p:nvPr/>
        </p:nvSpPr>
        <p:spPr>
          <a:xfrm>
            <a:off x="6550249" y="4259513"/>
            <a:ext cx="2021213"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CGST + SGST</a:t>
            </a:r>
            <a:endParaRPr lang="en-IN" dirty="0">
              <a:latin typeface="Segoe UI Semilight" panose="020B0402040204020203" pitchFamily="34" charset="0"/>
              <a:cs typeface="Segoe UI Semilight" panose="020B0402040204020203" pitchFamily="34" charset="0"/>
            </a:endParaRPr>
          </a:p>
        </p:txBody>
      </p:sp>
      <p:sp>
        <p:nvSpPr>
          <p:cNvPr id="24" name="Thought Bubble: Cloud 23">
            <a:extLst>
              <a:ext uri="{FF2B5EF4-FFF2-40B4-BE49-F238E27FC236}">
                <a16:creationId xmlns:a16="http://schemas.microsoft.com/office/drawing/2014/main" id="{F912EA73-05C9-8E88-C49D-F5B82325660A}"/>
              </a:ext>
            </a:extLst>
          </p:cNvPr>
          <p:cNvSpPr/>
          <p:nvPr/>
        </p:nvSpPr>
        <p:spPr>
          <a:xfrm>
            <a:off x="2390857" y="4391179"/>
            <a:ext cx="2021213"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Nagpur – Same State</a:t>
            </a:r>
            <a:endParaRPr lang="en-IN" dirty="0">
              <a:latin typeface="Segoe UI Semilight" panose="020B0402040204020203" pitchFamily="34" charset="0"/>
              <a:cs typeface="Segoe UI Semilight" panose="020B0402040204020203" pitchFamily="34" charset="0"/>
            </a:endParaRPr>
          </a:p>
        </p:txBody>
      </p:sp>
      <p:sp>
        <p:nvSpPr>
          <p:cNvPr id="25" name="Arrow: Right 24">
            <a:extLst>
              <a:ext uri="{FF2B5EF4-FFF2-40B4-BE49-F238E27FC236}">
                <a16:creationId xmlns:a16="http://schemas.microsoft.com/office/drawing/2014/main" id="{F633018A-E692-65AF-F1C9-7F679153AC9D}"/>
              </a:ext>
            </a:extLst>
          </p:cNvPr>
          <p:cNvSpPr/>
          <p:nvPr/>
        </p:nvSpPr>
        <p:spPr>
          <a:xfrm>
            <a:off x="2847893" y="3539491"/>
            <a:ext cx="5870472" cy="70126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Mr. Raj Sold  5 TV ‘s to Ms. Vijaya</a:t>
            </a:r>
            <a:endParaRPr lang="en-IN" dirty="0">
              <a:latin typeface="Segoe UI Semilight" panose="020B0402040204020203" pitchFamily="34" charset="0"/>
              <a:cs typeface="Segoe UI Semilight" panose="020B0402040204020203" pitchFamily="34" charset="0"/>
            </a:endParaRPr>
          </a:p>
        </p:txBody>
      </p:sp>
      <p:pic>
        <p:nvPicPr>
          <p:cNvPr id="3" name="Picture 2">
            <a:extLst>
              <a:ext uri="{FF2B5EF4-FFF2-40B4-BE49-F238E27FC236}">
                <a16:creationId xmlns:a16="http://schemas.microsoft.com/office/drawing/2014/main" id="{C45FCCCD-273D-8E16-0415-A20B5A9CC63B}"/>
              </a:ext>
            </a:extLst>
          </p:cNvPr>
          <p:cNvPicPr>
            <a:picLocks noChangeAspect="1"/>
          </p:cNvPicPr>
          <p:nvPr/>
        </p:nvPicPr>
        <p:blipFill>
          <a:blip r:embed="rId4"/>
          <a:stretch>
            <a:fillRect/>
          </a:stretch>
        </p:blipFill>
        <p:spPr>
          <a:xfrm>
            <a:off x="4920447" y="1785678"/>
            <a:ext cx="1725364" cy="701261"/>
          </a:xfrm>
          <a:prstGeom prst="rect">
            <a:avLst/>
          </a:prstGeom>
          <a:ln w="9525">
            <a:solidFill>
              <a:schemeClr val="tx1"/>
            </a:solidFill>
          </a:ln>
        </p:spPr>
      </p:pic>
      <p:pic>
        <p:nvPicPr>
          <p:cNvPr id="4" name="Picture 3">
            <a:extLst>
              <a:ext uri="{FF2B5EF4-FFF2-40B4-BE49-F238E27FC236}">
                <a16:creationId xmlns:a16="http://schemas.microsoft.com/office/drawing/2014/main" id="{2F456097-9C5D-AA53-685E-6A9C0380D295}"/>
              </a:ext>
            </a:extLst>
          </p:cNvPr>
          <p:cNvPicPr>
            <a:picLocks noChangeAspect="1"/>
          </p:cNvPicPr>
          <p:nvPr/>
        </p:nvPicPr>
        <p:blipFill>
          <a:blip r:embed="rId4"/>
          <a:stretch>
            <a:fillRect/>
          </a:stretch>
        </p:blipFill>
        <p:spPr>
          <a:xfrm>
            <a:off x="6804468" y="1785678"/>
            <a:ext cx="1725364" cy="701261"/>
          </a:xfrm>
          <a:prstGeom prst="rect">
            <a:avLst/>
          </a:prstGeom>
          <a:ln w="9525">
            <a:solidFill>
              <a:schemeClr val="tx1"/>
            </a:solidFill>
          </a:ln>
        </p:spPr>
      </p:pic>
      <p:pic>
        <p:nvPicPr>
          <p:cNvPr id="5" name="Picture 4">
            <a:extLst>
              <a:ext uri="{FF2B5EF4-FFF2-40B4-BE49-F238E27FC236}">
                <a16:creationId xmlns:a16="http://schemas.microsoft.com/office/drawing/2014/main" id="{66C81967-4406-0D96-9BCA-BD2749CF8835}"/>
              </a:ext>
            </a:extLst>
          </p:cNvPr>
          <p:cNvPicPr>
            <a:picLocks noChangeAspect="1"/>
          </p:cNvPicPr>
          <p:nvPr/>
        </p:nvPicPr>
        <p:blipFill>
          <a:blip r:embed="rId4"/>
          <a:stretch>
            <a:fillRect/>
          </a:stretch>
        </p:blipFill>
        <p:spPr>
          <a:xfrm>
            <a:off x="3401463" y="2727738"/>
            <a:ext cx="1725364" cy="701261"/>
          </a:xfrm>
          <a:prstGeom prst="rect">
            <a:avLst/>
          </a:prstGeom>
          <a:ln w="9525">
            <a:solidFill>
              <a:schemeClr val="tx1"/>
            </a:solidFill>
          </a:ln>
        </p:spPr>
      </p:pic>
      <p:pic>
        <p:nvPicPr>
          <p:cNvPr id="8" name="Picture 7">
            <a:extLst>
              <a:ext uri="{FF2B5EF4-FFF2-40B4-BE49-F238E27FC236}">
                <a16:creationId xmlns:a16="http://schemas.microsoft.com/office/drawing/2014/main" id="{E3560C8A-38E4-FA30-49DE-5BB2A14B9D47}"/>
              </a:ext>
            </a:extLst>
          </p:cNvPr>
          <p:cNvPicPr>
            <a:picLocks noChangeAspect="1"/>
          </p:cNvPicPr>
          <p:nvPr/>
        </p:nvPicPr>
        <p:blipFill>
          <a:blip r:embed="rId4"/>
          <a:stretch>
            <a:fillRect/>
          </a:stretch>
        </p:blipFill>
        <p:spPr>
          <a:xfrm>
            <a:off x="5413582" y="2727737"/>
            <a:ext cx="1725364" cy="701261"/>
          </a:xfrm>
          <a:prstGeom prst="rect">
            <a:avLst/>
          </a:prstGeom>
          <a:ln w="9525">
            <a:solidFill>
              <a:schemeClr val="tx1"/>
            </a:solidFill>
          </a:ln>
        </p:spPr>
      </p:pic>
    </p:spTree>
    <p:extLst>
      <p:ext uri="{BB962C8B-B14F-4D97-AF65-F5344CB8AC3E}">
        <p14:creationId xmlns:p14="http://schemas.microsoft.com/office/powerpoint/2010/main" val="21124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20" grpId="0" animBg="1"/>
      <p:bldP spid="21" grpId="0" animBg="1"/>
      <p:bldP spid="24"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dirty="0"/>
              <a:t>Scenario to understand Place of Supply</a:t>
            </a:r>
            <a:endParaRPr lang="en-IN" dirty="0"/>
          </a:p>
        </p:txBody>
      </p:sp>
      <p:pic>
        <p:nvPicPr>
          <p:cNvPr id="4" name="Picture 3">
            <a:extLst>
              <a:ext uri="{FF2B5EF4-FFF2-40B4-BE49-F238E27FC236}">
                <a16:creationId xmlns:a16="http://schemas.microsoft.com/office/drawing/2014/main" id="{C829882D-702E-7A8A-50FA-0F6BF930546A}"/>
              </a:ext>
            </a:extLst>
          </p:cNvPr>
          <p:cNvPicPr>
            <a:picLocks noChangeAspect="1"/>
          </p:cNvPicPr>
          <p:nvPr/>
        </p:nvPicPr>
        <p:blipFill>
          <a:blip r:embed="rId2"/>
          <a:stretch>
            <a:fillRect/>
          </a:stretch>
        </p:blipFill>
        <p:spPr>
          <a:xfrm>
            <a:off x="763927" y="4117091"/>
            <a:ext cx="5401524" cy="1335140"/>
          </a:xfrm>
          <a:custGeom>
            <a:avLst/>
            <a:gdLst>
              <a:gd name="connsiteX0" fmla="*/ 0 w 5401524"/>
              <a:gd name="connsiteY0" fmla="*/ 0 h 1335140"/>
              <a:gd name="connsiteX1" fmla="*/ 621175 w 5401524"/>
              <a:gd name="connsiteY1" fmla="*/ 0 h 1335140"/>
              <a:gd name="connsiteX2" fmla="*/ 1242351 w 5401524"/>
              <a:gd name="connsiteY2" fmla="*/ 0 h 1335140"/>
              <a:gd name="connsiteX3" fmla="*/ 1971556 w 5401524"/>
              <a:gd name="connsiteY3" fmla="*/ 0 h 1335140"/>
              <a:gd name="connsiteX4" fmla="*/ 2700762 w 5401524"/>
              <a:gd name="connsiteY4" fmla="*/ 0 h 1335140"/>
              <a:gd name="connsiteX5" fmla="*/ 3267922 w 5401524"/>
              <a:gd name="connsiteY5" fmla="*/ 0 h 1335140"/>
              <a:gd name="connsiteX6" fmla="*/ 3997128 w 5401524"/>
              <a:gd name="connsiteY6" fmla="*/ 0 h 1335140"/>
              <a:gd name="connsiteX7" fmla="*/ 4672318 w 5401524"/>
              <a:gd name="connsiteY7" fmla="*/ 0 h 1335140"/>
              <a:gd name="connsiteX8" fmla="*/ 5401524 w 5401524"/>
              <a:gd name="connsiteY8" fmla="*/ 0 h 1335140"/>
              <a:gd name="connsiteX9" fmla="*/ 5401524 w 5401524"/>
              <a:gd name="connsiteY9" fmla="*/ 680921 h 1335140"/>
              <a:gd name="connsiteX10" fmla="*/ 5401524 w 5401524"/>
              <a:gd name="connsiteY10" fmla="*/ 1335140 h 1335140"/>
              <a:gd name="connsiteX11" fmla="*/ 4726334 w 5401524"/>
              <a:gd name="connsiteY11" fmla="*/ 1335140 h 1335140"/>
              <a:gd name="connsiteX12" fmla="*/ 4105158 w 5401524"/>
              <a:gd name="connsiteY12" fmla="*/ 1335140 h 1335140"/>
              <a:gd name="connsiteX13" fmla="*/ 3537998 w 5401524"/>
              <a:gd name="connsiteY13" fmla="*/ 1335140 h 1335140"/>
              <a:gd name="connsiteX14" fmla="*/ 2754777 w 5401524"/>
              <a:gd name="connsiteY14" fmla="*/ 1335140 h 1335140"/>
              <a:gd name="connsiteX15" fmla="*/ 2241632 w 5401524"/>
              <a:gd name="connsiteY15" fmla="*/ 1335140 h 1335140"/>
              <a:gd name="connsiteX16" fmla="*/ 1512427 w 5401524"/>
              <a:gd name="connsiteY16" fmla="*/ 1335140 h 1335140"/>
              <a:gd name="connsiteX17" fmla="*/ 837236 w 5401524"/>
              <a:gd name="connsiteY17" fmla="*/ 1335140 h 1335140"/>
              <a:gd name="connsiteX18" fmla="*/ 0 w 5401524"/>
              <a:gd name="connsiteY18" fmla="*/ 1335140 h 1335140"/>
              <a:gd name="connsiteX19" fmla="*/ 0 w 5401524"/>
              <a:gd name="connsiteY19" fmla="*/ 680921 h 1335140"/>
              <a:gd name="connsiteX20" fmla="*/ 0 w 5401524"/>
              <a:gd name="connsiteY20" fmla="*/ 0 h 133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01524" h="1335140" fill="none" extrusionOk="0">
                <a:moveTo>
                  <a:pt x="0" y="0"/>
                </a:moveTo>
                <a:cubicBezTo>
                  <a:pt x="218146" y="28742"/>
                  <a:pt x="396918" y="30814"/>
                  <a:pt x="621175" y="0"/>
                </a:cubicBezTo>
                <a:cubicBezTo>
                  <a:pt x="845433" y="-30814"/>
                  <a:pt x="1030440" y="11503"/>
                  <a:pt x="1242351" y="0"/>
                </a:cubicBezTo>
                <a:cubicBezTo>
                  <a:pt x="1454262" y="-11503"/>
                  <a:pt x="1667013" y="23021"/>
                  <a:pt x="1971556" y="0"/>
                </a:cubicBezTo>
                <a:cubicBezTo>
                  <a:pt x="2276099" y="-23021"/>
                  <a:pt x="2366258" y="34726"/>
                  <a:pt x="2700762" y="0"/>
                </a:cubicBezTo>
                <a:cubicBezTo>
                  <a:pt x="3035266" y="-34726"/>
                  <a:pt x="3121608" y="-5017"/>
                  <a:pt x="3267922" y="0"/>
                </a:cubicBezTo>
                <a:cubicBezTo>
                  <a:pt x="3414236" y="5017"/>
                  <a:pt x="3779252" y="-18586"/>
                  <a:pt x="3997128" y="0"/>
                </a:cubicBezTo>
                <a:cubicBezTo>
                  <a:pt x="4215004" y="18586"/>
                  <a:pt x="4476718" y="18755"/>
                  <a:pt x="4672318" y="0"/>
                </a:cubicBezTo>
                <a:cubicBezTo>
                  <a:pt x="4867918" y="-18755"/>
                  <a:pt x="5071920" y="3225"/>
                  <a:pt x="5401524" y="0"/>
                </a:cubicBezTo>
                <a:cubicBezTo>
                  <a:pt x="5415697" y="337704"/>
                  <a:pt x="5422002" y="540233"/>
                  <a:pt x="5401524" y="680921"/>
                </a:cubicBezTo>
                <a:cubicBezTo>
                  <a:pt x="5381046" y="821609"/>
                  <a:pt x="5386717" y="1184070"/>
                  <a:pt x="5401524" y="1335140"/>
                </a:cubicBezTo>
                <a:cubicBezTo>
                  <a:pt x="5198442" y="1332830"/>
                  <a:pt x="4927757" y="1357238"/>
                  <a:pt x="4726334" y="1335140"/>
                </a:cubicBezTo>
                <a:cubicBezTo>
                  <a:pt x="4524911" y="1313043"/>
                  <a:pt x="4254391" y="1305208"/>
                  <a:pt x="4105158" y="1335140"/>
                </a:cubicBezTo>
                <a:cubicBezTo>
                  <a:pt x="3955925" y="1365072"/>
                  <a:pt x="3730085" y="1322661"/>
                  <a:pt x="3537998" y="1335140"/>
                </a:cubicBezTo>
                <a:cubicBezTo>
                  <a:pt x="3345911" y="1347619"/>
                  <a:pt x="3110221" y="1320973"/>
                  <a:pt x="2754777" y="1335140"/>
                </a:cubicBezTo>
                <a:cubicBezTo>
                  <a:pt x="2399333" y="1349307"/>
                  <a:pt x="2382272" y="1351092"/>
                  <a:pt x="2241632" y="1335140"/>
                </a:cubicBezTo>
                <a:cubicBezTo>
                  <a:pt x="2100993" y="1319188"/>
                  <a:pt x="1789036" y="1313392"/>
                  <a:pt x="1512427" y="1335140"/>
                </a:cubicBezTo>
                <a:cubicBezTo>
                  <a:pt x="1235819" y="1356888"/>
                  <a:pt x="1118122" y="1322481"/>
                  <a:pt x="837236" y="1335140"/>
                </a:cubicBezTo>
                <a:cubicBezTo>
                  <a:pt x="556350" y="1347799"/>
                  <a:pt x="300216" y="1331134"/>
                  <a:pt x="0" y="1335140"/>
                </a:cubicBezTo>
                <a:cubicBezTo>
                  <a:pt x="-17107" y="1029640"/>
                  <a:pt x="-16318" y="818584"/>
                  <a:pt x="0" y="680921"/>
                </a:cubicBezTo>
                <a:cubicBezTo>
                  <a:pt x="16318" y="543258"/>
                  <a:pt x="-27792" y="173406"/>
                  <a:pt x="0" y="0"/>
                </a:cubicBezTo>
                <a:close/>
              </a:path>
              <a:path w="5401524" h="1335140" stroke="0" extrusionOk="0">
                <a:moveTo>
                  <a:pt x="0" y="0"/>
                </a:moveTo>
                <a:cubicBezTo>
                  <a:pt x="262714" y="-26879"/>
                  <a:pt x="417859" y="-10808"/>
                  <a:pt x="675191" y="0"/>
                </a:cubicBezTo>
                <a:cubicBezTo>
                  <a:pt x="932523" y="10808"/>
                  <a:pt x="1160181" y="-35463"/>
                  <a:pt x="1404396" y="0"/>
                </a:cubicBezTo>
                <a:cubicBezTo>
                  <a:pt x="1648611" y="35463"/>
                  <a:pt x="1694413" y="12913"/>
                  <a:pt x="1917541" y="0"/>
                </a:cubicBezTo>
                <a:cubicBezTo>
                  <a:pt x="2140670" y="-12913"/>
                  <a:pt x="2285602" y="-25434"/>
                  <a:pt x="2592732" y="0"/>
                </a:cubicBezTo>
                <a:cubicBezTo>
                  <a:pt x="2899862" y="25434"/>
                  <a:pt x="3039380" y="21908"/>
                  <a:pt x="3321937" y="0"/>
                </a:cubicBezTo>
                <a:cubicBezTo>
                  <a:pt x="3604495" y="-21908"/>
                  <a:pt x="3629781" y="172"/>
                  <a:pt x="3835082" y="0"/>
                </a:cubicBezTo>
                <a:cubicBezTo>
                  <a:pt x="4040383" y="-172"/>
                  <a:pt x="4183497" y="5291"/>
                  <a:pt x="4348227" y="0"/>
                </a:cubicBezTo>
                <a:cubicBezTo>
                  <a:pt x="4512957" y="-5291"/>
                  <a:pt x="4918218" y="41659"/>
                  <a:pt x="5401524" y="0"/>
                </a:cubicBezTo>
                <a:cubicBezTo>
                  <a:pt x="5421872" y="194761"/>
                  <a:pt x="5403817" y="411167"/>
                  <a:pt x="5401524" y="640867"/>
                </a:cubicBezTo>
                <a:cubicBezTo>
                  <a:pt x="5399231" y="870567"/>
                  <a:pt x="5370296" y="1091597"/>
                  <a:pt x="5401524" y="1335140"/>
                </a:cubicBezTo>
                <a:cubicBezTo>
                  <a:pt x="5231322" y="1328027"/>
                  <a:pt x="5008791" y="1358158"/>
                  <a:pt x="4780349" y="1335140"/>
                </a:cubicBezTo>
                <a:cubicBezTo>
                  <a:pt x="4551907" y="1312122"/>
                  <a:pt x="4462088" y="1311731"/>
                  <a:pt x="4267204" y="1335140"/>
                </a:cubicBezTo>
                <a:cubicBezTo>
                  <a:pt x="4072320" y="1358549"/>
                  <a:pt x="3770761" y="1342973"/>
                  <a:pt x="3646029" y="1335140"/>
                </a:cubicBezTo>
                <a:cubicBezTo>
                  <a:pt x="3521297" y="1327307"/>
                  <a:pt x="3197888" y="1354013"/>
                  <a:pt x="3078869" y="1335140"/>
                </a:cubicBezTo>
                <a:cubicBezTo>
                  <a:pt x="2959850" y="1316267"/>
                  <a:pt x="2630560" y="1309489"/>
                  <a:pt x="2511709" y="1335140"/>
                </a:cubicBezTo>
                <a:cubicBezTo>
                  <a:pt x="2392858" y="1360791"/>
                  <a:pt x="2085339" y="1314652"/>
                  <a:pt x="1836518" y="1335140"/>
                </a:cubicBezTo>
                <a:cubicBezTo>
                  <a:pt x="1587697" y="1355628"/>
                  <a:pt x="1467945" y="1362171"/>
                  <a:pt x="1161328" y="1335140"/>
                </a:cubicBezTo>
                <a:cubicBezTo>
                  <a:pt x="854711" y="1308110"/>
                  <a:pt x="840528" y="1319130"/>
                  <a:pt x="594168" y="1335140"/>
                </a:cubicBezTo>
                <a:cubicBezTo>
                  <a:pt x="347808" y="1351150"/>
                  <a:pt x="119269" y="1355701"/>
                  <a:pt x="0" y="1335140"/>
                </a:cubicBezTo>
                <a:cubicBezTo>
                  <a:pt x="-14784" y="1158993"/>
                  <a:pt x="-6446" y="928899"/>
                  <a:pt x="0" y="707624"/>
                </a:cubicBezTo>
                <a:cubicBezTo>
                  <a:pt x="6446" y="486349"/>
                  <a:pt x="4374" y="297857"/>
                  <a:pt x="0" y="0"/>
                </a:cubicBezTo>
                <a:close/>
              </a:path>
            </a:pathLst>
          </a:custGeom>
          <a:ln w="3175">
            <a:solidFill>
              <a:schemeClr val="tx1"/>
            </a:solidFill>
            <a:extLst>
              <a:ext uri="{C807C97D-BFC1-408E-A445-0C87EB9F89A2}">
                <ask:lineSketchStyleProps xmlns:ask="http://schemas.microsoft.com/office/drawing/2018/sketchyshapes" sd="3950756230">
                  <a:prstGeom prst="rect">
                    <a:avLst/>
                  </a:prstGeom>
                  <ask:type>
                    <ask:lineSketchFreehand/>
                  </ask:type>
                </ask:lineSketchStyleProps>
              </a:ext>
            </a:extLst>
          </a:ln>
        </p:spPr>
      </p:pic>
      <p:sp>
        <p:nvSpPr>
          <p:cNvPr id="8" name="TextBox 7">
            <a:extLst>
              <a:ext uri="{FF2B5EF4-FFF2-40B4-BE49-F238E27FC236}">
                <a16:creationId xmlns:a16="http://schemas.microsoft.com/office/drawing/2014/main" id="{9AA97807-D813-16C6-1E92-D62F5F06CD42}"/>
              </a:ext>
            </a:extLst>
          </p:cNvPr>
          <p:cNvSpPr txBox="1"/>
          <p:nvPr/>
        </p:nvSpPr>
        <p:spPr>
          <a:xfrm>
            <a:off x="3105797" y="5953138"/>
            <a:ext cx="5980405" cy="3385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a:spcBef>
                <a:spcPts val="0"/>
              </a:spcBef>
              <a:spcAft>
                <a:spcPts val="750"/>
              </a:spcAft>
            </a:pPr>
            <a:r>
              <a:rPr lang="en-IN" sz="1600" dirty="0">
                <a:solidFill>
                  <a:srgbClr val="1E314F"/>
                </a:solidFill>
                <a:latin typeface="Segoe UI Light" panose="020B0502040204020203" pitchFamily="34" charset="0"/>
                <a:ea typeface="Times New Roman" panose="02020603050405020304" pitchFamily="18" charset="0"/>
              </a:rPr>
              <a:t>Place of Supply: Maharashtra, hence CGST + SGST will be charged</a:t>
            </a:r>
            <a:endParaRPr lang="en-IN" sz="16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6366AE2C-D034-4FC4-0226-9B619B5867A2}"/>
              </a:ext>
            </a:extLst>
          </p:cNvPr>
          <p:cNvPicPr>
            <a:picLocks noChangeAspect="1"/>
          </p:cNvPicPr>
          <p:nvPr/>
        </p:nvPicPr>
        <p:blipFill>
          <a:blip r:embed="rId3"/>
          <a:stretch>
            <a:fillRect/>
          </a:stretch>
        </p:blipFill>
        <p:spPr>
          <a:xfrm>
            <a:off x="452070" y="2079363"/>
            <a:ext cx="3264068" cy="1733639"/>
          </a:xfrm>
          <a:prstGeom prst="rect">
            <a:avLst/>
          </a:prstGeom>
        </p:spPr>
      </p:pic>
      <p:sp>
        <p:nvSpPr>
          <p:cNvPr id="7" name="Rectangle: Diagonal Corners Rounded 6">
            <a:extLst>
              <a:ext uri="{FF2B5EF4-FFF2-40B4-BE49-F238E27FC236}">
                <a16:creationId xmlns:a16="http://schemas.microsoft.com/office/drawing/2014/main" id="{8B78B249-26F6-C721-3669-149D84C3E575}"/>
              </a:ext>
            </a:extLst>
          </p:cNvPr>
          <p:cNvSpPr/>
          <p:nvPr/>
        </p:nvSpPr>
        <p:spPr>
          <a:xfrm>
            <a:off x="4107488" y="2079145"/>
            <a:ext cx="5980405" cy="867037"/>
          </a:xfrm>
          <a:prstGeom prst="round2DiagRect">
            <a:avLst>
              <a:gd name="adj1" fmla="val 16667"/>
              <a:gd name="adj2" fmla="val 2971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 light"/>
              </a:rPr>
              <a:t>Buyer &amp; Seller are in Maharashtra, wherein Buyer further transports the goods to Chennai on his own!</a:t>
            </a:r>
            <a:endParaRPr lang="en-IN" dirty="0">
              <a:latin typeface="Segoe UI semi light"/>
            </a:endParaRPr>
          </a:p>
        </p:txBody>
      </p:sp>
      <p:sp>
        <p:nvSpPr>
          <p:cNvPr id="13" name="Thought Bubble: Cloud 12">
            <a:extLst>
              <a:ext uri="{FF2B5EF4-FFF2-40B4-BE49-F238E27FC236}">
                <a16:creationId xmlns:a16="http://schemas.microsoft.com/office/drawing/2014/main" id="{9B6BD75E-9BEB-EE25-51C4-A4B1602F6D17}"/>
              </a:ext>
            </a:extLst>
          </p:cNvPr>
          <p:cNvSpPr/>
          <p:nvPr/>
        </p:nvSpPr>
        <p:spPr>
          <a:xfrm>
            <a:off x="6655444" y="3183038"/>
            <a:ext cx="4772630" cy="2269193"/>
          </a:xfrm>
          <a:prstGeom prst="cloudCallout">
            <a:avLst>
              <a:gd name="adj1" fmla="val -60849"/>
              <a:gd name="adj2" fmla="val 30059"/>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It is immaterial whether the receiver further transports the goods to his place of business or elsewhere, but the Seller sold goods in Maharashtra is considered a POS</a:t>
            </a:r>
            <a:endParaRPr lang="en-IN" sz="16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86319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dirty="0"/>
              <a:t>Scenario to understand Place of Supply</a:t>
            </a:r>
            <a:endParaRPr lang="en-IN" dirty="0"/>
          </a:p>
        </p:txBody>
      </p:sp>
      <p:pic>
        <p:nvPicPr>
          <p:cNvPr id="6" name="Picture 5">
            <a:extLst>
              <a:ext uri="{FF2B5EF4-FFF2-40B4-BE49-F238E27FC236}">
                <a16:creationId xmlns:a16="http://schemas.microsoft.com/office/drawing/2014/main" id="{E6FA9803-7A37-3EC2-8118-D8D44336297C}"/>
              </a:ext>
            </a:extLst>
          </p:cNvPr>
          <p:cNvPicPr>
            <a:picLocks noChangeAspect="1"/>
          </p:cNvPicPr>
          <p:nvPr/>
        </p:nvPicPr>
        <p:blipFill>
          <a:blip r:embed="rId3"/>
          <a:stretch>
            <a:fillRect/>
          </a:stretch>
        </p:blipFill>
        <p:spPr>
          <a:xfrm>
            <a:off x="661236" y="1730088"/>
            <a:ext cx="1590789" cy="1389629"/>
          </a:xfrm>
          <a:prstGeom prst="rect">
            <a:avLst/>
          </a:prstGeom>
        </p:spPr>
      </p:pic>
      <p:sp>
        <p:nvSpPr>
          <p:cNvPr id="9" name="Rectangle: Diagonal Corners Rounded 8">
            <a:extLst>
              <a:ext uri="{FF2B5EF4-FFF2-40B4-BE49-F238E27FC236}">
                <a16:creationId xmlns:a16="http://schemas.microsoft.com/office/drawing/2014/main" id="{57554C9F-D575-9253-3EF4-7AFBABC424BD}"/>
              </a:ext>
            </a:extLst>
          </p:cNvPr>
          <p:cNvSpPr/>
          <p:nvPr/>
        </p:nvSpPr>
        <p:spPr>
          <a:xfrm>
            <a:off x="345789" y="3225077"/>
            <a:ext cx="2221682" cy="70126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latin typeface="Segoe UI semi light"/>
              </a:rPr>
              <a:t>Mr. Raj of Mumbai, Maharashtra</a:t>
            </a:r>
            <a:endParaRPr lang="en-IN" dirty="0"/>
          </a:p>
        </p:txBody>
      </p:sp>
      <p:sp>
        <p:nvSpPr>
          <p:cNvPr id="10" name="Rectangle: Diagonal Corners Rounded 9">
            <a:extLst>
              <a:ext uri="{FF2B5EF4-FFF2-40B4-BE49-F238E27FC236}">
                <a16:creationId xmlns:a16="http://schemas.microsoft.com/office/drawing/2014/main" id="{459D862B-B0D7-EDFB-5066-D137E80E0E15}"/>
              </a:ext>
            </a:extLst>
          </p:cNvPr>
          <p:cNvSpPr/>
          <p:nvPr/>
        </p:nvSpPr>
        <p:spPr>
          <a:xfrm>
            <a:off x="9249638" y="2193663"/>
            <a:ext cx="2498665" cy="758774"/>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 light"/>
              </a:rPr>
              <a:t>Mr. Vinod </a:t>
            </a:r>
            <a:r>
              <a:rPr lang="en-US" sz="1800" dirty="0">
                <a:latin typeface="Segoe UI semi light"/>
              </a:rPr>
              <a:t>of Bangalore, Karnataka</a:t>
            </a:r>
            <a:endParaRPr lang="en-IN" dirty="0"/>
          </a:p>
        </p:txBody>
      </p:sp>
      <p:pic>
        <p:nvPicPr>
          <p:cNvPr id="14" name="Picture 13">
            <a:extLst>
              <a:ext uri="{FF2B5EF4-FFF2-40B4-BE49-F238E27FC236}">
                <a16:creationId xmlns:a16="http://schemas.microsoft.com/office/drawing/2014/main" id="{3E19CCB2-704E-020C-2858-4AAE47DA6340}"/>
              </a:ext>
            </a:extLst>
          </p:cNvPr>
          <p:cNvPicPr>
            <a:picLocks noChangeAspect="1"/>
          </p:cNvPicPr>
          <p:nvPr/>
        </p:nvPicPr>
        <p:blipFill>
          <a:blip r:embed="rId4"/>
          <a:stretch>
            <a:fillRect/>
          </a:stretch>
        </p:blipFill>
        <p:spPr>
          <a:xfrm>
            <a:off x="3300252" y="1748488"/>
            <a:ext cx="3149762" cy="1713009"/>
          </a:xfrm>
          <a:prstGeom prst="rect">
            <a:avLst/>
          </a:prstGeom>
          <a:ln w="9525">
            <a:solidFill>
              <a:schemeClr val="tx1"/>
            </a:solidFill>
          </a:ln>
        </p:spPr>
      </p:pic>
      <p:sp>
        <p:nvSpPr>
          <p:cNvPr id="17" name="Flowchart: Punched Tape 16">
            <a:extLst>
              <a:ext uri="{FF2B5EF4-FFF2-40B4-BE49-F238E27FC236}">
                <a16:creationId xmlns:a16="http://schemas.microsoft.com/office/drawing/2014/main" id="{118FFDC2-0220-A720-4A02-8A66D3902F45}"/>
              </a:ext>
            </a:extLst>
          </p:cNvPr>
          <p:cNvSpPr/>
          <p:nvPr/>
        </p:nvSpPr>
        <p:spPr>
          <a:xfrm>
            <a:off x="452070" y="5643466"/>
            <a:ext cx="2221681" cy="837663"/>
          </a:xfrm>
          <a:prstGeom prst="flowChartPunchedTap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Place of supply?</a:t>
            </a:r>
            <a:endParaRPr lang="en-IN" dirty="0">
              <a:latin typeface="Segoe UI Semilight" panose="020B0402040204020203" pitchFamily="34" charset="0"/>
              <a:cs typeface="Segoe UI Semilight" panose="020B0402040204020203" pitchFamily="34" charset="0"/>
            </a:endParaRPr>
          </a:p>
        </p:txBody>
      </p:sp>
      <p:sp>
        <p:nvSpPr>
          <p:cNvPr id="20" name="Flowchart: Punched Tape 19">
            <a:extLst>
              <a:ext uri="{FF2B5EF4-FFF2-40B4-BE49-F238E27FC236}">
                <a16:creationId xmlns:a16="http://schemas.microsoft.com/office/drawing/2014/main" id="{A163DF1B-1F48-141E-0C97-17E3BE4FD517}"/>
              </a:ext>
            </a:extLst>
          </p:cNvPr>
          <p:cNvSpPr/>
          <p:nvPr/>
        </p:nvSpPr>
        <p:spPr>
          <a:xfrm>
            <a:off x="3463746" y="5566377"/>
            <a:ext cx="2221681" cy="837663"/>
          </a:xfrm>
          <a:prstGeom prst="flowChartPunchedTap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GST to be charged</a:t>
            </a:r>
            <a:endParaRPr lang="en-IN" dirty="0">
              <a:latin typeface="Segoe UI Semilight" panose="020B0402040204020203" pitchFamily="34" charset="0"/>
              <a:cs typeface="Segoe UI Semilight" panose="020B0402040204020203" pitchFamily="34" charset="0"/>
            </a:endParaRPr>
          </a:p>
        </p:txBody>
      </p:sp>
      <p:sp>
        <p:nvSpPr>
          <p:cNvPr id="21" name="Thought Bubble: Cloud 20">
            <a:extLst>
              <a:ext uri="{FF2B5EF4-FFF2-40B4-BE49-F238E27FC236}">
                <a16:creationId xmlns:a16="http://schemas.microsoft.com/office/drawing/2014/main" id="{A12D9094-3A53-857C-DDB4-325CB9A6741D}"/>
              </a:ext>
            </a:extLst>
          </p:cNvPr>
          <p:cNvSpPr/>
          <p:nvPr/>
        </p:nvSpPr>
        <p:spPr>
          <a:xfrm>
            <a:off x="3744095" y="4186456"/>
            <a:ext cx="2021213"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IGST</a:t>
            </a:r>
            <a:endParaRPr lang="en-IN" dirty="0">
              <a:latin typeface="Segoe UI Semilight" panose="020B0402040204020203" pitchFamily="34" charset="0"/>
              <a:cs typeface="Segoe UI Semilight" panose="020B0402040204020203" pitchFamily="34" charset="0"/>
            </a:endParaRPr>
          </a:p>
        </p:txBody>
      </p:sp>
      <p:sp>
        <p:nvSpPr>
          <p:cNvPr id="24" name="Thought Bubble: Cloud 23">
            <a:extLst>
              <a:ext uri="{FF2B5EF4-FFF2-40B4-BE49-F238E27FC236}">
                <a16:creationId xmlns:a16="http://schemas.microsoft.com/office/drawing/2014/main" id="{F912EA73-05C9-8E88-C49D-F5B82325660A}"/>
              </a:ext>
            </a:extLst>
          </p:cNvPr>
          <p:cNvSpPr/>
          <p:nvPr/>
        </p:nvSpPr>
        <p:spPr>
          <a:xfrm>
            <a:off x="516135" y="4369616"/>
            <a:ext cx="2528008" cy="1163820"/>
          </a:xfrm>
          <a:prstGeom prst="cloud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Bangalore – Different State</a:t>
            </a:r>
            <a:endParaRPr lang="en-IN" dirty="0">
              <a:latin typeface="Segoe UI Semilight" panose="020B0402040204020203" pitchFamily="34" charset="0"/>
              <a:cs typeface="Segoe UI Semilight" panose="020B0402040204020203" pitchFamily="34" charset="0"/>
            </a:endParaRPr>
          </a:p>
        </p:txBody>
      </p:sp>
      <p:sp>
        <p:nvSpPr>
          <p:cNvPr id="25" name="Arrow: Right 24">
            <a:extLst>
              <a:ext uri="{FF2B5EF4-FFF2-40B4-BE49-F238E27FC236}">
                <a16:creationId xmlns:a16="http://schemas.microsoft.com/office/drawing/2014/main" id="{F633018A-E692-65AF-F1C9-7F679153AC9D}"/>
              </a:ext>
            </a:extLst>
          </p:cNvPr>
          <p:cNvSpPr/>
          <p:nvPr/>
        </p:nvSpPr>
        <p:spPr>
          <a:xfrm>
            <a:off x="3044143" y="2473447"/>
            <a:ext cx="4074288" cy="70126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Mr. Raj Sold TV to Mr. Vinod</a:t>
            </a:r>
            <a:endParaRPr lang="en-IN" dirty="0"/>
          </a:p>
        </p:txBody>
      </p:sp>
      <p:pic>
        <p:nvPicPr>
          <p:cNvPr id="26" name="Picture 25">
            <a:extLst>
              <a:ext uri="{FF2B5EF4-FFF2-40B4-BE49-F238E27FC236}">
                <a16:creationId xmlns:a16="http://schemas.microsoft.com/office/drawing/2014/main" id="{8BEE8CDF-6200-8E2D-793E-AD6CE99E16BD}"/>
              </a:ext>
            </a:extLst>
          </p:cNvPr>
          <p:cNvPicPr>
            <a:picLocks noChangeAspect="1"/>
          </p:cNvPicPr>
          <p:nvPr/>
        </p:nvPicPr>
        <p:blipFill>
          <a:blip r:embed="rId5"/>
          <a:stretch>
            <a:fillRect/>
          </a:stretch>
        </p:blipFill>
        <p:spPr>
          <a:xfrm>
            <a:off x="7374540" y="1721092"/>
            <a:ext cx="1875098" cy="1600200"/>
          </a:xfrm>
          <a:prstGeom prst="rect">
            <a:avLst/>
          </a:prstGeom>
        </p:spPr>
      </p:pic>
      <p:pic>
        <p:nvPicPr>
          <p:cNvPr id="3" name="Picture 2">
            <a:extLst>
              <a:ext uri="{FF2B5EF4-FFF2-40B4-BE49-F238E27FC236}">
                <a16:creationId xmlns:a16="http://schemas.microsoft.com/office/drawing/2014/main" id="{4FE61FDB-63BC-0E02-BB56-2A4A0177519A}"/>
              </a:ext>
            </a:extLst>
          </p:cNvPr>
          <p:cNvPicPr>
            <a:picLocks noChangeAspect="1"/>
          </p:cNvPicPr>
          <p:nvPr/>
        </p:nvPicPr>
        <p:blipFill>
          <a:blip r:embed="rId6"/>
          <a:stretch>
            <a:fillRect/>
          </a:stretch>
        </p:blipFill>
        <p:spPr>
          <a:xfrm>
            <a:off x="6801243" y="4557032"/>
            <a:ext cx="1875098" cy="1252294"/>
          </a:xfrm>
          <a:prstGeom prst="rect">
            <a:avLst/>
          </a:prstGeom>
        </p:spPr>
      </p:pic>
      <p:sp>
        <p:nvSpPr>
          <p:cNvPr id="33" name="Rectangle: Diagonal Corners Rounded 32">
            <a:extLst>
              <a:ext uri="{FF2B5EF4-FFF2-40B4-BE49-F238E27FC236}">
                <a16:creationId xmlns:a16="http://schemas.microsoft.com/office/drawing/2014/main" id="{5367D93A-1A4D-AB99-DB4C-4A070D5246DD}"/>
              </a:ext>
            </a:extLst>
          </p:cNvPr>
          <p:cNvSpPr/>
          <p:nvPr/>
        </p:nvSpPr>
        <p:spPr>
          <a:xfrm>
            <a:off x="8676341" y="4966775"/>
            <a:ext cx="2498665" cy="758774"/>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Mr. Rita </a:t>
            </a:r>
            <a:r>
              <a:rPr lang="en-US" sz="1800" dirty="0">
                <a:latin typeface="Segoe UI Semilight" panose="020B0402040204020203" pitchFamily="34" charset="0"/>
                <a:cs typeface="Segoe UI Semilight" panose="020B0402040204020203" pitchFamily="34" charset="0"/>
              </a:rPr>
              <a:t>of Nagpur, Maharashtra</a:t>
            </a:r>
            <a:endParaRPr lang="en-IN" dirty="0">
              <a:latin typeface="Segoe UI Semilight" panose="020B0402040204020203" pitchFamily="34" charset="0"/>
              <a:cs typeface="Segoe UI Semilight" panose="020B0402040204020203" pitchFamily="34" charset="0"/>
            </a:endParaRPr>
          </a:p>
        </p:txBody>
      </p:sp>
      <p:pic>
        <p:nvPicPr>
          <p:cNvPr id="34" name="Picture 33">
            <a:extLst>
              <a:ext uri="{FF2B5EF4-FFF2-40B4-BE49-F238E27FC236}">
                <a16:creationId xmlns:a16="http://schemas.microsoft.com/office/drawing/2014/main" id="{53A5A925-AA00-D55E-FFC2-CA40ABA9759B}"/>
              </a:ext>
            </a:extLst>
          </p:cNvPr>
          <p:cNvPicPr>
            <a:picLocks noChangeAspect="1"/>
          </p:cNvPicPr>
          <p:nvPr/>
        </p:nvPicPr>
        <p:blipFill>
          <a:blip r:embed="rId7"/>
          <a:stretch>
            <a:fillRect/>
          </a:stretch>
        </p:blipFill>
        <p:spPr>
          <a:xfrm>
            <a:off x="8866208" y="3392439"/>
            <a:ext cx="783330" cy="1713009"/>
          </a:xfrm>
          <a:prstGeom prst="rect">
            <a:avLst/>
          </a:prstGeom>
        </p:spPr>
      </p:pic>
      <p:sp>
        <p:nvSpPr>
          <p:cNvPr id="37" name="Rectangle: Diagonal Corners Rounded 36">
            <a:extLst>
              <a:ext uri="{FF2B5EF4-FFF2-40B4-BE49-F238E27FC236}">
                <a16:creationId xmlns:a16="http://schemas.microsoft.com/office/drawing/2014/main" id="{88C2E837-D1AA-2485-9459-B82CB9994F9B}"/>
              </a:ext>
            </a:extLst>
          </p:cNvPr>
          <p:cNvSpPr/>
          <p:nvPr/>
        </p:nvSpPr>
        <p:spPr>
          <a:xfrm>
            <a:off x="10035250" y="3461497"/>
            <a:ext cx="1586247" cy="1132729"/>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latin typeface="Segoe UI Semilight" panose="020B0402040204020203" pitchFamily="34" charset="0"/>
                <a:cs typeface="Segoe UI Semilight" panose="020B0402040204020203" pitchFamily="34" charset="0"/>
              </a:rPr>
              <a:t>Mr. Vinod instruct Mr. Raj to deliver TV to Mr. Rita as Gift</a:t>
            </a:r>
            <a:endParaRPr lang="en-IN" sz="1600" dirty="0">
              <a:latin typeface="Segoe UI Semilight" panose="020B0402040204020203" pitchFamily="34" charset="0"/>
              <a:cs typeface="Segoe UI Semilight" panose="020B0402040204020203" pitchFamily="34" charset="0"/>
            </a:endParaRPr>
          </a:p>
        </p:txBody>
      </p:sp>
      <p:sp>
        <p:nvSpPr>
          <p:cNvPr id="38" name="TextBox 37">
            <a:extLst>
              <a:ext uri="{FF2B5EF4-FFF2-40B4-BE49-F238E27FC236}">
                <a16:creationId xmlns:a16="http://schemas.microsoft.com/office/drawing/2014/main" id="{C9D94FBE-B08E-9BA1-C816-F52BEE3596D5}"/>
              </a:ext>
            </a:extLst>
          </p:cNvPr>
          <p:cNvSpPr txBox="1"/>
          <p:nvPr/>
        </p:nvSpPr>
        <p:spPr>
          <a:xfrm>
            <a:off x="6097467" y="6018022"/>
            <a:ext cx="5079006"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600" dirty="0">
                <a:latin typeface="Segoe UI Semilight" panose="020B0402040204020203" pitchFamily="34" charset="0"/>
                <a:cs typeface="Segoe UI Semilight" panose="020B0402040204020203" pitchFamily="34" charset="0"/>
              </a:rPr>
              <a:t>Here, only Goods is being shipped, however, the ITC will be availed by Vinod, hence IGST will be charged</a:t>
            </a:r>
            <a:endParaRPr lang="en-IN"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6325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20" grpId="0" animBg="1"/>
      <p:bldP spid="21" grpId="0" animBg="1"/>
      <p:bldP spid="24" grpId="0" animBg="1"/>
      <p:bldP spid="25" grpId="0" animBg="1"/>
      <p:bldP spid="33" grpId="0" animBg="1"/>
      <p:bldP spid="37" grpId="0" animBg="1"/>
      <p:bldP spid="3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Rates &amp; HSN/SAC Code</a:t>
            </a:r>
            <a:endParaRPr lang="en-IN" dirty="0">
              <a:solidFill>
                <a:schemeClr val="bg1"/>
              </a:solidFill>
            </a:endParaRPr>
          </a:p>
        </p:txBody>
      </p:sp>
    </p:spTree>
    <p:extLst>
      <p:ext uri="{BB962C8B-B14F-4D97-AF65-F5344CB8AC3E}">
        <p14:creationId xmlns:p14="http://schemas.microsoft.com/office/powerpoint/2010/main" val="1459350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D3558-F149-A36C-08A9-8DD946434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36B8A-95DC-7AD0-5103-F85CE1563EB2}"/>
              </a:ext>
            </a:extLst>
          </p:cNvPr>
          <p:cNvSpPr>
            <a:spLocks noGrp="1"/>
          </p:cNvSpPr>
          <p:nvPr>
            <p:ph type="title"/>
          </p:nvPr>
        </p:nvSpPr>
        <p:spPr/>
        <p:txBody>
          <a:bodyPr/>
          <a:lstStyle/>
          <a:p>
            <a:r>
              <a:rPr lang="en-US" dirty="0"/>
              <a:t>GST Rates</a:t>
            </a:r>
            <a:endParaRPr lang="en-IN" dirty="0"/>
          </a:p>
        </p:txBody>
      </p:sp>
      <p:sp>
        <p:nvSpPr>
          <p:cNvPr id="5" name="TextBox 4">
            <a:extLst>
              <a:ext uri="{FF2B5EF4-FFF2-40B4-BE49-F238E27FC236}">
                <a16:creationId xmlns:a16="http://schemas.microsoft.com/office/drawing/2014/main" id="{BC5E76D0-8EC0-4EF9-579B-F633A19A01AC}"/>
              </a:ext>
            </a:extLst>
          </p:cNvPr>
          <p:cNvSpPr txBox="1"/>
          <p:nvPr/>
        </p:nvSpPr>
        <p:spPr>
          <a:xfrm>
            <a:off x="370389" y="1662686"/>
            <a:ext cx="11152980" cy="646331"/>
          </a:xfrm>
          <a:prstGeom prst="rect">
            <a:avLst/>
          </a:prstGeom>
          <a:noFill/>
        </p:spPr>
        <p:txBody>
          <a:bodyPr wrap="square">
            <a:spAutoFit/>
          </a:bodyPr>
          <a:lstStyle/>
          <a:p>
            <a:r>
              <a:rPr lang="en-US" dirty="0">
                <a:latin typeface="Segoe UI semi light"/>
              </a:rPr>
              <a:t>The percentage rates of tax imposed on the sale of goods or services under the GST Act. A business registered under the GST law must issue invoices with GST amounts charged on the supply value.</a:t>
            </a:r>
          </a:p>
        </p:txBody>
      </p:sp>
      <p:graphicFrame>
        <p:nvGraphicFramePr>
          <p:cNvPr id="6" name="Diagram 5">
            <a:extLst>
              <a:ext uri="{FF2B5EF4-FFF2-40B4-BE49-F238E27FC236}">
                <a16:creationId xmlns:a16="http://schemas.microsoft.com/office/drawing/2014/main" id="{1D3D2280-BDAF-C59A-B3F0-BED23BFE856E}"/>
              </a:ext>
            </a:extLst>
          </p:cNvPr>
          <p:cNvGraphicFramePr/>
          <p:nvPr>
            <p:extLst>
              <p:ext uri="{D42A27DB-BD31-4B8C-83A1-F6EECF244321}">
                <p14:modId xmlns:p14="http://schemas.microsoft.com/office/powerpoint/2010/main" val="2631805893"/>
              </p:ext>
            </p:extLst>
          </p:nvPr>
        </p:nvGraphicFramePr>
        <p:xfrm>
          <a:off x="359472" y="2441366"/>
          <a:ext cx="11435130" cy="34688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0DFD154-83C5-5FCD-4EB2-AC75EDC5373D}"/>
              </a:ext>
            </a:extLst>
          </p:cNvPr>
          <p:cNvSpPr txBox="1"/>
          <p:nvPr/>
        </p:nvSpPr>
        <p:spPr>
          <a:xfrm>
            <a:off x="1122744" y="6124303"/>
            <a:ext cx="8819909" cy="369332"/>
          </a:xfrm>
          <a:prstGeom prst="rect">
            <a:avLst/>
          </a:prstGeom>
          <a:noFill/>
        </p:spPr>
        <p:txBody>
          <a:bodyPr wrap="square" rtlCol="0">
            <a:spAutoFit/>
          </a:bodyPr>
          <a:lstStyle/>
          <a:p>
            <a:r>
              <a:rPr lang="en-US" b="1" i="1" dirty="0"/>
              <a:t>Additional cess on luxury items which attracts based on value or quantity and for few both</a:t>
            </a:r>
            <a:endParaRPr lang="en-IN" b="1" i="1" dirty="0"/>
          </a:p>
        </p:txBody>
      </p:sp>
    </p:spTree>
    <p:extLst>
      <p:ext uri="{BB962C8B-B14F-4D97-AF65-F5344CB8AC3E}">
        <p14:creationId xmlns:p14="http://schemas.microsoft.com/office/powerpoint/2010/main" val="1468757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A5EBF-5740-EC70-C441-5562EE913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9BD518-E60A-BB54-058B-6BA0D79EFC4C}"/>
              </a:ext>
            </a:extLst>
          </p:cNvPr>
          <p:cNvSpPr>
            <a:spLocks noGrp="1"/>
          </p:cNvSpPr>
          <p:nvPr>
            <p:ph type="title"/>
          </p:nvPr>
        </p:nvSpPr>
        <p:spPr/>
        <p:txBody>
          <a:bodyPr/>
          <a:lstStyle/>
          <a:p>
            <a:r>
              <a:rPr lang="en-US" dirty="0"/>
              <a:t>HSN - Harmonized System of Nomenclature</a:t>
            </a:r>
            <a:endParaRPr lang="en-IN" dirty="0"/>
          </a:p>
        </p:txBody>
      </p:sp>
      <p:sp>
        <p:nvSpPr>
          <p:cNvPr id="4" name="TextBox 3">
            <a:extLst>
              <a:ext uri="{FF2B5EF4-FFF2-40B4-BE49-F238E27FC236}">
                <a16:creationId xmlns:a16="http://schemas.microsoft.com/office/drawing/2014/main" id="{F5FCEA2A-94D3-417B-07DE-E3329232DFF5}"/>
              </a:ext>
            </a:extLst>
          </p:cNvPr>
          <p:cNvSpPr txBox="1"/>
          <p:nvPr/>
        </p:nvSpPr>
        <p:spPr>
          <a:xfrm>
            <a:off x="212206" y="2576424"/>
            <a:ext cx="4548850" cy="1569660"/>
          </a:xfrm>
          <a:custGeom>
            <a:avLst/>
            <a:gdLst>
              <a:gd name="connsiteX0" fmla="*/ 0 w 4548850"/>
              <a:gd name="connsiteY0" fmla="*/ 0 h 1569660"/>
              <a:gd name="connsiteX1" fmla="*/ 659583 w 4548850"/>
              <a:gd name="connsiteY1" fmla="*/ 0 h 1569660"/>
              <a:gd name="connsiteX2" fmla="*/ 1319167 w 4548850"/>
              <a:gd name="connsiteY2" fmla="*/ 0 h 1569660"/>
              <a:gd name="connsiteX3" fmla="*/ 1842284 w 4548850"/>
              <a:gd name="connsiteY3" fmla="*/ 0 h 1569660"/>
              <a:gd name="connsiteX4" fmla="*/ 2365402 w 4548850"/>
              <a:gd name="connsiteY4" fmla="*/ 0 h 1569660"/>
              <a:gd name="connsiteX5" fmla="*/ 2888520 w 4548850"/>
              <a:gd name="connsiteY5" fmla="*/ 0 h 1569660"/>
              <a:gd name="connsiteX6" fmla="*/ 3411638 w 4548850"/>
              <a:gd name="connsiteY6" fmla="*/ 0 h 1569660"/>
              <a:gd name="connsiteX7" fmla="*/ 3980244 w 4548850"/>
              <a:gd name="connsiteY7" fmla="*/ 0 h 1569660"/>
              <a:gd name="connsiteX8" fmla="*/ 4548850 w 4548850"/>
              <a:gd name="connsiteY8" fmla="*/ 0 h 1569660"/>
              <a:gd name="connsiteX9" fmla="*/ 4548850 w 4548850"/>
              <a:gd name="connsiteY9" fmla="*/ 554613 h 1569660"/>
              <a:gd name="connsiteX10" fmla="*/ 4548850 w 4548850"/>
              <a:gd name="connsiteY10" fmla="*/ 1109226 h 1569660"/>
              <a:gd name="connsiteX11" fmla="*/ 4548850 w 4548850"/>
              <a:gd name="connsiteY11" fmla="*/ 1569660 h 1569660"/>
              <a:gd name="connsiteX12" fmla="*/ 4025732 w 4548850"/>
              <a:gd name="connsiteY12" fmla="*/ 1569660 h 1569660"/>
              <a:gd name="connsiteX13" fmla="*/ 3457126 w 4548850"/>
              <a:gd name="connsiteY13" fmla="*/ 1569660 h 1569660"/>
              <a:gd name="connsiteX14" fmla="*/ 2979497 w 4548850"/>
              <a:gd name="connsiteY14" fmla="*/ 1569660 h 1569660"/>
              <a:gd name="connsiteX15" fmla="*/ 2547356 w 4548850"/>
              <a:gd name="connsiteY15" fmla="*/ 1569660 h 1569660"/>
              <a:gd name="connsiteX16" fmla="*/ 1887773 w 4548850"/>
              <a:gd name="connsiteY16" fmla="*/ 1569660 h 1569660"/>
              <a:gd name="connsiteX17" fmla="*/ 1319167 w 4548850"/>
              <a:gd name="connsiteY17" fmla="*/ 1569660 h 1569660"/>
              <a:gd name="connsiteX18" fmla="*/ 705072 w 4548850"/>
              <a:gd name="connsiteY18" fmla="*/ 1569660 h 1569660"/>
              <a:gd name="connsiteX19" fmla="*/ 0 w 4548850"/>
              <a:gd name="connsiteY19" fmla="*/ 1569660 h 1569660"/>
              <a:gd name="connsiteX20" fmla="*/ 0 w 4548850"/>
              <a:gd name="connsiteY20" fmla="*/ 1062137 h 1569660"/>
              <a:gd name="connsiteX21" fmla="*/ 0 w 4548850"/>
              <a:gd name="connsiteY21" fmla="*/ 523220 h 1569660"/>
              <a:gd name="connsiteX22" fmla="*/ 0 w 4548850"/>
              <a:gd name="connsiteY22" fmla="*/ 0 h 156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48850" h="1569660" extrusionOk="0">
                <a:moveTo>
                  <a:pt x="0" y="0"/>
                </a:moveTo>
                <a:cubicBezTo>
                  <a:pt x="299418" y="-7183"/>
                  <a:pt x="460334" y="15821"/>
                  <a:pt x="659583" y="0"/>
                </a:cubicBezTo>
                <a:cubicBezTo>
                  <a:pt x="858832" y="-15821"/>
                  <a:pt x="1053492" y="78218"/>
                  <a:pt x="1319167" y="0"/>
                </a:cubicBezTo>
                <a:cubicBezTo>
                  <a:pt x="1584842" y="-78218"/>
                  <a:pt x="1613719" y="46083"/>
                  <a:pt x="1842284" y="0"/>
                </a:cubicBezTo>
                <a:cubicBezTo>
                  <a:pt x="2070849" y="-46083"/>
                  <a:pt x="2174237" y="28818"/>
                  <a:pt x="2365402" y="0"/>
                </a:cubicBezTo>
                <a:cubicBezTo>
                  <a:pt x="2556567" y="-28818"/>
                  <a:pt x="2644437" y="50978"/>
                  <a:pt x="2888520" y="0"/>
                </a:cubicBezTo>
                <a:cubicBezTo>
                  <a:pt x="3132603" y="-50978"/>
                  <a:pt x="3285795" y="62286"/>
                  <a:pt x="3411638" y="0"/>
                </a:cubicBezTo>
                <a:cubicBezTo>
                  <a:pt x="3537481" y="-62286"/>
                  <a:pt x="3836949" y="40690"/>
                  <a:pt x="3980244" y="0"/>
                </a:cubicBezTo>
                <a:cubicBezTo>
                  <a:pt x="4123539" y="-40690"/>
                  <a:pt x="4311992" y="11365"/>
                  <a:pt x="4548850" y="0"/>
                </a:cubicBezTo>
                <a:cubicBezTo>
                  <a:pt x="4567934" y="225624"/>
                  <a:pt x="4504604" y="375717"/>
                  <a:pt x="4548850" y="554613"/>
                </a:cubicBezTo>
                <a:cubicBezTo>
                  <a:pt x="4593096" y="733509"/>
                  <a:pt x="4546536" y="998250"/>
                  <a:pt x="4548850" y="1109226"/>
                </a:cubicBezTo>
                <a:cubicBezTo>
                  <a:pt x="4551164" y="1220202"/>
                  <a:pt x="4522751" y="1474374"/>
                  <a:pt x="4548850" y="1569660"/>
                </a:cubicBezTo>
                <a:cubicBezTo>
                  <a:pt x="4308637" y="1613790"/>
                  <a:pt x="4189727" y="1517047"/>
                  <a:pt x="4025732" y="1569660"/>
                </a:cubicBezTo>
                <a:cubicBezTo>
                  <a:pt x="3861737" y="1622273"/>
                  <a:pt x="3624483" y="1511863"/>
                  <a:pt x="3457126" y="1569660"/>
                </a:cubicBezTo>
                <a:cubicBezTo>
                  <a:pt x="3289769" y="1627457"/>
                  <a:pt x="3169302" y="1550011"/>
                  <a:pt x="2979497" y="1569660"/>
                </a:cubicBezTo>
                <a:cubicBezTo>
                  <a:pt x="2789692" y="1589309"/>
                  <a:pt x="2745966" y="1566338"/>
                  <a:pt x="2547356" y="1569660"/>
                </a:cubicBezTo>
                <a:cubicBezTo>
                  <a:pt x="2348746" y="1572982"/>
                  <a:pt x="2188970" y="1502919"/>
                  <a:pt x="1887773" y="1569660"/>
                </a:cubicBezTo>
                <a:cubicBezTo>
                  <a:pt x="1586576" y="1636401"/>
                  <a:pt x="1472072" y="1525901"/>
                  <a:pt x="1319167" y="1569660"/>
                </a:cubicBezTo>
                <a:cubicBezTo>
                  <a:pt x="1166262" y="1613419"/>
                  <a:pt x="939425" y="1504979"/>
                  <a:pt x="705072" y="1569660"/>
                </a:cubicBezTo>
                <a:cubicBezTo>
                  <a:pt x="470719" y="1634341"/>
                  <a:pt x="236750" y="1520356"/>
                  <a:pt x="0" y="1569660"/>
                </a:cubicBezTo>
                <a:cubicBezTo>
                  <a:pt x="-54448" y="1377992"/>
                  <a:pt x="33674" y="1280007"/>
                  <a:pt x="0" y="1062137"/>
                </a:cubicBezTo>
                <a:cubicBezTo>
                  <a:pt x="-33674" y="844267"/>
                  <a:pt x="7278" y="724506"/>
                  <a:pt x="0" y="523220"/>
                </a:cubicBezTo>
                <a:cubicBezTo>
                  <a:pt x="-7278" y="321934"/>
                  <a:pt x="6406" y="118217"/>
                  <a:pt x="0" y="0"/>
                </a:cubicBezTo>
                <a:close/>
              </a:path>
            </a:pathLst>
          </a:custGeom>
          <a:noFill/>
          <a:ln>
            <a:solidFill>
              <a:schemeClr val="tx1"/>
            </a:solidFill>
            <a:extLst>
              <a:ext uri="{C807C97D-BFC1-408E-A445-0C87EB9F89A2}">
                <ask:lineSketchStyleProps xmlns:ask="http://schemas.microsoft.com/office/drawing/2018/sketchyshapes" sd="3504271711">
                  <a:prstGeom prst="rect">
                    <a:avLst/>
                  </a:prstGeom>
                  <ask:type>
                    <ask:lineSketchScribble/>
                  </ask:type>
                </ask:lineSketchStyleProps>
              </a:ext>
            </a:extLst>
          </a:ln>
        </p:spPr>
        <p:txBody>
          <a:bodyPr wrap="square">
            <a:spAutoFit/>
          </a:bodyPr>
          <a:lstStyle/>
          <a:p>
            <a:r>
              <a:rPr lang="en-US" sz="1200" b="0" dirty="0">
                <a:latin typeface="Segoe UI Semilight" panose="020B0402040204020203" pitchFamily="34" charset="0"/>
                <a:cs typeface="Segoe UI Semilight" panose="020B0402040204020203" pitchFamily="34" charset="0"/>
              </a:rPr>
              <a:t>The HSN structure contains 21 sections, with 99 Chapters, about 1,244 headings, and 5,224 subheadings.</a:t>
            </a:r>
          </a:p>
          <a:p>
            <a:endParaRPr lang="en-US" sz="1200" b="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200" b="0" dirty="0">
                <a:latin typeface="Segoe UI Semilight" panose="020B0402040204020203" pitchFamily="34" charset="0"/>
                <a:cs typeface="Segoe UI Semilight" panose="020B0402040204020203" pitchFamily="34" charset="0"/>
              </a:rPr>
              <a:t>Each Section is divided into Chapters. </a:t>
            </a:r>
          </a:p>
          <a:p>
            <a:pPr marL="285750" indent="-285750">
              <a:buFont typeface="Arial" panose="020B0604020202020204" pitchFamily="34" charset="0"/>
              <a:buChar char="•"/>
            </a:pPr>
            <a:r>
              <a:rPr lang="en-US" sz="1200" b="0" dirty="0">
                <a:latin typeface="Segoe UI Semilight" panose="020B0402040204020203" pitchFamily="34" charset="0"/>
                <a:cs typeface="Segoe UI Semilight" panose="020B0402040204020203" pitchFamily="34" charset="0"/>
              </a:rPr>
              <a:t>Each Chapter is divided into Headings. </a:t>
            </a:r>
          </a:p>
          <a:p>
            <a:pPr marL="285750" indent="-285750">
              <a:buFont typeface="Arial" panose="020B0604020202020204" pitchFamily="34" charset="0"/>
              <a:buChar char="•"/>
            </a:pPr>
            <a:r>
              <a:rPr lang="en-US" sz="1200" b="0" dirty="0">
                <a:latin typeface="Segoe UI Semilight" panose="020B0402040204020203" pitchFamily="34" charset="0"/>
                <a:cs typeface="Segoe UI Semilight" panose="020B0402040204020203" pitchFamily="34" charset="0"/>
              </a:rPr>
              <a:t>Each Heading is divided into Sub-Headings.</a:t>
            </a:r>
          </a:p>
          <a:p>
            <a:pPr marL="285750" indent="-285750">
              <a:buFont typeface="Arial" panose="020B0604020202020204" pitchFamily="34" charset="0"/>
              <a:buChar char="•"/>
            </a:pPr>
            <a:endParaRPr lang="en-US" sz="12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sz="1200" b="0" dirty="0">
                <a:latin typeface="Segoe UI Semilight" panose="020B0402040204020203" pitchFamily="34" charset="0"/>
                <a:cs typeface="Segoe UI Semilight" panose="020B0402040204020203" pitchFamily="34" charset="0"/>
              </a:rPr>
              <a:t>HSN always start with other than “99”</a:t>
            </a:r>
          </a:p>
        </p:txBody>
      </p:sp>
      <p:sp>
        <p:nvSpPr>
          <p:cNvPr id="6" name="TextBox 5">
            <a:extLst>
              <a:ext uri="{FF2B5EF4-FFF2-40B4-BE49-F238E27FC236}">
                <a16:creationId xmlns:a16="http://schemas.microsoft.com/office/drawing/2014/main" id="{40F93900-8127-7FD2-6444-E8E610BE911A}"/>
              </a:ext>
            </a:extLst>
          </p:cNvPr>
          <p:cNvSpPr txBox="1"/>
          <p:nvPr/>
        </p:nvSpPr>
        <p:spPr>
          <a:xfrm>
            <a:off x="162703" y="1720956"/>
            <a:ext cx="11152980" cy="646331"/>
          </a:xfrm>
          <a:prstGeom prst="rect">
            <a:avLst/>
          </a:prstGeom>
          <a:noFill/>
        </p:spPr>
        <p:txBody>
          <a:bodyPr wrap="square">
            <a:spAutoFit/>
          </a:bodyPr>
          <a:lstStyle/>
          <a:p>
            <a:r>
              <a:rPr lang="en-US" dirty="0">
                <a:latin typeface="Segoe UI Semilight" panose="020B0402040204020203" pitchFamily="34" charset="0"/>
                <a:cs typeface="Segoe UI Semilight" panose="020B0402040204020203" pitchFamily="34" charset="0"/>
              </a:rPr>
              <a:t>The main purpose of HSN is to classify systematically and logically. This brings in a uniform classification of goods and facilitates international trade. </a:t>
            </a:r>
            <a:endParaRPr lang="en-IN" dirty="0">
              <a:latin typeface="Segoe UI Semilight" panose="020B0402040204020203" pitchFamily="34" charset="0"/>
              <a:cs typeface="Segoe UI Semilight" panose="020B0402040204020203" pitchFamily="34" charset="0"/>
            </a:endParaRPr>
          </a:p>
        </p:txBody>
      </p:sp>
      <p:sp>
        <p:nvSpPr>
          <p:cNvPr id="8" name="TextBox 7">
            <a:extLst>
              <a:ext uri="{FF2B5EF4-FFF2-40B4-BE49-F238E27FC236}">
                <a16:creationId xmlns:a16="http://schemas.microsoft.com/office/drawing/2014/main" id="{E8DDFE82-34CD-0F4F-76BF-3133C3E25AB6}"/>
              </a:ext>
            </a:extLst>
          </p:cNvPr>
          <p:cNvSpPr txBox="1"/>
          <p:nvPr/>
        </p:nvSpPr>
        <p:spPr>
          <a:xfrm>
            <a:off x="6192456" y="2576424"/>
            <a:ext cx="4363655"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IN" dirty="0">
                <a:latin typeface="Segoe UI semi light"/>
              </a:rPr>
              <a:t>Structure of HSN Code</a:t>
            </a:r>
          </a:p>
        </p:txBody>
      </p:sp>
      <p:pic>
        <p:nvPicPr>
          <p:cNvPr id="38" name="Picture 37">
            <a:extLst>
              <a:ext uri="{FF2B5EF4-FFF2-40B4-BE49-F238E27FC236}">
                <a16:creationId xmlns:a16="http://schemas.microsoft.com/office/drawing/2014/main" id="{F2BBCA23-6E4A-4930-D4D7-070EBFE5574D}"/>
              </a:ext>
            </a:extLst>
          </p:cNvPr>
          <p:cNvPicPr>
            <a:picLocks noChangeAspect="1"/>
          </p:cNvPicPr>
          <p:nvPr/>
        </p:nvPicPr>
        <p:blipFill>
          <a:blip r:embed="rId2"/>
          <a:stretch>
            <a:fillRect/>
          </a:stretch>
        </p:blipFill>
        <p:spPr>
          <a:xfrm>
            <a:off x="5293491" y="3154895"/>
            <a:ext cx="6022191" cy="2558721"/>
          </a:xfrm>
          <a:prstGeom prst="rect">
            <a:avLst/>
          </a:prstGeom>
        </p:spPr>
      </p:pic>
      <p:sp>
        <p:nvSpPr>
          <p:cNvPr id="39" name="Rectangle: Rounded Corners 38">
            <a:extLst>
              <a:ext uri="{FF2B5EF4-FFF2-40B4-BE49-F238E27FC236}">
                <a16:creationId xmlns:a16="http://schemas.microsoft.com/office/drawing/2014/main" id="{719A92EC-8E69-65BD-EAED-FA3D1DAECB73}"/>
              </a:ext>
            </a:extLst>
          </p:cNvPr>
          <p:cNvSpPr/>
          <p:nvPr/>
        </p:nvSpPr>
        <p:spPr>
          <a:xfrm>
            <a:off x="5127585" y="2367287"/>
            <a:ext cx="6632293" cy="3848318"/>
          </a:xfrm>
          <a:prstGeom prst="roundRect">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7" name="Picture 6">
            <a:extLst>
              <a:ext uri="{FF2B5EF4-FFF2-40B4-BE49-F238E27FC236}">
                <a16:creationId xmlns:a16="http://schemas.microsoft.com/office/drawing/2014/main" id="{029DBA67-FB45-FBF1-3E05-37539EF52766}"/>
              </a:ext>
            </a:extLst>
          </p:cNvPr>
          <p:cNvPicPr>
            <a:picLocks noChangeAspect="1"/>
          </p:cNvPicPr>
          <p:nvPr/>
        </p:nvPicPr>
        <p:blipFill>
          <a:blip r:embed="rId3"/>
          <a:stretch>
            <a:fillRect/>
          </a:stretch>
        </p:blipFill>
        <p:spPr>
          <a:xfrm>
            <a:off x="764870" y="4951526"/>
            <a:ext cx="3104604" cy="1366556"/>
          </a:xfrm>
          <a:prstGeom prst="rect">
            <a:avLst/>
          </a:prstGeom>
        </p:spPr>
      </p:pic>
      <p:pic>
        <p:nvPicPr>
          <p:cNvPr id="9" name="Picture 8">
            <a:extLst>
              <a:ext uri="{FF2B5EF4-FFF2-40B4-BE49-F238E27FC236}">
                <a16:creationId xmlns:a16="http://schemas.microsoft.com/office/drawing/2014/main" id="{2C3DD2C3-9DF8-511C-3801-3B4EA5FCE922}"/>
              </a:ext>
            </a:extLst>
          </p:cNvPr>
          <p:cNvPicPr>
            <a:picLocks noChangeAspect="1"/>
          </p:cNvPicPr>
          <p:nvPr/>
        </p:nvPicPr>
        <p:blipFill>
          <a:blip r:embed="rId4"/>
          <a:stretch>
            <a:fillRect/>
          </a:stretch>
        </p:blipFill>
        <p:spPr>
          <a:xfrm>
            <a:off x="452070" y="4360797"/>
            <a:ext cx="3804234" cy="499915"/>
          </a:xfrm>
          <a:prstGeom prst="rect">
            <a:avLst/>
          </a:prstGeom>
        </p:spPr>
      </p:pic>
    </p:spTree>
    <p:extLst>
      <p:ext uri="{BB962C8B-B14F-4D97-AF65-F5344CB8AC3E}">
        <p14:creationId xmlns:p14="http://schemas.microsoft.com/office/powerpoint/2010/main" val="274631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FCF83-97DB-5F84-2B99-5B38FF393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6F5F0-381C-991A-A307-F363F58553D4}"/>
              </a:ext>
            </a:extLst>
          </p:cNvPr>
          <p:cNvSpPr>
            <a:spLocks noGrp="1"/>
          </p:cNvSpPr>
          <p:nvPr>
            <p:ph type="title"/>
          </p:nvPr>
        </p:nvSpPr>
        <p:spPr/>
        <p:txBody>
          <a:bodyPr/>
          <a:lstStyle/>
          <a:p>
            <a:r>
              <a:rPr lang="en-US" dirty="0"/>
              <a:t>SAC - Services Accounting Code</a:t>
            </a:r>
            <a:endParaRPr lang="en-IN" dirty="0"/>
          </a:p>
        </p:txBody>
      </p:sp>
      <p:sp>
        <p:nvSpPr>
          <p:cNvPr id="4" name="TextBox 3">
            <a:extLst>
              <a:ext uri="{FF2B5EF4-FFF2-40B4-BE49-F238E27FC236}">
                <a16:creationId xmlns:a16="http://schemas.microsoft.com/office/drawing/2014/main" id="{77108061-0B0C-0098-A086-AF28E5BF86C5}"/>
              </a:ext>
            </a:extLst>
          </p:cNvPr>
          <p:cNvSpPr txBox="1"/>
          <p:nvPr/>
        </p:nvSpPr>
        <p:spPr>
          <a:xfrm>
            <a:off x="1079759" y="2874595"/>
            <a:ext cx="9591957" cy="2031325"/>
          </a:xfrm>
          <a:custGeom>
            <a:avLst/>
            <a:gdLst>
              <a:gd name="connsiteX0" fmla="*/ 0 w 9591957"/>
              <a:gd name="connsiteY0" fmla="*/ 0 h 2031325"/>
              <a:gd name="connsiteX1" fmla="*/ 791336 w 9591957"/>
              <a:gd name="connsiteY1" fmla="*/ 0 h 2031325"/>
              <a:gd name="connsiteX2" fmla="*/ 1582673 w 9591957"/>
              <a:gd name="connsiteY2" fmla="*/ 0 h 2031325"/>
              <a:gd name="connsiteX3" fmla="*/ 2086251 w 9591957"/>
              <a:gd name="connsiteY3" fmla="*/ 0 h 2031325"/>
              <a:gd name="connsiteX4" fmla="*/ 2589828 w 9591957"/>
              <a:gd name="connsiteY4" fmla="*/ 0 h 2031325"/>
              <a:gd name="connsiteX5" fmla="*/ 3093406 w 9591957"/>
              <a:gd name="connsiteY5" fmla="*/ 0 h 2031325"/>
              <a:gd name="connsiteX6" fmla="*/ 3596984 w 9591957"/>
              <a:gd name="connsiteY6" fmla="*/ 0 h 2031325"/>
              <a:gd name="connsiteX7" fmla="*/ 4196481 w 9591957"/>
              <a:gd name="connsiteY7" fmla="*/ 0 h 2031325"/>
              <a:gd name="connsiteX8" fmla="*/ 4795979 w 9591957"/>
              <a:gd name="connsiteY8" fmla="*/ 0 h 2031325"/>
              <a:gd name="connsiteX9" fmla="*/ 5587315 w 9591957"/>
              <a:gd name="connsiteY9" fmla="*/ 0 h 2031325"/>
              <a:gd name="connsiteX10" fmla="*/ 6378651 w 9591957"/>
              <a:gd name="connsiteY10" fmla="*/ 0 h 2031325"/>
              <a:gd name="connsiteX11" fmla="*/ 7169988 w 9591957"/>
              <a:gd name="connsiteY11" fmla="*/ 0 h 2031325"/>
              <a:gd name="connsiteX12" fmla="*/ 7481726 w 9591957"/>
              <a:gd name="connsiteY12" fmla="*/ 0 h 2031325"/>
              <a:gd name="connsiteX13" fmla="*/ 8081224 w 9591957"/>
              <a:gd name="connsiteY13" fmla="*/ 0 h 2031325"/>
              <a:gd name="connsiteX14" fmla="*/ 8776641 w 9591957"/>
              <a:gd name="connsiteY14" fmla="*/ 0 h 2031325"/>
              <a:gd name="connsiteX15" fmla="*/ 9591957 w 9591957"/>
              <a:gd name="connsiteY15" fmla="*/ 0 h 2031325"/>
              <a:gd name="connsiteX16" fmla="*/ 9591957 w 9591957"/>
              <a:gd name="connsiteY16" fmla="*/ 446892 h 2031325"/>
              <a:gd name="connsiteX17" fmla="*/ 9591957 w 9591957"/>
              <a:gd name="connsiteY17" fmla="*/ 975036 h 2031325"/>
              <a:gd name="connsiteX18" fmla="*/ 9591957 w 9591957"/>
              <a:gd name="connsiteY18" fmla="*/ 1462554 h 2031325"/>
              <a:gd name="connsiteX19" fmla="*/ 9591957 w 9591957"/>
              <a:gd name="connsiteY19" fmla="*/ 2031325 h 2031325"/>
              <a:gd name="connsiteX20" fmla="*/ 9280218 w 9591957"/>
              <a:gd name="connsiteY20" fmla="*/ 2031325 h 2031325"/>
              <a:gd name="connsiteX21" fmla="*/ 8680721 w 9591957"/>
              <a:gd name="connsiteY21" fmla="*/ 2031325 h 2031325"/>
              <a:gd name="connsiteX22" fmla="*/ 7985304 w 9591957"/>
              <a:gd name="connsiteY22" fmla="*/ 2031325 h 2031325"/>
              <a:gd name="connsiteX23" fmla="*/ 7673566 w 9591957"/>
              <a:gd name="connsiteY23" fmla="*/ 2031325 h 2031325"/>
              <a:gd name="connsiteX24" fmla="*/ 6882229 w 9591957"/>
              <a:gd name="connsiteY24" fmla="*/ 2031325 h 2031325"/>
              <a:gd name="connsiteX25" fmla="*/ 6474571 w 9591957"/>
              <a:gd name="connsiteY25" fmla="*/ 2031325 h 2031325"/>
              <a:gd name="connsiteX26" fmla="*/ 5779154 w 9591957"/>
              <a:gd name="connsiteY26" fmla="*/ 2031325 h 2031325"/>
              <a:gd name="connsiteX27" fmla="*/ 4987818 w 9591957"/>
              <a:gd name="connsiteY27" fmla="*/ 2031325 h 2031325"/>
              <a:gd name="connsiteX28" fmla="*/ 4676079 w 9591957"/>
              <a:gd name="connsiteY28" fmla="*/ 2031325 h 2031325"/>
              <a:gd name="connsiteX29" fmla="*/ 4076582 w 9591957"/>
              <a:gd name="connsiteY29" fmla="*/ 2031325 h 2031325"/>
              <a:gd name="connsiteX30" fmla="*/ 3668924 w 9591957"/>
              <a:gd name="connsiteY30" fmla="*/ 2031325 h 2031325"/>
              <a:gd name="connsiteX31" fmla="*/ 3261265 w 9591957"/>
              <a:gd name="connsiteY31" fmla="*/ 2031325 h 2031325"/>
              <a:gd name="connsiteX32" fmla="*/ 2949527 w 9591957"/>
              <a:gd name="connsiteY32" fmla="*/ 2031325 h 2031325"/>
              <a:gd name="connsiteX33" fmla="*/ 2254110 w 9591957"/>
              <a:gd name="connsiteY33" fmla="*/ 2031325 h 2031325"/>
              <a:gd name="connsiteX34" fmla="*/ 1462773 w 9591957"/>
              <a:gd name="connsiteY34" fmla="*/ 2031325 h 2031325"/>
              <a:gd name="connsiteX35" fmla="*/ 1055115 w 9591957"/>
              <a:gd name="connsiteY35" fmla="*/ 2031325 h 2031325"/>
              <a:gd name="connsiteX36" fmla="*/ 0 w 9591957"/>
              <a:gd name="connsiteY36" fmla="*/ 2031325 h 2031325"/>
              <a:gd name="connsiteX37" fmla="*/ 0 w 9591957"/>
              <a:gd name="connsiteY37" fmla="*/ 1503181 h 2031325"/>
              <a:gd name="connsiteX38" fmla="*/ 0 w 9591957"/>
              <a:gd name="connsiteY38" fmla="*/ 1035976 h 2031325"/>
              <a:gd name="connsiteX39" fmla="*/ 0 w 9591957"/>
              <a:gd name="connsiteY39" fmla="*/ 548458 h 2031325"/>
              <a:gd name="connsiteX40" fmla="*/ 0 w 9591957"/>
              <a:gd name="connsiteY40" fmla="*/ 0 h 203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91957" h="2031325" extrusionOk="0">
                <a:moveTo>
                  <a:pt x="0" y="0"/>
                </a:moveTo>
                <a:cubicBezTo>
                  <a:pt x="245494" y="-21590"/>
                  <a:pt x="475776" y="55687"/>
                  <a:pt x="791336" y="0"/>
                </a:cubicBezTo>
                <a:cubicBezTo>
                  <a:pt x="1106896" y="-55687"/>
                  <a:pt x="1348854" y="7477"/>
                  <a:pt x="1582673" y="0"/>
                </a:cubicBezTo>
                <a:cubicBezTo>
                  <a:pt x="1816492" y="-7477"/>
                  <a:pt x="1835163" y="24792"/>
                  <a:pt x="2086251" y="0"/>
                </a:cubicBezTo>
                <a:cubicBezTo>
                  <a:pt x="2337339" y="-24792"/>
                  <a:pt x="2440685" y="38883"/>
                  <a:pt x="2589828" y="0"/>
                </a:cubicBezTo>
                <a:cubicBezTo>
                  <a:pt x="2738971" y="-38883"/>
                  <a:pt x="2865807" y="33993"/>
                  <a:pt x="3093406" y="0"/>
                </a:cubicBezTo>
                <a:cubicBezTo>
                  <a:pt x="3321005" y="-33993"/>
                  <a:pt x="3483820" y="43243"/>
                  <a:pt x="3596984" y="0"/>
                </a:cubicBezTo>
                <a:cubicBezTo>
                  <a:pt x="3710148" y="-43243"/>
                  <a:pt x="3933220" y="6833"/>
                  <a:pt x="4196481" y="0"/>
                </a:cubicBezTo>
                <a:cubicBezTo>
                  <a:pt x="4459742" y="-6833"/>
                  <a:pt x="4558295" y="52857"/>
                  <a:pt x="4795979" y="0"/>
                </a:cubicBezTo>
                <a:cubicBezTo>
                  <a:pt x="5033663" y="-52857"/>
                  <a:pt x="5247072" y="36288"/>
                  <a:pt x="5587315" y="0"/>
                </a:cubicBezTo>
                <a:cubicBezTo>
                  <a:pt x="5927558" y="-36288"/>
                  <a:pt x="6211866" y="78825"/>
                  <a:pt x="6378651" y="0"/>
                </a:cubicBezTo>
                <a:cubicBezTo>
                  <a:pt x="6545436" y="-78825"/>
                  <a:pt x="6809903" y="50604"/>
                  <a:pt x="7169988" y="0"/>
                </a:cubicBezTo>
                <a:cubicBezTo>
                  <a:pt x="7530073" y="-50604"/>
                  <a:pt x="7365394" y="27978"/>
                  <a:pt x="7481726" y="0"/>
                </a:cubicBezTo>
                <a:cubicBezTo>
                  <a:pt x="7598058" y="-27978"/>
                  <a:pt x="7915257" y="31414"/>
                  <a:pt x="8081224" y="0"/>
                </a:cubicBezTo>
                <a:cubicBezTo>
                  <a:pt x="8247191" y="-31414"/>
                  <a:pt x="8564838" y="28164"/>
                  <a:pt x="8776641" y="0"/>
                </a:cubicBezTo>
                <a:cubicBezTo>
                  <a:pt x="8988444" y="-28164"/>
                  <a:pt x="9262466" y="92324"/>
                  <a:pt x="9591957" y="0"/>
                </a:cubicBezTo>
                <a:cubicBezTo>
                  <a:pt x="9618811" y="107722"/>
                  <a:pt x="9552431" y="352898"/>
                  <a:pt x="9591957" y="446892"/>
                </a:cubicBezTo>
                <a:cubicBezTo>
                  <a:pt x="9631483" y="540886"/>
                  <a:pt x="9589024" y="849242"/>
                  <a:pt x="9591957" y="975036"/>
                </a:cubicBezTo>
                <a:cubicBezTo>
                  <a:pt x="9594890" y="1100830"/>
                  <a:pt x="9550306" y="1231798"/>
                  <a:pt x="9591957" y="1462554"/>
                </a:cubicBezTo>
                <a:cubicBezTo>
                  <a:pt x="9633608" y="1693310"/>
                  <a:pt x="9523782" y="1748812"/>
                  <a:pt x="9591957" y="2031325"/>
                </a:cubicBezTo>
                <a:cubicBezTo>
                  <a:pt x="9448158" y="2052551"/>
                  <a:pt x="9412644" y="2012899"/>
                  <a:pt x="9280218" y="2031325"/>
                </a:cubicBezTo>
                <a:cubicBezTo>
                  <a:pt x="9147792" y="2049751"/>
                  <a:pt x="8874850" y="1978295"/>
                  <a:pt x="8680721" y="2031325"/>
                </a:cubicBezTo>
                <a:cubicBezTo>
                  <a:pt x="8486592" y="2084355"/>
                  <a:pt x="8281758" y="2001387"/>
                  <a:pt x="7985304" y="2031325"/>
                </a:cubicBezTo>
                <a:cubicBezTo>
                  <a:pt x="7688850" y="2061263"/>
                  <a:pt x="7803460" y="2006035"/>
                  <a:pt x="7673566" y="2031325"/>
                </a:cubicBezTo>
                <a:cubicBezTo>
                  <a:pt x="7543672" y="2056615"/>
                  <a:pt x="7072414" y="1979688"/>
                  <a:pt x="6882229" y="2031325"/>
                </a:cubicBezTo>
                <a:cubicBezTo>
                  <a:pt x="6692044" y="2082962"/>
                  <a:pt x="6599001" y="2005538"/>
                  <a:pt x="6474571" y="2031325"/>
                </a:cubicBezTo>
                <a:cubicBezTo>
                  <a:pt x="6350141" y="2057112"/>
                  <a:pt x="6098675" y="1978353"/>
                  <a:pt x="5779154" y="2031325"/>
                </a:cubicBezTo>
                <a:cubicBezTo>
                  <a:pt x="5459633" y="2084297"/>
                  <a:pt x="5320198" y="1988154"/>
                  <a:pt x="4987818" y="2031325"/>
                </a:cubicBezTo>
                <a:cubicBezTo>
                  <a:pt x="4655438" y="2074496"/>
                  <a:pt x="4755216" y="2011894"/>
                  <a:pt x="4676079" y="2031325"/>
                </a:cubicBezTo>
                <a:cubicBezTo>
                  <a:pt x="4596942" y="2050756"/>
                  <a:pt x="4329967" y="2005828"/>
                  <a:pt x="4076582" y="2031325"/>
                </a:cubicBezTo>
                <a:cubicBezTo>
                  <a:pt x="3823197" y="2056822"/>
                  <a:pt x="3812133" y="2015702"/>
                  <a:pt x="3668924" y="2031325"/>
                </a:cubicBezTo>
                <a:cubicBezTo>
                  <a:pt x="3525715" y="2046948"/>
                  <a:pt x="3375716" y="2000841"/>
                  <a:pt x="3261265" y="2031325"/>
                </a:cubicBezTo>
                <a:cubicBezTo>
                  <a:pt x="3146814" y="2061809"/>
                  <a:pt x="3042969" y="2018500"/>
                  <a:pt x="2949527" y="2031325"/>
                </a:cubicBezTo>
                <a:cubicBezTo>
                  <a:pt x="2856085" y="2044150"/>
                  <a:pt x="2500903" y="1962691"/>
                  <a:pt x="2254110" y="2031325"/>
                </a:cubicBezTo>
                <a:cubicBezTo>
                  <a:pt x="2007317" y="2099959"/>
                  <a:pt x="1695499" y="1984187"/>
                  <a:pt x="1462773" y="2031325"/>
                </a:cubicBezTo>
                <a:cubicBezTo>
                  <a:pt x="1230047" y="2078463"/>
                  <a:pt x="1241099" y="2026299"/>
                  <a:pt x="1055115" y="2031325"/>
                </a:cubicBezTo>
                <a:cubicBezTo>
                  <a:pt x="869131" y="2036351"/>
                  <a:pt x="401136" y="1939248"/>
                  <a:pt x="0" y="2031325"/>
                </a:cubicBezTo>
                <a:cubicBezTo>
                  <a:pt x="-33079" y="1842469"/>
                  <a:pt x="57345" y="1633302"/>
                  <a:pt x="0" y="1503181"/>
                </a:cubicBezTo>
                <a:cubicBezTo>
                  <a:pt x="-57345" y="1373060"/>
                  <a:pt x="26267" y="1136129"/>
                  <a:pt x="0" y="1035976"/>
                </a:cubicBezTo>
                <a:cubicBezTo>
                  <a:pt x="-26267" y="935823"/>
                  <a:pt x="8662" y="773793"/>
                  <a:pt x="0" y="548458"/>
                </a:cubicBezTo>
                <a:cubicBezTo>
                  <a:pt x="-8662" y="323123"/>
                  <a:pt x="53798" y="142051"/>
                  <a:pt x="0" y="0"/>
                </a:cubicBezTo>
                <a:close/>
              </a:path>
            </a:pathLst>
          </a:custGeom>
          <a:noFill/>
          <a:ln>
            <a:solidFill>
              <a:schemeClr val="tx1"/>
            </a:solidFill>
            <a:extLst>
              <a:ext uri="{C807C97D-BFC1-408E-A445-0C87EB9F89A2}">
                <ask:lineSketchStyleProps xmlns:ask="http://schemas.microsoft.com/office/drawing/2018/sketchyshapes" sd="3504271711">
                  <a:prstGeom prst="rect">
                    <a:avLst/>
                  </a:prstGeom>
                  <ask:type>
                    <ask:lineSketchScribble/>
                  </ask:type>
                </ask:lineSketchStyleProps>
              </a:ext>
            </a:extLst>
          </a:ln>
        </p:spPr>
        <p:txBody>
          <a:bodyPr wrap="square">
            <a:spAutoFit/>
          </a:bodyPr>
          <a:lstStyle/>
          <a:p>
            <a:r>
              <a:rPr lang="en-US" b="0" dirty="0">
                <a:latin typeface="Segoe UI Semilight" panose="020B0402040204020203" pitchFamily="34" charset="0"/>
                <a:cs typeface="Segoe UI Semilight" panose="020B0402040204020203" pitchFamily="34" charset="0"/>
              </a:rPr>
              <a:t>Services are classified as per the Services Accounting Code (SAC). The SAC is strictly numeric and is 6 digits.</a:t>
            </a:r>
          </a:p>
          <a:p>
            <a:endParaRPr lang="en-US" b="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b="0" dirty="0">
                <a:latin typeface="Segoe UI Semilight" panose="020B0402040204020203" pitchFamily="34" charset="0"/>
                <a:cs typeface="Segoe UI Semilight" panose="020B0402040204020203" pitchFamily="34" charset="0"/>
              </a:rPr>
              <a:t>The first two digits are the same for all services i.e. 99</a:t>
            </a:r>
          </a:p>
          <a:p>
            <a:pPr marL="285750" indent="-285750">
              <a:buFont typeface="Arial" panose="020B0604020202020204" pitchFamily="34" charset="0"/>
              <a:buChar char="•"/>
            </a:pPr>
            <a:r>
              <a:rPr lang="en-US" b="0" dirty="0">
                <a:latin typeface="Segoe UI Semilight" panose="020B0402040204020203" pitchFamily="34" charset="0"/>
                <a:cs typeface="Segoe UI Semilight" panose="020B0402040204020203" pitchFamily="34" charset="0"/>
              </a:rPr>
              <a:t>The next two digits (82) represent the major nature of service, in this case, legal services</a:t>
            </a:r>
          </a:p>
          <a:p>
            <a:pPr marL="285750" indent="-285750">
              <a:buFont typeface="Arial" panose="020B0604020202020204" pitchFamily="34" charset="0"/>
              <a:buChar char="•"/>
            </a:pPr>
            <a:r>
              <a:rPr lang="en-US" b="0" dirty="0">
                <a:latin typeface="Segoe UI Semilight" panose="020B0402040204020203" pitchFamily="34" charset="0"/>
                <a:cs typeface="Segoe UI Semilight" panose="020B0402040204020203" pitchFamily="34" charset="0"/>
              </a:rPr>
              <a:t>The last two digits (13) represent the detailed nature of service, i.e., legal documentation for patents, etc.,</a:t>
            </a:r>
          </a:p>
        </p:txBody>
      </p:sp>
      <p:sp>
        <p:nvSpPr>
          <p:cNvPr id="6" name="TextBox 5">
            <a:extLst>
              <a:ext uri="{FF2B5EF4-FFF2-40B4-BE49-F238E27FC236}">
                <a16:creationId xmlns:a16="http://schemas.microsoft.com/office/drawing/2014/main" id="{3E90CF31-EE1C-4DC2-5559-5B680115D233}"/>
              </a:ext>
            </a:extLst>
          </p:cNvPr>
          <p:cNvSpPr txBox="1"/>
          <p:nvPr/>
        </p:nvSpPr>
        <p:spPr>
          <a:xfrm>
            <a:off x="162703" y="1720956"/>
            <a:ext cx="11152980" cy="646331"/>
          </a:xfrm>
          <a:prstGeom prst="rect">
            <a:avLst/>
          </a:prstGeom>
          <a:noFill/>
        </p:spPr>
        <p:txBody>
          <a:bodyPr wrap="square">
            <a:spAutoFit/>
          </a:bodyPr>
          <a:lstStyle/>
          <a:p>
            <a:r>
              <a:rPr lang="en-US" dirty="0">
                <a:latin typeface="Segoe UI Semilight" panose="020B0402040204020203" pitchFamily="34" charset="0"/>
                <a:cs typeface="Segoe UI Semilight" panose="020B0402040204020203" pitchFamily="34" charset="0"/>
              </a:rPr>
              <a:t>Like goods, services are also classified uniformly for recognition, measurement and taxation. Codes for services are called Services Accounting Codes or SAC</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7418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Invoicing</a:t>
            </a:r>
            <a:endParaRPr lang="en-IN" dirty="0">
              <a:solidFill>
                <a:schemeClr val="bg1"/>
              </a:solidFill>
            </a:endParaRPr>
          </a:p>
        </p:txBody>
      </p:sp>
    </p:spTree>
    <p:extLst>
      <p:ext uri="{BB962C8B-B14F-4D97-AF65-F5344CB8AC3E}">
        <p14:creationId xmlns:p14="http://schemas.microsoft.com/office/powerpoint/2010/main" val="1479609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CCBD8-F082-DE07-F642-7629FBEA1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E31D68-8C94-31FA-E0EF-00CBD534A56E}"/>
              </a:ext>
            </a:extLst>
          </p:cNvPr>
          <p:cNvSpPr>
            <a:spLocks noGrp="1"/>
          </p:cNvSpPr>
          <p:nvPr>
            <p:ph type="title"/>
          </p:nvPr>
        </p:nvSpPr>
        <p:spPr/>
        <p:txBody>
          <a:bodyPr/>
          <a:lstStyle/>
          <a:p>
            <a:r>
              <a:rPr lang="en-US" dirty="0"/>
              <a:t>GST Invoices</a:t>
            </a:r>
            <a:endParaRPr lang="en-IN" dirty="0"/>
          </a:p>
        </p:txBody>
      </p:sp>
      <p:sp>
        <p:nvSpPr>
          <p:cNvPr id="4" name="TextBox 3">
            <a:extLst>
              <a:ext uri="{FF2B5EF4-FFF2-40B4-BE49-F238E27FC236}">
                <a16:creationId xmlns:a16="http://schemas.microsoft.com/office/drawing/2014/main" id="{C0DC0819-1F0E-5461-77FF-D248BA39F3A2}"/>
              </a:ext>
            </a:extLst>
          </p:cNvPr>
          <p:cNvSpPr txBox="1"/>
          <p:nvPr/>
        </p:nvSpPr>
        <p:spPr>
          <a:xfrm>
            <a:off x="290024" y="1663480"/>
            <a:ext cx="11315026" cy="923330"/>
          </a:xfrm>
          <a:prstGeom prst="rect">
            <a:avLst/>
          </a:prstGeom>
          <a:noFill/>
        </p:spPr>
        <p:txBody>
          <a:bodyPr wrap="square">
            <a:spAutoFit/>
          </a:bodyPr>
          <a:lstStyle/>
          <a:p>
            <a:r>
              <a:rPr lang="en-US" dirty="0">
                <a:latin typeface="Segoe UI Semilight" panose="020B0402040204020203" pitchFamily="34" charset="0"/>
                <a:cs typeface="Segoe UI Semilight" panose="020B0402040204020203" pitchFamily="34" charset="0"/>
              </a:rPr>
              <a:t>When a registered taxable person supplies taxable goods or services, a GST invoice is issued. To issue and receive a GST-compliant invoice is a prerequisite to claim ITC. If a taxpayer does not issue such an invoice to his customer - who is a registered taxable person, his customer loses the ITC claim, and the taxpayer loses its customers.</a:t>
            </a:r>
            <a:endParaRPr lang="en-IN" dirty="0">
              <a:latin typeface="Segoe UI Semilight" panose="020B0402040204020203" pitchFamily="34" charset="0"/>
              <a:cs typeface="Segoe UI Semilight" panose="020B0402040204020203" pitchFamily="34" charset="0"/>
            </a:endParaRPr>
          </a:p>
        </p:txBody>
      </p:sp>
      <p:sp>
        <p:nvSpPr>
          <p:cNvPr id="9" name="Rectangle: Diagonal Corners Rounded 8">
            <a:extLst>
              <a:ext uri="{FF2B5EF4-FFF2-40B4-BE49-F238E27FC236}">
                <a16:creationId xmlns:a16="http://schemas.microsoft.com/office/drawing/2014/main" id="{B988D8EE-D08C-2932-9DF8-CE4D9B742F49}"/>
              </a:ext>
            </a:extLst>
          </p:cNvPr>
          <p:cNvSpPr/>
          <p:nvPr/>
        </p:nvSpPr>
        <p:spPr>
          <a:xfrm>
            <a:off x="221212" y="3380408"/>
            <a:ext cx="2546430" cy="106487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solidFill>
                  <a:schemeClr val="tx1"/>
                </a:solidFill>
                <a:latin typeface="Segoe UI Semilight" panose="020B0402040204020203" pitchFamily="34" charset="0"/>
                <a:cs typeface="Segoe UI Semilight" panose="020B0402040204020203" pitchFamily="34" charset="0"/>
              </a:rPr>
              <a:t>Tax Invoice </a:t>
            </a:r>
            <a:r>
              <a:rPr lang="en-US" sz="1600" dirty="0">
                <a:latin typeface="Segoe UI Semilight" panose="020B0402040204020203" pitchFamily="34" charset="0"/>
                <a:cs typeface="Segoe UI Semilight" panose="020B0402040204020203" pitchFamily="34" charset="0"/>
              </a:rPr>
              <a:t>– Issue to registered dealer billed with Taxable Items</a:t>
            </a:r>
            <a:endParaRPr lang="en-IN" sz="1600" dirty="0">
              <a:latin typeface="Segoe UI Semilight" panose="020B0402040204020203" pitchFamily="34" charset="0"/>
              <a:cs typeface="Segoe UI Semilight" panose="020B0402040204020203" pitchFamily="34" charset="0"/>
            </a:endParaRPr>
          </a:p>
        </p:txBody>
      </p:sp>
      <p:sp>
        <p:nvSpPr>
          <p:cNvPr id="11" name="Rectangle: Diagonal Corners Rounded 10">
            <a:extLst>
              <a:ext uri="{FF2B5EF4-FFF2-40B4-BE49-F238E27FC236}">
                <a16:creationId xmlns:a16="http://schemas.microsoft.com/office/drawing/2014/main" id="{95BE0D3A-A302-A0D3-F8A8-4A5F0605CC18}"/>
              </a:ext>
            </a:extLst>
          </p:cNvPr>
          <p:cNvSpPr/>
          <p:nvPr/>
        </p:nvSpPr>
        <p:spPr>
          <a:xfrm>
            <a:off x="8492919" y="3327268"/>
            <a:ext cx="3182718" cy="1241494"/>
          </a:xfrm>
          <a:prstGeom prst="round2DiagRect">
            <a:avLst/>
          </a:prstGeom>
        </p:spPr>
        <p:style>
          <a:lnRef idx="2">
            <a:schemeClr val="accent1"/>
          </a:lnRef>
          <a:fillRef idx="1">
            <a:schemeClr val="lt1"/>
          </a:fillRef>
          <a:effectRef idx="0">
            <a:schemeClr val="accent1"/>
          </a:effectRef>
          <a:fontRef idx="minor">
            <a:schemeClr val="dk1"/>
          </a:fontRef>
        </p:style>
        <p:txBody>
          <a:bodyPr rtlCol="0" anchor="ctr"/>
          <a:lstStyle/>
          <a:p>
            <a:pPr algn="l"/>
            <a:r>
              <a:rPr lang="en-US" sz="1600" b="1" dirty="0">
                <a:solidFill>
                  <a:schemeClr val="tx1"/>
                </a:solidFill>
                <a:effectLst/>
                <a:latin typeface="Segoe UI Semilight" panose="020B0402040204020203" pitchFamily="34" charset="0"/>
                <a:cs typeface="Segoe UI Semilight" panose="020B0402040204020203" pitchFamily="34" charset="0"/>
              </a:rPr>
              <a:t>Bill of Supply </a:t>
            </a:r>
            <a:r>
              <a:rPr lang="en-US" sz="1600" dirty="0">
                <a:solidFill>
                  <a:srgbClr val="212529"/>
                </a:solidFill>
                <a:latin typeface="Segoe UI Semilight" panose="020B0402040204020203" pitchFamily="34" charset="0"/>
                <a:cs typeface="Segoe UI Semilight" panose="020B0402040204020203" pitchFamily="34" charset="0"/>
              </a:rPr>
              <a:t>- </a:t>
            </a:r>
            <a:r>
              <a:rPr lang="en-US" sz="1600" dirty="0">
                <a:solidFill>
                  <a:schemeClr val="tx1"/>
                </a:solidFill>
                <a:latin typeface="Segoe UI Semilight" panose="020B0402040204020203" pitchFamily="34" charset="0"/>
                <a:cs typeface="Segoe UI Semilight" panose="020B0402040204020203" pitchFamily="34" charset="0"/>
              </a:rPr>
              <a:t>Issued for </a:t>
            </a:r>
            <a:r>
              <a:rPr lang="en-US" sz="1600" b="0" i="0" u="none" strike="noStrike" dirty="0">
                <a:solidFill>
                  <a:schemeClr val="tx1"/>
                </a:solidFill>
                <a:effectLst/>
                <a:latin typeface="Segoe UI Semilight" panose="020B0402040204020203" pitchFamily="34" charset="0"/>
                <a:cs typeface="Segoe UI Semilight" panose="020B0402040204020203" pitchFamily="34" charset="0"/>
              </a:rPr>
              <a:t>exempted goods or services / P</a:t>
            </a:r>
            <a:r>
              <a:rPr lang="en-US" sz="1600" b="0" i="0" dirty="0">
                <a:solidFill>
                  <a:schemeClr val="tx1"/>
                </a:solidFill>
                <a:effectLst/>
                <a:latin typeface="Segoe UI Semilight" panose="020B0402040204020203" pitchFamily="34" charset="0"/>
                <a:cs typeface="Segoe UI Semilight" panose="020B0402040204020203" pitchFamily="34" charset="0"/>
              </a:rPr>
              <a:t>aying tax under the composition</a:t>
            </a:r>
            <a:r>
              <a:rPr lang="en-US" sz="1600" b="0" i="0" u="none" strike="noStrike" dirty="0">
                <a:solidFill>
                  <a:schemeClr val="tx1"/>
                </a:solidFill>
                <a:effectLst/>
                <a:latin typeface="Segoe UI Semilight" panose="020B0402040204020203" pitchFamily="34" charset="0"/>
                <a:cs typeface="Segoe UI Semilight" panose="020B0402040204020203" pitchFamily="34" charset="0"/>
              </a:rPr>
              <a:t> scheme</a:t>
            </a:r>
            <a:endParaRPr lang="en-US" sz="1600" b="0" i="0" dirty="0">
              <a:solidFill>
                <a:schemeClr val="tx1"/>
              </a:solidFill>
              <a:effectLst/>
              <a:latin typeface="Segoe UI Semilight" panose="020B0402040204020203" pitchFamily="34" charset="0"/>
              <a:cs typeface="Segoe UI Semilight" panose="020B0402040204020203" pitchFamily="34" charset="0"/>
            </a:endParaRPr>
          </a:p>
          <a:p>
            <a:pPr algn="ctr"/>
            <a:endParaRPr lang="en-IN" sz="1600" dirty="0"/>
          </a:p>
        </p:txBody>
      </p:sp>
      <p:sp>
        <p:nvSpPr>
          <p:cNvPr id="12" name="Rectangle: Diagonal Corners Rounded 11">
            <a:extLst>
              <a:ext uri="{FF2B5EF4-FFF2-40B4-BE49-F238E27FC236}">
                <a16:creationId xmlns:a16="http://schemas.microsoft.com/office/drawing/2014/main" id="{2AA22825-A38F-A87C-68B8-E2DC7006EA6E}"/>
              </a:ext>
            </a:extLst>
          </p:cNvPr>
          <p:cNvSpPr/>
          <p:nvPr/>
        </p:nvSpPr>
        <p:spPr>
          <a:xfrm>
            <a:off x="3183040" y="2866110"/>
            <a:ext cx="2546429" cy="1345438"/>
          </a:xfrm>
          <a:prstGeom prst="round2Diag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sz="1600" b="1" dirty="0">
                <a:solidFill>
                  <a:srgbClr val="4F4F4F"/>
                </a:solidFill>
                <a:effectLst/>
                <a:latin typeface="Segoe UI Semilight" panose="020B0402040204020203" pitchFamily="34" charset="0"/>
                <a:cs typeface="Segoe UI Semilight" panose="020B0402040204020203" pitchFamily="34" charset="0"/>
              </a:rPr>
              <a:t>Debit Note / Credit Note </a:t>
            </a:r>
            <a:r>
              <a:rPr lang="en-IN" sz="1600" dirty="0">
                <a:solidFill>
                  <a:srgbClr val="4F4F4F"/>
                </a:solidFill>
                <a:effectLst/>
                <a:latin typeface="Segoe UI Semilight" panose="020B0402040204020203" pitchFamily="34" charset="0"/>
                <a:cs typeface="Segoe UI Semilight" panose="020B0402040204020203" pitchFamily="34" charset="0"/>
              </a:rPr>
              <a:t>– Purchase / Sales Returns / Price escalations / de-escalations</a:t>
            </a:r>
            <a:endParaRPr lang="en-IN" dirty="0">
              <a:latin typeface="Segoe UI Semilight" panose="020B0402040204020203" pitchFamily="34" charset="0"/>
              <a:cs typeface="Segoe UI Semilight" panose="020B0402040204020203" pitchFamily="34" charset="0"/>
            </a:endParaRPr>
          </a:p>
        </p:txBody>
      </p:sp>
      <p:sp>
        <p:nvSpPr>
          <p:cNvPr id="13" name="Rectangle: Diagonal Corners Rounded 12">
            <a:extLst>
              <a:ext uri="{FF2B5EF4-FFF2-40B4-BE49-F238E27FC236}">
                <a16:creationId xmlns:a16="http://schemas.microsoft.com/office/drawing/2014/main" id="{8073BF04-CF98-0413-B4A3-A7A9D53D0FC4}"/>
              </a:ext>
            </a:extLst>
          </p:cNvPr>
          <p:cNvSpPr/>
          <p:nvPr/>
        </p:nvSpPr>
        <p:spPr>
          <a:xfrm>
            <a:off x="6944810" y="4924863"/>
            <a:ext cx="3321616" cy="1604241"/>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1600" b="1" dirty="0">
                <a:solidFill>
                  <a:srgbClr val="4F4F4F"/>
                </a:solidFill>
                <a:effectLst/>
                <a:latin typeface="Segoe UI Semilight" panose="020B0402040204020203" pitchFamily="34" charset="0"/>
                <a:cs typeface="Segoe UI Semilight" panose="020B0402040204020203" pitchFamily="34" charset="0"/>
              </a:rPr>
              <a:t>Export Invoice</a:t>
            </a:r>
          </a:p>
          <a:p>
            <a:pPr algn="ctr"/>
            <a:r>
              <a:rPr lang="en-US" sz="1600" b="0" i="0" dirty="0">
                <a:solidFill>
                  <a:srgbClr val="212529"/>
                </a:solidFill>
                <a:effectLst/>
                <a:latin typeface="Segoe UI Semilight" panose="020B0402040204020203" pitchFamily="34" charset="0"/>
                <a:cs typeface="Segoe UI Semilight" panose="020B0402040204020203" pitchFamily="34" charset="0"/>
              </a:rPr>
              <a:t>'"Supply meant for export on payment of IGST" or "Supply meant for export under bond or letter of undertaking without payment of IGST"</a:t>
            </a:r>
            <a:endParaRPr lang="en-IN" sz="1600" dirty="0">
              <a:latin typeface="Segoe UI Semilight" panose="020B0402040204020203" pitchFamily="34" charset="0"/>
              <a:cs typeface="Segoe UI Semilight" panose="020B0402040204020203" pitchFamily="34" charset="0"/>
            </a:endParaRPr>
          </a:p>
        </p:txBody>
      </p:sp>
      <p:sp>
        <p:nvSpPr>
          <p:cNvPr id="14" name="Rectangle: Diagonal Corners Rounded 13">
            <a:extLst>
              <a:ext uri="{FF2B5EF4-FFF2-40B4-BE49-F238E27FC236}">
                <a16:creationId xmlns:a16="http://schemas.microsoft.com/office/drawing/2014/main" id="{636B574E-4CE7-DF85-1B72-4813E6175E03}"/>
              </a:ext>
            </a:extLst>
          </p:cNvPr>
          <p:cNvSpPr/>
          <p:nvPr/>
        </p:nvSpPr>
        <p:spPr>
          <a:xfrm>
            <a:off x="221212" y="4770254"/>
            <a:ext cx="2174747" cy="1064871"/>
          </a:xfrm>
          <a:prstGeom prst="round2Diag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b="1" dirty="0">
                <a:solidFill>
                  <a:srgbClr val="4F4F4F"/>
                </a:solidFill>
                <a:effectLst/>
                <a:latin typeface="Segoe UI Semilight" panose="020B0402040204020203" pitchFamily="34" charset="0"/>
                <a:cs typeface="Segoe UI Semilight" panose="020B0402040204020203" pitchFamily="34" charset="0"/>
              </a:rPr>
              <a:t>Receipt Voucher</a:t>
            </a:r>
          </a:p>
          <a:p>
            <a:pPr algn="ctr"/>
            <a:r>
              <a:rPr lang="en-IN" sz="1600" dirty="0">
                <a:latin typeface="Segoe UI Semilight" panose="020B0402040204020203" pitchFamily="34" charset="0"/>
                <a:cs typeface="Segoe UI Semilight" panose="020B0402040204020203" pitchFamily="34" charset="0"/>
              </a:rPr>
              <a:t>Professional receipt / Invoice</a:t>
            </a:r>
          </a:p>
        </p:txBody>
      </p:sp>
      <p:sp>
        <p:nvSpPr>
          <p:cNvPr id="15" name="Rectangle: Diagonal Corners Rounded 14">
            <a:extLst>
              <a:ext uri="{FF2B5EF4-FFF2-40B4-BE49-F238E27FC236}">
                <a16:creationId xmlns:a16="http://schemas.microsoft.com/office/drawing/2014/main" id="{927EF08C-BA03-AD06-C2C6-B7B121AE1FAD}"/>
              </a:ext>
            </a:extLst>
          </p:cNvPr>
          <p:cNvSpPr/>
          <p:nvPr/>
        </p:nvSpPr>
        <p:spPr>
          <a:xfrm>
            <a:off x="2877268" y="4804978"/>
            <a:ext cx="2053547" cy="1064871"/>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dirty="0">
                <a:solidFill>
                  <a:srgbClr val="4F4F4F"/>
                </a:solidFill>
                <a:effectLst/>
                <a:latin typeface="Segoe UI Semilight" panose="020B0402040204020203" pitchFamily="34" charset="0"/>
                <a:cs typeface="Segoe UI Semilight" panose="020B0402040204020203" pitchFamily="34" charset="0"/>
              </a:rPr>
              <a:t>Reverse Charge Invoice</a:t>
            </a:r>
          </a:p>
          <a:p>
            <a:pPr algn="ctr"/>
            <a:r>
              <a:rPr lang="en-IN" sz="1600" dirty="0">
                <a:latin typeface="Segoe UI Semilight" panose="020B0402040204020203" pitchFamily="34" charset="0"/>
                <a:cs typeface="Segoe UI Semilight" panose="020B0402040204020203" pitchFamily="34" charset="0"/>
              </a:rPr>
              <a:t>Subject to Reverse Charge</a:t>
            </a:r>
          </a:p>
        </p:txBody>
      </p:sp>
      <p:sp>
        <p:nvSpPr>
          <p:cNvPr id="16" name="TextBox 15">
            <a:extLst>
              <a:ext uri="{FF2B5EF4-FFF2-40B4-BE49-F238E27FC236}">
                <a16:creationId xmlns:a16="http://schemas.microsoft.com/office/drawing/2014/main" id="{BE7B7468-033B-7C72-C4D4-F6D1FCC71F7C}"/>
              </a:ext>
            </a:extLst>
          </p:cNvPr>
          <p:cNvSpPr txBox="1"/>
          <p:nvPr/>
        </p:nvSpPr>
        <p:spPr>
          <a:xfrm>
            <a:off x="465574" y="6074725"/>
            <a:ext cx="2057707" cy="37237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dirty="0">
                <a:latin typeface="Segoe UI Semilight" panose="020B0402040204020203" pitchFamily="34" charset="0"/>
                <a:cs typeface="Segoe UI Semilight" panose="020B0402040204020203" pitchFamily="34" charset="0"/>
              </a:rPr>
              <a:t>Type of </a:t>
            </a:r>
            <a:r>
              <a:rPr lang="en-US" i="1" dirty="0">
                <a:latin typeface="Segoe UI Semilight" panose="020B0402040204020203" pitchFamily="34" charset="0"/>
                <a:cs typeface="Segoe UI Semilight" panose="020B0402040204020203" pitchFamily="34" charset="0"/>
              </a:rPr>
              <a:t>Invoices</a:t>
            </a:r>
            <a:endParaRPr lang="en-IN" i="1" dirty="0">
              <a:latin typeface="Segoe UI Semilight" panose="020B0402040204020203" pitchFamily="34" charset="0"/>
              <a:cs typeface="Segoe UI Semilight" panose="020B0402040204020203" pitchFamily="34" charset="0"/>
            </a:endParaRPr>
          </a:p>
        </p:txBody>
      </p:sp>
      <p:sp>
        <p:nvSpPr>
          <p:cNvPr id="3" name="Rectangle: Diagonal Corners Rounded 2">
            <a:extLst>
              <a:ext uri="{FF2B5EF4-FFF2-40B4-BE49-F238E27FC236}">
                <a16:creationId xmlns:a16="http://schemas.microsoft.com/office/drawing/2014/main" id="{C11DF094-C52F-6FE8-1C71-EB2E90B08366}"/>
              </a:ext>
            </a:extLst>
          </p:cNvPr>
          <p:cNvSpPr/>
          <p:nvPr/>
        </p:nvSpPr>
        <p:spPr>
          <a:xfrm>
            <a:off x="6028560" y="3480977"/>
            <a:ext cx="1885533" cy="1087785"/>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dirty="0">
                <a:solidFill>
                  <a:srgbClr val="4F4F4F"/>
                </a:solidFill>
                <a:effectLst/>
                <a:latin typeface="Segoe UI Semilight" panose="020B0402040204020203" pitchFamily="34" charset="0"/>
                <a:cs typeface="Segoe UI Semilight" panose="020B0402040204020203" pitchFamily="34" charset="0"/>
              </a:rPr>
              <a:t>Delivery Challan</a:t>
            </a:r>
          </a:p>
          <a:p>
            <a:pPr algn="ctr"/>
            <a:r>
              <a:rPr lang="en-US" sz="1600" dirty="0">
                <a:latin typeface="Segoe UI Semilight" panose="020B0402040204020203" pitchFamily="34" charset="0"/>
                <a:cs typeface="Segoe UI Semilight" panose="020B0402040204020203" pitchFamily="34" charset="0"/>
              </a:rPr>
              <a:t>Transportation of goods for job work</a:t>
            </a:r>
            <a:endParaRPr lang="en-IN"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8659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ppt_x"/>
                                          </p:val>
                                        </p:tav>
                                        <p:tav tm="100000">
                                          <p:val>
                                            <p:strVal val="#ppt_x"/>
                                          </p:val>
                                        </p:tav>
                                      </p:tavLst>
                                    </p:anim>
                                    <p:anim calcmode="lin" valueType="num">
                                      <p:cBhvr additive="base">
                                        <p:cTn id="5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P spid="11" grpId="0" animBg="1"/>
      <p:bldP spid="12" grpId="0" animBg="1"/>
      <p:bldP spid="13" grpId="0" animBg="1"/>
      <p:bldP spid="14" grpId="0" animBg="1"/>
      <p:bldP spid="15" grpId="0" animBg="1"/>
      <p:bldP spid="16"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2C572-C263-872C-F047-B0311289ACCC}"/>
              </a:ext>
            </a:extLst>
          </p:cNvPr>
          <p:cNvSpPr>
            <a:spLocks noGrp="1"/>
          </p:cNvSpPr>
          <p:nvPr>
            <p:ph type="title"/>
          </p:nvPr>
        </p:nvSpPr>
        <p:spPr/>
        <p:txBody>
          <a:bodyPr/>
          <a:lstStyle/>
          <a:p>
            <a:r>
              <a:rPr lang="en-IN" dirty="0"/>
              <a:t>Benefits of GST</a:t>
            </a:r>
          </a:p>
        </p:txBody>
      </p:sp>
      <p:sp>
        <p:nvSpPr>
          <p:cNvPr id="4" name="Freeform 5">
            <a:extLst>
              <a:ext uri="{FF2B5EF4-FFF2-40B4-BE49-F238E27FC236}">
                <a16:creationId xmlns:a16="http://schemas.microsoft.com/office/drawing/2014/main" id="{D40C3706-1F59-7714-445B-356637F50FA9}"/>
              </a:ext>
            </a:extLst>
          </p:cNvPr>
          <p:cNvSpPr>
            <a:spLocks/>
          </p:cNvSpPr>
          <p:nvPr/>
        </p:nvSpPr>
        <p:spPr bwMode="auto">
          <a:xfrm rot="19988443">
            <a:off x="4423523" y="2609126"/>
            <a:ext cx="895283" cy="1682981"/>
          </a:xfrm>
          <a:custGeom>
            <a:avLst/>
            <a:gdLst>
              <a:gd name="T0" fmla="*/ 0 w 295"/>
              <a:gd name="T1" fmla="*/ 5 h 555"/>
              <a:gd name="T2" fmla="*/ 290 w 295"/>
              <a:gd name="T3" fmla="*/ 295 h 555"/>
              <a:gd name="T4" fmla="*/ 138 w 295"/>
              <a:gd name="T5" fmla="*/ 551 h 555"/>
              <a:gd name="T6" fmla="*/ 141 w 295"/>
              <a:gd name="T7" fmla="*/ 555 h 555"/>
              <a:gd name="T8" fmla="*/ 295 w 295"/>
              <a:gd name="T9" fmla="*/ 295 h 555"/>
              <a:gd name="T10" fmla="*/ 0 w 295"/>
              <a:gd name="T11" fmla="*/ 0 h 555"/>
              <a:gd name="T12" fmla="*/ 0 w 295"/>
              <a:gd name="T13" fmla="*/ 5 h 555"/>
            </a:gdLst>
            <a:ahLst/>
            <a:cxnLst>
              <a:cxn ang="0">
                <a:pos x="T0" y="T1"/>
              </a:cxn>
              <a:cxn ang="0">
                <a:pos x="T2" y="T3"/>
              </a:cxn>
              <a:cxn ang="0">
                <a:pos x="T4" y="T5"/>
              </a:cxn>
              <a:cxn ang="0">
                <a:pos x="T6" y="T7"/>
              </a:cxn>
              <a:cxn ang="0">
                <a:pos x="T8" y="T9"/>
              </a:cxn>
              <a:cxn ang="0">
                <a:pos x="T10" y="T11"/>
              </a:cxn>
              <a:cxn ang="0">
                <a:pos x="T12" y="T13"/>
              </a:cxn>
            </a:cxnLst>
            <a:rect l="0" t="0" r="r" b="b"/>
            <a:pathLst>
              <a:path w="295" h="555">
                <a:moveTo>
                  <a:pt x="0" y="5"/>
                </a:moveTo>
                <a:cubicBezTo>
                  <a:pt x="160" y="5"/>
                  <a:pt x="290" y="135"/>
                  <a:pt x="290" y="295"/>
                </a:cubicBezTo>
                <a:cubicBezTo>
                  <a:pt x="290" y="402"/>
                  <a:pt x="232" y="500"/>
                  <a:pt x="138" y="551"/>
                </a:cubicBezTo>
                <a:cubicBezTo>
                  <a:pt x="141" y="555"/>
                  <a:pt x="141" y="555"/>
                  <a:pt x="141" y="555"/>
                </a:cubicBezTo>
                <a:cubicBezTo>
                  <a:pt x="236" y="504"/>
                  <a:pt x="295" y="404"/>
                  <a:pt x="295" y="295"/>
                </a:cubicBezTo>
                <a:cubicBezTo>
                  <a:pt x="295" y="132"/>
                  <a:pt x="163" y="0"/>
                  <a:pt x="0" y="0"/>
                </a:cubicBezTo>
                <a:lnTo>
                  <a:pt x="0" y="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5" name="Freeform 6">
            <a:extLst>
              <a:ext uri="{FF2B5EF4-FFF2-40B4-BE49-F238E27FC236}">
                <a16:creationId xmlns:a16="http://schemas.microsoft.com/office/drawing/2014/main" id="{CB282DCE-2FF9-FF19-B15E-A353CF3D092D}"/>
              </a:ext>
            </a:extLst>
          </p:cNvPr>
          <p:cNvSpPr>
            <a:spLocks/>
          </p:cNvSpPr>
          <p:nvPr/>
        </p:nvSpPr>
        <p:spPr bwMode="auto">
          <a:xfrm rot="19988443">
            <a:off x="5354702" y="2801979"/>
            <a:ext cx="869667" cy="359906"/>
          </a:xfrm>
          <a:custGeom>
            <a:avLst/>
            <a:gdLst>
              <a:gd name="T0" fmla="*/ 62 w 287"/>
              <a:gd name="T1" fmla="*/ 59 h 119"/>
              <a:gd name="T2" fmla="*/ 239 w 287"/>
              <a:gd name="T3" fmla="*/ 119 h 119"/>
              <a:gd name="T4" fmla="*/ 287 w 287"/>
              <a:gd name="T5" fmla="*/ 81 h 119"/>
              <a:gd name="T6" fmla="*/ 62 w 287"/>
              <a:gd name="T7" fmla="*/ 0 h 119"/>
              <a:gd name="T8" fmla="*/ 0 w 287"/>
              <a:gd name="T9" fmla="*/ 5 h 119"/>
              <a:gd name="T10" fmla="*/ 22 w 287"/>
              <a:gd name="T11" fmla="*/ 62 h 119"/>
              <a:gd name="T12" fmla="*/ 62 w 287"/>
              <a:gd name="T13" fmla="*/ 59 h 119"/>
            </a:gdLst>
            <a:ahLst/>
            <a:cxnLst>
              <a:cxn ang="0">
                <a:pos x="T0" y="T1"/>
              </a:cxn>
              <a:cxn ang="0">
                <a:pos x="T2" y="T3"/>
              </a:cxn>
              <a:cxn ang="0">
                <a:pos x="T4" y="T5"/>
              </a:cxn>
              <a:cxn ang="0">
                <a:pos x="T6" y="T7"/>
              </a:cxn>
              <a:cxn ang="0">
                <a:pos x="T8" y="T9"/>
              </a:cxn>
              <a:cxn ang="0">
                <a:pos x="T10" y="T11"/>
              </a:cxn>
              <a:cxn ang="0">
                <a:pos x="T12" y="T13"/>
              </a:cxn>
            </a:cxnLst>
            <a:rect l="0" t="0" r="r" b="b"/>
            <a:pathLst>
              <a:path w="287" h="119">
                <a:moveTo>
                  <a:pt x="62" y="59"/>
                </a:moveTo>
                <a:cubicBezTo>
                  <a:pt x="129" y="59"/>
                  <a:pt x="190" y="81"/>
                  <a:pt x="239" y="119"/>
                </a:cubicBezTo>
                <a:cubicBezTo>
                  <a:pt x="287" y="81"/>
                  <a:pt x="287" y="81"/>
                  <a:pt x="287" y="81"/>
                </a:cubicBezTo>
                <a:cubicBezTo>
                  <a:pt x="226" y="30"/>
                  <a:pt x="148" y="0"/>
                  <a:pt x="62" y="0"/>
                </a:cubicBezTo>
                <a:cubicBezTo>
                  <a:pt x="41" y="0"/>
                  <a:pt x="20" y="2"/>
                  <a:pt x="0" y="5"/>
                </a:cubicBezTo>
                <a:cubicBezTo>
                  <a:pt x="22" y="62"/>
                  <a:pt x="22" y="62"/>
                  <a:pt x="22" y="62"/>
                </a:cubicBezTo>
                <a:cubicBezTo>
                  <a:pt x="35" y="60"/>
                  <a:pt x="48" y="59"/>
                  <a:pt x="62" y="59"/>
                </a:cubicBezTo>
                <a:close/>
              </a:path>
            </a:pathLst>
          </a:cu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6" name="Freeform 7">
            <a:extLst>
              <a:ext uri="{FF2B5EF4-FFF2-40B4-BE49-F238E27FC236}">
                <a16:creationId xmlns:a16="http://schemas.microsoft.com/office/drawing/2014/main" id="{3032DD9F-0554-41C5-6976-0B7B2E6911FB}"/>
              </a:ext>
            </a:extLst>
          </p:cNvPr>
          <p:cNvSpPr>
            <a:spLocks/>
          </p:cNvSpPr>
          <p:nvPr/>
        </p:nvSpPr>
        <p:spPr bwMode="auto">
          <a:xfrm rot="19988443">
            <a:off x="4221214" y="4280123"/>
            <a:ext cx="1735492" cy="845332"/>
          </a:xfrm>
          <a:custGeom>
            <a:avLst/>
            <a:gdLst>
              <a:gd name="T0" fmla="*/ 0 w 572"/>
              <a:gd name="T1" fmla="*/ 241 h 279"/>
              <a:gd name="T2" fmla="*/ 6 w 572"/>
              <a:gd name="T3" fmla="*/ 242 h 279"/>
              <a:gd name="T4" fmla="*/ 371 w 572"/>
              <a:gd name="T5" fmla="*/ 56 h 279"/>
              <a:gd name="T6" fmla="*/ 567 w 572"/>
              <a:gd name="T7" fmla="*/ 279 h 279"/>
              <a:gd name="T8" fmla="*/ 572 w 572"/>
              <a:gd name="T9" fmla="*/ 278 h 279"/>
              <a:gd name="T10" fmla="*/ 373 w 572"/>
              <a:gd name="T11" fmla="*/ 51 h 279"/>
              <a:gd name="T12" fmla="*/ 0 w 572"/>
              <a:gd name="T13" fmla="*/ 241 h 279"/>
            </a:gdLst>
            <a:ahLst/>
            <a:cxnLst>
              <a:cxn ang="0">
                <a:pos x="T0" y="T1"/>
              </a:cxn>
              <a:cxn ang="0">
                <a:pos x="T2" y="T3"/>
              </a:cxn>
              <a:cxn ang="0">
                <a:pos x="T4" y="T5"/>
              </a:cxn>
              <a:cxn ang="0">
                <a:pos x="T6" y="T7"/>
              </a:cxn>
              <a:cxn ang="0">
                <a:pos x="T8" y="T9"/>
              </a:cxn>
              <a:cxn ang="0">
                <a:pos x="T10" y="T11"/>
              </a:cxn>
              <a:cxn ang="0">
                <a:pos x="T12" y="T13"/>
              </a:cxn>
            </a:cxnLst>
            <a:rect l="0" t="0" r="r" b="b"/>
            <a:pathLst>
              <a:path w="572" h="279">
                <a:moveTo>
                  <a:pt x="0" y="241"/>
                </a:moveTo>
                <a:cubicBezTo>
                  <a:pt x="6" y="242"/>
                  <a:pt x="6" y="242"/>
                  <a:pt x="6" y="242"/>
                </a:cubicBezTo>
                <a:cubicBezTo>
                  <a:pt x="55" y="90"/>
                  <a:pt x="219" y="7"/>
                  <a:pt x="371" y="56"/>
                </a:cubicBezTo>
                <a:cubicBezTo>
                  <a:pt x="472" y="89"/>
                  <a:pt x="547" y="174"/>
                  <a:pt x="567" y="279"/>
                </a:cubicBezTo>
                <a:cubicBezTo>
                  <a:pt x="572" y="278"/>
                  <a:pt x="572" y="278"/>
                  <a:pt x="572" y="278"/>
                </a:cubicBezTo>
                <a:cubicBezTo>
                  <a:pt x="552" y="171"/>
                  <a:pt x="476" y="84"/>
                  <a:pt x="373" y="51"/>
                </a:cubicBezTo>
                <a:cubicBezTo>
                  <a:pt x="218" y="0"/>
                  <a:pt x="51" y="86"/>
                  <a:pt x="0" y="241"/>
                </a:cubicBezTo>
                <a:close/>
              </a:path>
            </a:pathLst>
          </a:custGeom>
          <a:solidFill>
            <a:srgbClr val="FFE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7" name="Freeform 8">
            <a:extLst>
              <a:ext uri="{FF2B5EF4-FFF2-40B4-BE49-F238E27FC236}">
                <a16:creationId xmlns:a16="http://schemas.microsoft.com/office/drawing/2014/main" id="{403DBCA3-47E3-DC43-BF21-36A2F96ACDE9}"/>
              </a:ext>
            </a:extLst>
          </p:cNvPr>
          <p:cNvSpPr>
            <a:spLocks/>
          </p:cNvSpPr>
          <p:nvPr/>
        </p:nvSpPr>
        <p:spPr bwMode="auto">
          <a:xfrm rot="19988443">
            <a:off x="4758610" y="3392069"/>
            <a:ext cx="552028" cy="756956"/>
          </a:xfrm>
          <a:custGeom>
            <a:avLst/>
            <a:gdLst>
              <a:gd name="T0" fmla="*/ 71 w 182"/>
              <a:gd name="T1" fmla="*/ 207 h 250"/>
              <a:gd name="T2" fmla="*/ 182 w 182"/>
              <a:gd name="T3" fmla="*/ 57 h 250"/>
              <a:gd name="T4" fmla="*/ 161 w 182"/>
              <a:gd name="T5" fmla="*/ 0 h 250"/>
              <a:gd name="T6" fmla="*/ 14 w 182"/>
              <a:gd name="T7" fmla="*/ 189 h 250"/>
              <a:gd name="T8" fmla="*/ 0 w 182"/>
              <a:gd name="T9" fmla="*/ 250 h 250"/>
              <a:gd name="T10" fmla="*/ 61 w 182"/>
              <a:gd name="T11" fmla="*/ 247 h 250"/>
              <a:gd name="T12" fmla="*/ 71 w 182"/>
              <a:gd name="T13" fmla="*/ 207 h 250"/>
            </a:gdLst>
            <a:ahLst/>
            <a:cxnLst>
              <a:cxn ang="0">
                <a:pos x="T0" y="T1"/>
              </a:cxn>
              <a:cxn ang="0">
                <a:pos x="T2" y="T3"/>
              </a:cxn>
              <a:cxn ang="0">
                <a:pos x="T4" y="T5"/>
              </a:cxn>
              <a:cxn ang="0">
                <a:pos x="T6" y="T7"/>
              </a:cxn>
              <a:cxn ang="0">
                <a:pos x="T8" y="T9"/>
              </a:cxn>
              <a:cxn ang="0">
                <a:pos x="T10" y="T11"/>
              </a:cxn>
              <a:cxn ang="0">
                <a:pos x="T12" y="T13"/>
              </a:cxn>
            </a:cxnLst>
            <a:rect l="0" t="0" r="r" b="b"/>
            <a:pathLst>
              <a:path w="182" h="250">
                <a:moveTo>
                  <a:pt x="71" y="207"/>
                </a:moveTo>
                <a:cubicBezTo>
                  <a:pt x="91" y="144"/>
                  <a:pt x="131" y="92"/>
                  <a:pt x="182" y="57"/>
                </a:cubicBezTo>
                <a:cubicBezTo>
                  <a:pt x="161" y="0"/>
                  <a:pt x="161" y="0"/>
                  <a:pt x="161" y="0"/>
                </a:cubicBezTo>
                <a:cubicBezTo>
                  <a:pt x="94" y="43"/>
                  <a:pt x="41" y="108"/>
                  <a:pt x="14" y="189"/>
                </a:cubicBezTo>
                <a:cubicBezTo>
                  <a:pt x="8" y="209"/>
                  <a:pt x="3" y="230"/>
                  <a:pt x="0" y="250"/>
                </a:cubicBezTo>
                <a:cubicBezTo>
                  <a:pt x="61" y="247"/>
                  <a:pt x="61" y="247"/>
                  <a:pt x="61" y="247"/>
                </a:cubicBezTo>
                <a:cubicBezTo>
                  <a:pt x="63" y="234"/>
                  <a:pt x="66" y="220"/>
                  <a:pt x="71" y="207"/>
                </a:cubicBez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8" name="Freeform 9">
            <a:extLst>
              <a:ext uri="{FF2B5EF4-FFF2-40B4-BE49-F238E27FC236}">
                <a16:creationId xmlns:a16="http://schemas.microsoft.com/office/drawing/2014/main" id="{7C913392-BB71-CC55-9800-B4472F4C7FE3}"/>
              </a:ext>
            </a:extLst>
          </p:cNvPr>
          <p:cNvSpPr>
            <a:spLocks/>
          </p:cNvSpPr>
          <p:nvPr/>
        </p:nvSpPr>
        <p:spPr bwMode="auto">
          <a:xfrm rot="19988443">
            <a:off x="6040204" y="4181704"/>
            <a:ext cx="1134795" cy="1656083"/>
          </a:xfrm>
          <a:custGeom>
            <a:avLst/>
            <a:gdLst>
              <a:gd name="T0" fmla="*/ 96 w 374"/>
              <a:gd name="T1" fmla="*/ 133 h 546"/>
              <a:gd name="T2" fmla="*/ 161 w 374"/>
              <a:gd name="T3" fmla="*/ 546 h 546"/>
              <a:gd name="T4" fmla="*/ 165 w 374"/>
              <a:gd name="T5" fmla="*/ 542 h 546"/>
              <a:gd name="T6" fmla="*/ 100 w 374"/>
              <a:gd name="T7" fmla="*/ 136 h 546"/>
              <a:gd name="T8" fmla="*/ 373 w 374"/>
              <a:gd name="T9" fmla="*/ 19 h 546"/>
              <a:gd name="T10" fmla="*/ 374 w 374"/>
              <a:gd name="T11" fmla="*/ 14 h 546"/>
              <a:gd name="T12" fmla="*/ 96 w 374"/>
              <a:gd name="T13" fmla="*/ 133 h 546"/>
            </a:gdLst>
            <a:ahLst/>
            <a:cxnLst>
              <a:cxn ang="0">
                <a:pos x="T0" y="T1"/>
              </a:cxn>
              <a:cxn ang="0">
                <a:pos x="T2" y="T3"/>
              </a:cxn>
              <a:cxn ang="0">
                <a:pos x="T4" y="T5"/>
              </a:cxn>
              <a:cxn ang="0">
                <a:pos x="T6" y="T7"/>
              </a:cxn>
              <a:cxn ang="0">
                <a:pos x="T8" y="T9"/>
              </a:cxn>
              <a:cxn ang="0">
                <a:pos x="T10" y="T11"/>
              </a:cxn>
              <a:cxn ang="0">
                <a:pos x="T12" y="T13"/>
              </a:cxn>
            </a:cxnLst>
            <a:rect l="0" t="0" r="r" b="b"/>
            <a:pathLst>
              <a:path w="374" h="546">
                <a:moveTo>
                  <a:pt x="96" y="133"/>
                </a:moveTo>
                <a:cubicBezTo>
                  <a:pt x="0" y="265"/>
                  <a:pt x="30" y="450"/>
                  <a:pt x="161" y="546"/>
                </a:cubicBezTo>
                <a:cubicBezTo>
                  <a:pt x="165" y="542"/>
                  <a:pt x="165" y="542"/>
                  <a:pt x="165" y="542"/>
                </a:cubicBezTo>
                <a:cubicBezTo>
                  <a:pt x="35" y="448"/>
                  <a:pt x="6" y="266"/>
                  <a:pt x="100" y="136"/>
                </a:cubicBezTo>
                <a:cubicBezTo>
                  <a:pt x="163" y="50"/>
                  <a:pt x="268" y="5"/>
                  <a:pt x="373" y="19"/>
                </a:cubicBezTo>
                <a:cubicBezTo>
                  <a:pt x="374" y="14"/>
                  <a:pt x="374" y="14"/>
                  <a:pt x="374" y="14"/>
                </a:cubicBezTo>
                <a:cubicBezTo>
                  <a:pt x="266" y="0"/>
                  <a:pt x="160" y="45"/>
                  <a:pt x="96" y="133"/>
                </a:cubicBezTo>
                <a:close/>
              </a:path>
            </a:pathLst>
          </a:custGeom>
          <a:solidFill>
            <a:srgbClr val="00E2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9" name="Freeform 10">
            <a:extLst>
              <a:ext uri="{FF2B5EF4-FFF2-40B4-BE49-F238E27FC236}">
                <a16:creationId xmlns:a16="http://schemas.microsoft.com/office/drawing/2014/main" id="{E024E13E-11A5-C119-892D-52ECA0BE8424}"/>
              </a:ext>
            </a:extLst>
          </p:cNvPr>
          <p:cNvSpPr>
            <a:spLocks/>
          </p:cNvSpPr>
          <p:nvPr/>
        </p:nvSpPr>
        <p:spPr bwMode="auto">
          <a:xfrm rot="19988443">
            <a:off x="5288411" y="4402309"/>
            <a:ext cx="616068" cy="705725"/>
          </a:xfrm>
          <a:custGeom>
            <a:avLst/>
            <a:gdLst>
              <a:gd name="T0" fmla="*/ 169 w 203"/>
              <a:gd name="T1" fmla="*/ 153 h 233"/>
              <a:gd name="T2" fmla="*/ 61 w 203"/>
              <a:gd name="T3" fmla="*/ 0 h 233"/>
              <a:gd name="T4" fmla="*/ 0 w 203"/>
              <a:gd name="T5" fmla="*/ 3 h 233"/>
              <a:gd name="T6" fmla="*/ 134 w 203"/>
              <a:gd name="T7" fmla="*/ 201 h 233"/>
              <a:gd name="T8" fmla="*/ 188 w 203"/>
              <a:gd name="T9" fmla="*/ 233 h 233"/>
              <a:gd name="T10" fmla="*/ 203 w 203"/>
              <a:gd name="T11" fmla="*/ 174 h 233"/>
              <a:gd name="T12" fmla="*/ 169 w 203"/>
              <a:gd name="T13" fmla="*/ 153 h 233"/>
            </a:gdLst>
            <a:ahLst/>
            <a:cxnLst>
              <a:cxn ang="0">
                <a:pos x="T0" y="T1"/>
              </a:cxn>
              <a:cxn ang="0">
                <a:pos x="T2" y="T3"/>
              </a:cxn>
              <a:cxn ang="0">
                <a:pos x="T4" y="T5"/>
              </a:cxn>
              <a:cxn ang="0">
                <a:pos x="T6" y="T7"/>
              </a:cxn>
              <a:cxn ang="0">
                <a:pos x="T8" y="T9"/>
              </a:cxn>
              <a:cxn ang="0">
                <a:pos x="T10" y="T11"/>
              </a:cxn>
              <a:cxn ang="0">
                <a:pos x="T12" y="T13"/>
              </a:cxn>
            </a:cxnLst>
            <a:rect l="0" t="0" r="r" b="b"/>
            <a:pathLst>
              <a:path w="203" h="233">
                <a:moveTo>
                  <a:pt x="169" y="153"/>
                </a:moveTo>
                <a:cubicBezTo>
                  <a:pt x="115" y="114"/>
                  <a:pt x="78" y="59"/>
                  <a:pt x="61" y="0"/>
                </a:cubicBezTo>
                <a:cubicBezTo>
                  <a:pt x="0" y="3"/>
                  <a:pt x="0" y="3"/>
                  <a:pt x="0" y="3"/>
                </a:cubicBezTo>
                <a:cubicBezTo>
                  <a:pt x="19" y="80"/>
                  <a:pt x="65" y="151"/>
                  <a:pt x="134" y="201"/>
                </a:cubicBezTo>
                <a:cubicBezTo>
                  <a:pt x="151" y="213"/>
                  <a:pt x="169" y="224"/>
                  <a:pt x="188" y="233"/>
                </a:cubicBezTo>
                <a:cubicBezTo>
                  <a:pt x="203" y="174"/>
                  <a:pt x="203" y="174"/>
                  <a:pt x="203" y="174"/>
                </a:cubicBezTo>
                <a:cubicBezTo>
                  <a:pt x="192" y="168"/>
                  <a:pt x="180" y="161"/>
                  <a:pt x="169" y="153"/>
                </a:cubicBezTo>
                <a:close/>
              </a:path>
            </a:pathLst>
          </a:custGeom>
          <a:solidFill>
            <a:srgbClr val="FFE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10" name="Freeform 11">
            <a:extLst>
              <a:ext uri="{FF2B5EF4-FFF2-40B4-BE49-F238E27FC236}">
                <a16:creationId xmlns:a16="http://schemas.microsoft.com/office/drawing/2014/main" id="{3F2FD7FB-9DEB-5DF0-C9E5-F01DA8F30DBD}"/>
              </a:ext>
            </a:extLst>
          </p:cNvPr>
          <p:cNvSpPr>
            <a:spLocks/>
          </p:cNvSpPr>
          <p:nvPr/>
        </p:nvSpPr>
        <p:spPr bwMode="auto">
          <a:xfrm rot="19988443">
            <a:off x="6483675" y="2842545"/>
            <a:ext cx="1478051" cy="1399923"/>
          </a:xfrm>
          <a:custGeom>
            <a:avLst/>
            <a:gdLst>
              <a:gd name="T0" fmla="*/ 74 w 487"/>
              <a:gd name="T1" fmla="*/ 301 h 462"/>
              <a:gd name="T2" fmla="*/ 487 w 487"/>
              <a:gd name="T3" fmla="*/ 366 h 462"/>
              <a:gd name="T4" fmla="*/ 484 w 487"/>
              <a:gd name="T5" fmla="*/ 362 h 462"/>
              <a:gd name="T6" fmla="*/ 79 w 487"/>
              <a:gd name="T7" fmla="*/ 298 h 462"/>
              <a:gd name="T8" fmla="*/ 52 w 487"/>
              <a:gd name="T9" fmla="*/ 2 h 462"/>
              <a:gd name="T10" fmla="*/ 47 w 487"/>
              <a:gd name="T11" fmla="*/ 0 h 462"/>
              <a:gd name="T12" fmla="*/ 74 w 487"/>
              <a:gd name="T13" fmla="*/ 301 h 462"/>
            </a:gdLst>
            <a:ahLst/>
            <a:cxnLst>
              <a:cxn ang="0">
                <a:pos x="T0" y="T1"/>
              </a:cxn>
              <a:cxn ang="0">
                <a:pos x="T2" y="T3"/>
              </a:cxn>
              <a:cxn ang="0">
                <a:pos x="T4" y="T5"/>
              </a:cxn>
              <a:cxn ang="0">
                <a:pos x="T6" y="T7"/>
              </a:cxn>
              <a:cxn ang="0">
                <a:pos x="T8" y="T9"/>
              </a:cxn>
              <a:cxn ang="0">
                <a:pos x="T10" y="T11"/>
              </a:cxn>
              <a:cxn ang="0">
                <a:pos x="T12" y="T13"/>
              </a:cxn>
            </a:cxnLst>
            <a:rect l="0" t="0" r="r" b="b"/>
            <a:pathLst>
              <a:path w="487" h="462">
                <a:moveTo>
                  <a:pt x="74" y="301"/>
                </a:moveTo>
                <a:cubicBezTo>
                  <a:pt x="170" y="433"/>
                  <a:pt x="355" y="462"/>
                  <a:pt x="487" y="366"/>
                </a:cubicBezTo>
                <a:cubicBezTo>
                  <a:pt x="484" y="362"/>
                  <a:pt x="484" y="362"/>
                  <a:pt x="484" y="362"/>
                </a:cubicBezTo>
                <a:cubicBezTo>
                  <a:pt x="354" y="456"/>
                  <a:pt x="173" y="427"/>
                  <a:pt x="79" y="298"/>
                </a:cubicBezTo>
                <a:cubicBezTo>
                  <a:pt x="16" y="212"/>
                  <a:pt x="6" y="98"/>
                  <a:pt x="52" y="2"/>
                </a:cubicBezTo>
                <a:cubicBezTo>
                  <a:pt x="47" y="0"/>
                  <a:pt x="47" y="0"/>
                  <a:pt x="47" y="0"/>
                </a:cubicBezTo>
                <a:cubicBezTo>
                  <a:pt x="0" y="98"/>
                  <a:pt x="11" y="213"/>
                  <a:pt x="74" y="301"/>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11" name="Freeform 12">
            <a:extLst>
              <a:ext uri="{FF2B5EF4-FFF2-40B4-BE49-F238E27FC236}">
                <a16:creationId xmlns:a16="http://schemas.microsoft.com/office/drawing/2014/main" id="{B8F252A4-A300-DF1C-B796-BA0FB79A82EC}"/>
              </a:ext>
            </a:extLst>
          </p:cNvPr>
          <p:cNvSpPr>
            <a:spLocks/>
          </p:cNvSpPr>
          <p:nvPr/>
        </p:nvSpPr>
        <p:spPr bwMode="auto">
          <a:xfrm rot="19988443">
            <a:off x="6254065" y="4272161"/>
            <a:ext cx="836367" cy="440598"/>
          </a:xfrm>
          <a:custGeom>
            <a:avLst/>
            <a:gdLst>
              <a:gd name="T0" fmla="*/ 194 w 276"/>
              <a:gd name="T1" fmla="*/ 26 h 145"/>
              <a:gd name="T2" fmla="*/ 16 w 276"/>
              <a:gd name="T3" fmla="*/ 82 h 145"/>
              <a:gd name="T4" fmla="*/ 0 w 276"/>
              <a:gd name="T5" fmla="*/ 140 h 145"/>
              <a:gd name="T6" fmla="*/ 229 w 276"/>
              <a:gd name="T7" fmla="*/ 74 h 145"/>
              <a:gd name="T8" fmla="*/ 276 w 276"/>
              <a:gd name="T9" fmla="*/ 33 h 145"/>
              <a:gd name="T10" fmla="*/ 225 w 276"/>
              <a:gd name="T11" fmla="*/ 0 h 145"/>
              <a:gd name="T12" fmla="*/ 194 w 276"/>
              <a:gd name="T13" fmla="*/ 26 h 145"/>
            </a:gdLst>
            <a:ahLst/>
            <a:cxnLst>
              <a:cxn ang="0">
                <a:pos x="T0" y="T1"/>
              </a:cxn>
              <a:cxn ang="0">
                <a:pos x="T2" y="T3"/>
              </a:cxn>
              <a:cxn ang="0">
                <a:pos x="T4" y="T5"/>
              </a:cxn>
              <a:cxn ang="0">
                <a:pos x="T6" y="T7"/>
              </a:cxn>
              <a:cxn ang="0">
                <a:pos x="T8" y="T9"/>
              </a:cxn>
              <a:cxn ang="0">
                <a:pos x="T10" y="T11"/>
              </a:cxn>
              <a:cxn ang="0">
                <a:pos x="T12" y="T13"/>
              </a:cxn>
            </a:cxnLst>
            <a:rect l="0" t="0" r="r" b="b"/>
            <a:pathLst>
              <a:path w="276" h="145">
                <a:moveTo>
                  <a:pt x="194" y="26"/>
                </a:moveTo>
                <a:cubicBezTo>
                  <a:pt x="140" y="65"/>
                  <a:pt x="77" y="83"/>
                  <a:pt x="16" y="82"/>
                </a:cubicBezTo>
                <a:cubicBezTo>
                  <a:pt x="0" y="140"/>
                  <a:pt x="0" y="140"/>
                  <a:pt x="0" y="140"/>
                </a:cubicBezTo>
                <a:cubicBezTo>
                  <a:pt x="79" y="145"/>
                  <a:pt x="160" y="124"/>
                  <a:pt x="229" y="74"/>
                </a:cubicBezTo>
                <a:cubicBezTo>
                  <a:pt x="246" y="61"/>
                  <a:pt x="262" y="47"/>
                  <a:pt x="276" y="33"/>
                </a:cubicBezTo>
                <a:cubicBezTo>
                  <a:pt x="225" y="0"/>
                  <a:pt x="225" y="0"/>
                  <a:pt x="225" y="0"/>
                </a:cubicBezTo>
                <a:cubicBezTo>
                  <a:pt x="216" y="9"/>
                  <a:pt x="205" y="18"/>
                  <a:pt x="194" y="26"/>
                </a:cubicBezTo>
                <a:close/>
              </a:path>
            </a:pathLst>
          </a:custGeom>
          <a:solidFill>
            <a:srgbClr val="00E2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12" name="Freeform 13">
            <a:extLst>
              <a:ext uri="{FF2B5EF4-FFF2-40B4-BE49-F238E27FC236}">
                <a16:creationId xmlns:a16="http://schemas.microsoft.com/office/drawing/2014/main" id="{1263811A-F728-3630-5190-36916D86C289}"/>
              </a:ext>
            </a:extLst>
          </p:cNvPr>
          <p:cNvSpPr>
            <a:spLocks/>
          </p:cNvSpPr>
          <p:nvPr/>
        </p:nvSpPr>
        <p:spPr bwMode="auto">
          <a:xfrm rot="19988443">
            <a:off x="5207149" y="2040833"/>
            <a:ext cx="1544653" cy="1234698"/>
          </a:xfrm>
          <a:custGeom>
            <a:avLst/>
            <a:gdLst>
              <a:gd name="T0" fmla="*/ 479 w 509"/>
              <a:gd name="T1" fmla="*/ 2 h 407"/>
              <a:gd name="T2" fmla="*/ 462 w 509"/>
              <a:gd name="T3" fmla="*/ 224 h 407"/>
              <a:gd name="T4" fmla="*/ 293 w 509"/>
              <a:gd name="T5" fmla="*/ 368 h 407"/>
              <a:gd name="T6" fmla="*/ 4 w 509"/>
              <a:gd name="T7" fmla="*/ 302 h 407"/>
              <a:gd name="T8" fmla="*/ 0 w 509"/>
              <a:gd name="T9" fmla="*/ 306 h 407"/>
              <a:gd name="T10" fmla="*/ 295 w 509"/>
              <a:gd name="T11" fmla="*/ 373 h 407"/>
              <a:gd name="T12" fmla="*/ 467 w 509"/>
              <a:gd name="T13" fmla="*/ 226 h 407"/>
              <a:gd name="T14" fmla="*/ 484 w 509"/>
              <a:gd name="T15" fmla="*/ 0 h 407"/>
              <a:gd name="T16" fmla="*/ 479 w 509"/>
              <a:gd name="T17" fmla="*/ 2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 h="407">
                <a:moveTo>
                  <a:pt x="479" y="2"/>
                </a:moveTo>
                <a:cubicBezTo>
                  <a:pt x="503" y="76"/>
                  <a:pt x="497" y="155"/>
                  <a:pt x="462" y="224"/>
                </a:cubicBezTo>
                <a:cubicBezTo>
                  <a:pt x="427" y="293"/>
                  <a:pt x="367" y="344"/>
                  <a:pt x="293" y="368"/>
                </a:cubicBezTo>
                <a:cubicBezTo>
                  <a:pt x="192" y="401"/>
                  <a:pt x="81" y="376"/>
                  <a:pt x="4" y="302"/>
                </a:cubicBezTo>
                <a:cubicBezTo>
                  <a:pt x="0" y="306"/>
                  <a:pt x="0" y="306"/>
                  <a:pt x="0" y="306"/>
                </a:cubicBezTo>
                <a:cubicBezTo>
                  <a:pt x="79" y="381"/>
                  <a:pt x="192" y="407"/>
                  <a:pt x="295" y="373"/>
                </a:cubicBezTo>
                <a:cubicBezTo>
                  <a:pt x="370" y="349"/>
                  <a:pt x="431" y="296"/>
                  <a:pt x="467" y="226"/>
                </a:cubicBezTo>
                <a:cubicBezTo>
                  <a:pt x="503" y="156"/>
                  <a:pt x="509" y="76"/>
                  <a:pt x="484" y="0"/>
                </a:cubicBezTo>
                <a:lnTo>
                  <a:pt x="479" y="2"/>
                </a:lnTo>
                <a:close/>
              </a:path>
            </a:pathLst>
          </a:cu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13" name="Freeform 14">
            <a:extLst>
              <a:ext uri="{FF2B5EF4-FFF2-40B4-BE49-F238E27FC236}">
                <a16:creationId xmlns:a16="http://schemas.microsoft.com/office/drawing/2014/main" id="{27F1FEA9-4990-BDC9-F237-17F6BF91B2D2}"/>
              </a:ext>
            </a:extLst>
          </p:cNvPr>
          <p:cNvSpPr>
            <a:spLocks/>
          </p:cNvSpPr>
          <p:nvPr/>
        </p:nvSpPr>
        <p:spPr bwMode="auto">
          <a:xfrm rot="19988443">
            <a:off x="6639825" y="2957632"/>
            <a:ext cx="297148" cy="900407"/>
          </a:xfrm>
          <a:custGeom>
            <a:avLst/>
            <a:gdLst>
              <a:gd name="T0" fmla="*/ 16 w 98"/>
              <a:gd name="T1" fmla="*/ 76 h 297"/>
              <a:gd name="T2" fmla="*/ 13 w 98"/>
              <a:gd name="T3" fmla="*/ 264 h 297"/>
              <a:gd name="T4" fmla="*/ 64 w 98"/>
              <a:gd name="T5" fmla="*/ 297 h 297"/>
              <a:gd name="T6" fmla="*/ 72 w 98"/>
              <a:gd name="T7" fmla="*/ 58 h 297"/>
              <a:gd name="T8" fmla="*/ 47 w 98"/>
              <a:gd name="T9" fmla="*/ 0 h 297"/>
              <a:gd name="T10" fmla="*/ 0 w 98"/>
              <a:gd name="T11" fmla="*/ 39 h 297"/>
              <a:gd name="T12" fmla="*/ 16 w 98"/>
              <a:gd name="T13" fmla="*/ 76 h 297"/>
            </a:gdLst>
            <a:ahLst/>
            <a:cxnLst>
              <a:cxn ang="0">
                <a:pos x="T0" y="T1"/>
              </a:cxn>
              <a:cxn ang="0">
                <a:pos x="T2" y="T3"/>
              </a:cxn>
              <a:cxn ang="0">
                <a:pos x="T4" y="T5"/>
              </a:cxn>
              <a:cxn ang="0">
                <a:pos x="T6" y="T7"/>
              </a:cxn>
              <a:cxn ang="0">
                <a:pos x="T8" y="T9"/>
              </a:cxn>
              <a:cxn ang="0">
                <a:pos x="T10" y="T11"/>
              </a:cxn>
              <a:cxn ang="0">
                <a:pos x="T12" y="T13"/>
              </a:cxn>
            </a:cxnLst>
            <a:rect l="0" t="0" r="r" b="b"/>
            <a:pathLst>
              <a:path w="98" h="297">
                <a:moveTo>
                  <a:pt x="16" y="76"/>
                </a:moveTo>
                <a:cubicBezTo>
                  <a:pt x="36" y="140"/>
                  <a:pt x="34" y="205"/>
                  <a:pt x="13" y="264"/>
                </a:cubicBezTo>
                <a:cubicBezTo>
                  <a:pt x="64" y="297"/>
                  <a:pt x="64" y="297"/>
                  <a:pt x="64" y="297"/>
                </a:cubicBezTo>
                <a:cubicBezTo>
                  <a:pt x="94" y="223"/>
                  <a:pt x="98" y="139"/>
                  <a:pt x="72" y="58"/>
                </a:cubicBezTo>
                <a:cubicBezTo>
                  <a:pt x="65" y="38"/>
                  <a:pt x="57" y="19"/>
                  <a:pt x="47" y="0"/>
                </a:cubicBezTo>
                <a:cubicBezTo>
                  <a:pt x="0" y="39"/>
                  <a:pt x="0" y="39"/>
                  <a:pt x="0" y="39"/>
                </a:cubicBezTo>
                <a:cubicBezTo>
                  <a:pt x="6" y="51"/>
                  <a:pt x="11" y="63"/>
                  <a:pt x="16" y="76"/>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14" name="Freeform 39">
            <a:extLst>
              <a:ext uri="{FF2B5EF4-FFF2-40B4-BE49-F238E27FC236}">
                <a16:creationId xmlns:a16="http://schemas.microsoft.com/office/drawing/2014/main" id="{AC4ADC26-9FE7-7149-3D15-05AAFFB5865F}"/>
              </a:ext>
            </a:extLst>
          </p:cNvPr>
          <p:cNvSpPr>
            <a:spLocks noEditPoints="1"/>
          </p:cNvSpPr>
          <p:nvPr/>
        </p:nvSpPr>
        <p:spPr bwMode="auto">
          <a:xfrm>
            <a:off x="5744199" y="2107852"/>
            <a:ext cx="444006" cy="560235"/>
          </a:xfrm>
          <a:custGeom>
            <a:avLst/>
            <a:gdLst>
              <a:gd name="T0" fmla="*/ 62 w 68"/>
              <a:gd name="T1" fmla="*/ 34 h 86"/>
              <a:gd name="T2" fmla="*/ 54 w 68"/>
              <a:gd name="T3" fmla="*/ 32 h 86"/>
              <a:gd name="T4" fmla="*/ 50 w 68"/>
              <a:gd name="T5" fmla="*/ 33 h 86"/>
              <a:gd name="T6" fmla="*/ 44 w 68"/>
              <a:gd name="T7" fmla="*/ 29 h 86"/>
              <a:gd name="T8" fmla="*/ 41 w 68"/>
              <a:gd name="T9" fmla="*/ 18 h 86"/>
              <a:gd name="T10" fmla="*/ 35 w 68"/>
              <a:gd name="T11" fmla="*/ 12 h 86"/>
              <a:gd name="T12" fmla="*/ 29 w 68"/>
              <a:gd name="T13" fmla="*/ 57 h 86"/>
              <a:gd name="T14" fmla="*/ 14 w 68"/>
              <a:gd name="T15" fmla="*/ 45 h 86"/>
              <a:gd name="T16" fmla="*/ 16 w 68"/>
              <a:gd name="T17" fmla="*/ 61 h 86"/>
              <a:gd name="T18" fmla="*/ 38 w 68"/>
              <a:gd name="T19" fmla="*/ 83 h 86"/>
              <a:gd name="T20" fmla="*/ 61 w 68"/>
              <a:gd name="T21" fmla="*/ 83 h 86"/>
              <a:gd name="T22" fmla="*/ 68 w 68"/>
              <a:gd name="T23" fmla="*/ 41 h 86"/>
              <a:gd name="T24" fmla="*/ 66 w 68"/>
              <a:gd name="T25" fmla="*/ 71 h 86"/>
              <a:gd name="T26" fmla="*/ 39 w 68"/>
              <a:gd name="T27" fmla="*/ 81 h 86"/>
              <a:gd name="T28" fmla="*/ 18 w 68"/>
              <a:gd name="T29" fmla="*/ 60 h 86"/>
              <a:gd name="T30" fmla="*/ 15 w 68"/>
              <a:gd name="T31" fmla="*/ 47 h 86"/>
              <a:gd name="T32" fmla="*/ 32 w 68"/>
              <a:gd name="T33" fmla="*/ 62 h 86"/>
              <a:gd name="T34" fmla="*/ 35 w 68"/>
              <a:gd name="T35" fmla="*/ 14 h 86"/>
              <a:gd name="T36" fmla="*/ 39 w 68"/>
              <a:gd name="T37" fmla="*/ 18 h 86"/>
              <a:gd name="T38" fmla="*/ 39 w 68"/>
              <a:gd name="T39" fmla="*/ 42 h 86"/>
              <a:gd name="T40" fmla="*/ 41 w 68"/>
              <a:gd name="T41" fmla="*/ 35 h 86"/>
              <a:gd name="T42" fmla="*/ 45 w 68"/>
              <a:gd name="T43" fmla="*/ 31 h 86"/>
              <a:gd name="T44" fmla="*/ 48 w 68"/>
              <a:gd name="T45" fmla="*/ 37 h 86"/>
              <a:gd name="T46" fmla="*/ 48 w 68"/>
              <a:gd name="T47" fmla="*/ 42 h 86"/>
              <a:gd name="T48" fmla="*/ 50 w 68"/>
              <a:gd name="T49" fmla="*/ 42 h 86"/>
              <a:gd name="T50" fmla="*/ 54 w 68"/>
              <a:gd name="T51" fmla="*/ 34 h 86"/>
              <a:gd name="T52" fmla="*/ 57 w 68"/>
              <a:gd name="T53" fmla="*/ 37 h 86"/>
              <a:gd name="T54" fmla="*/ 57 w 68"/>
              <a:gd name="T55" fmla="*/ 42 h 86"/>
              <a:gd name="T56" fmla="*/ 60 w 68"/>
              <a:gd name="T57" fmla="*/ 40 h 86"/>
              <a:gd name="T58" fmla="*/ 63 w 68"/>
              <a:gd name="T59" fmla="*/ 36 h 86"/>
              <a:gd name="T60" fmla="*/ 66 w 68"/>
              <a:gd name="T61" fmla="*/ 71 h 86"/>
              <a:gd name="T62" fmla="*/ 22 w 68"/>
              <a:gd name="T63" fmla="*/ 13 h 86"/>
              <a:gd name="T64" fmla="*/ 35 w 68"/>
              <a:gd name="T65" fmla="*/ 0 h 86"/>
              <a:gd name="T66" fmla="*/ 48 w 68"/>
              <a:gd name="T67" fmla="*/ 13 h 86"/>
              <a:gd name="T68" fmla="*/ 43 w 68"/>
              <a:gd name="T69" fmla="*/ 21 h 86"/>
              <a:gd name="T70" fmla="*/ 43 w 68"/>
              <a:gd name="T71" fmla="*/ 5 h 86"/>
              <a:gd name="T72" fmla="*/ 28 w 68"/>
              <a:gd name="T73" fmla="*/ 5 h 86"/>
              <a:gd name="T74" fmla="*/ 28 w 68"/>
              <a:gd name="T75" fmla="*/ 21 h 86"/>
              <a:gd name="T76" fmla="*/ 12 w 68"/>
              <a:gd name="T77" fmla="*/ 59 h 86"/>
              <a:gd name="T78" fmla="*/ 3 w 68"/>
              <a:gd name="T79" fmla="*/ 56 h 86"/>
              <a:gd name="T80" fmla="*/ 5 w 68"/>
              <a:gd name="T81" fmla="*/ 38 h 86"/>
              <a:gd name="T82" fmla="*/ 23 w 68"/>
              <a:gd name="T83" fmla="*/ 40 h 86"/>
              <a:gd name="T84" fmla="*/ 24 w 68"/>
              <a:gd name="T85" fmla="*/ 49 h 86"/>
              <a:gd name="T86" fmla="*/ 14 w 68"/>
              <a:gd name="T87" fmla="*/ 37 h 86"/>
              <a:gd name="T88" fmla="*/ 3 w 68"/>
              <a:gd name="T89" fmla="*/ 47 h 86"/>
              <a:gd name="T90" fmla="*/ 12 w 68"/>
              <a:gd name="T91" fmla="*/ 5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86">
                <a:moveTo>
                  <a:pt x="63" y="34"/>
                </a:moveTo>
                <a:cubicBezTo>
                  <a:pt x="62" y="34"/>
                  <a:pt x="62" y="34"/>
                  <a:pt x="62" y="34"/>
                </a:cubicBezTo>
                <a:cubicBezTo>
                  <a:pt x="61" y="34"/>
                  <a:pt x="60" y="35"/>
                  <a:pt x="59" y="36"/>
                </a:cubicBezTo>
                <a:cubicBezTo>
                  <a:pt x="58" y="33"/>
                  <a:pt x="56" y="32"/>
                  <a:pt x="54" y="32"/>
                </a:cubicBezTo>
                <a:cubicBezTo>
                  <a:pt x="54" y="32"/>
                  <a:pt x="54" y="32"/>
                  <a:pt x="54" y="32"/>
                </a:cubicBezTo>
                <a:cubicBezTo>
                  <a:pt x="52" y="32"/>
                  <a:pt x="51" y="32"/>
                  <a:pt x="50" y="33"/>
                </a:cubicBezTo>
                <a:cubicBezTo>
                  <a:pt x="49" y="31"/>
                  <a:pt x="47" y="29"/>
                  <a:pt x="45" y="29"/>
                </a:cubicBezTo>
                <a:cubicBezTo>
                  <a:pt x="44" y="29"/>
                  <a:pt x="44" y="29"/>
                  <a:pt x="44" y="29"/>
                </a:cubicBezTo>
                <a:cubicBezTo>
                  <a:pt x="43" y="29"/>
                  <a:pt x="42" y="29"/>
                  <a:pt x="41" y="30"/>
                </a:cubicBezTo>
                <a:cubicBezTo>
                  <a:pt x="41" y="18"/>
                  <a:pt x="41" y="18"/>
                  <a:pt x="41" y="18"/>
                </a:cubicBezTo>
                <a:cubicBezTo>
                  <a:pt x="41" y="14"/>
                  <a:pt x="38" y="12"/>
                  <a:pt x="35" y="12"/>
                </a:cubicBezTo>
                <a:cubicBezTo>
                  <a:pt x="35" y="12"/>
                  <a:pt x="35" y="12"/>
                  <a:pt x="35" y="12"/>
                </a:cubicBezTo>
                <a:cubicBezTo>
                  <a:pt x="32" y="12"/>
                  <a:pt x="29" y="14"/>
                  <a:pt x="29" y="18"/>
                </a:cubicBezTo>
                <a:cubicBezTo>
                  <a:pt x="29" y="57"/>
                  <a:pt x="29" y="57"/>
                  <a:pt x="29" y="57"/>
                </a:cubicBezTo>
                <a:cubicBezTo>
                  <a:pt x="17" y="45"/>
                  <a:pt x="17" y="45"/>
                  <a:pt x="17" y="45"/>
                </a:cubicBezTo>
                <a:cubicBezTo>
                  <a:pt x="16" y="44"/>
                  <a:pt x="15" y="44"/>
                  <a:pt x="14" y="45"/>
                </a:cubicBezTo>
                <a:cubicBezTo>
                  <a:pt x="12" y="45"/>
                  <a:pt x="11" y="48"/>
                  <a:pt x="11" y="50"/>
                </a:cubicBezTo>
                <a:cubicBezTo>
                  <a:pt x="11" y="53"/>
                  <a:pt x="11" y="55"/>
                  <a:pt x="16" y="61"/>
                </a:cubicBezTo>
                <a:cubicBezTo>
                  <a:pt x="26" y="73"/>
                  <a:pt x="26" y="73"/>
                  <a:pt x="26" y="73"/>
                </a:cubicBezTo>
                <a:cubicBezTo>
                  <a:pt x="27" y="73"/>
                  <a:pt x="32" y="79"/>
                  <a:pt x="38" y="83"/>
                </a:cubicBezTo>
                <a:cubicBezTo>
                  <a:pt x="41" y="85"/>
                  <a:pt x="45" y="86"/>
                  <a:pt x="50" y="86"/>
                </a:cubicBezTo>
                <a:cubicBezTo>
                  <a:pt x="54" y="86"/>
                  <a:pt x="59" y="85"/>
                  <a:pt x="61" y="83"/>
                </a:cubicBezTo>
                <a:cubicBezTo>
                  <a:pt x="61" y="83"/>
                  <a:pt x="68" y="79"/>
                  <a:pt x="68" y="71"/>
                </a:cubicBezTo>
                <a:cubicBezTo>
                  <a:pt x="68" y="41"/>
                  <a:pt x="68" y="41"/>
                  <a:pt x="68" y="41"/>
                </a:cubicBezTo>
                <a:cubicBezTo>
                  <a:pt x="68" y="37"/>
                  <a:pt x="66" y="34"/>
                  <a:pt x="63" y="34"/>
                </a:cubicBezTo>
                <a:close/>
                <a:moveTo>
                  <a:pt x="66" y="71"/>
                </a:moveTo>
                <a:cubicBezTo>
                  <a:pt x="66" y="78"/>
                  <a:pt x="60" y="81"/>
                  <a:pt x="60" y="81"/>
                </a:cubicBezTo>
                <a:cubicBezTo>
                  <a:pt x="56" y="84"/>
                  <a:pt x="44" y="85"/>
                  <a:pt x="39" y="81"/>
                </a:cubicBezTo>
                <a:cubicBezTo>
                  <a:pt x="33" y="78"/>
                  <a:pt x="28" y="72"/>
                  <a:pt x="28" y="71"/>
                </a:cubicBezTo>
                <a:cubicBezTo>
                  <a:pt x="18" y="60"/>
                  <a:pt x="18" y="60"/>
                  <a:pt x="18" y="60"/>
                </a:cubicBezTo>
                <a:cubicBezTo>
                  <a:pt x="13" y="54"/>
                  <a:pt x="13" y="52"/>
                  <a:pt x="13" y="50"/>
                </a:cubicBezTo>
                <a:cubicBezTo>
                  <a:pt x="13" y="49"/>
                  <a:pt x="14" y="47"/>
                  <a:pt x="15" y="47"/>
                </a:cubicBezTo>
                <a:cubicBezTo>
                  <a:pt x="15" y="47"/>
                  <a:pt x="15" y="47"/>
                  <a:pt x="16" y="47"/>
                </a:cubicBezTo>
                <a:cubicBezTo>
                  <a:pt x="32" y="62"/>
                  <a:pt x="32" y="62"/>
                  <a:pt x="32" y="62"/>
                </a:cubicBezTo>
                <a:cubicBezTo>
                  <a:pt x="32" y="18"/>
                  <a:pt x="32" y="18"/>
                  <a:pt x="32" y="18"/>
                </a:cubicBezTo>
                <a:cubicBezTo>
                  <a:pt x="32" y="16"/>
                  <a:pt x="33" y="14"/>
                  <a:pt x="35" y="14"/>
                </a:cubicBezTo>
                <a:cubicBezTo>
                  <a:pt x="35" y="14"/>
                  <a:pt x="35" y="14"/>
                  <a:pt x="35" y="14"/>
                </a:cubicBezTo>
                <a:cubicBezTo>
                  <a:pt x="37" y="14"/>
                  <a:pt x="39" y="16"/>
                  <a:pt x="39" y="18"/>
                </a:cubicBezTo>
                <a:cubicBezTo>
                  <a:pt x="39" y="35"/>
                  <a:pt x="39" y="35"/>
                  <a:pt x="39" y="35"/>
                </a:cubicBezTo>
                <a:cubicBezTo>
                  <a:pt x="39" y="42"/>
                  <a:pt x="39" y="42"/>
                  <a:pt x="39" y="42"/>
                </a:cubicBezTo>
                <a:cubicBezTo>
                  <a:pt x="41" y="42"/>
                  <a:pt x="41" y="42"/>
                  <a:pt x="41" y="42"/>
                </a:cubicBezTo>
                <a:cubicBezTo>
                  <a:pt x="41" y="35"/>
                  <a:pt x="41" y="35"/>
                  <a:pt x="41" y="35"/>
                </a:cubicBezTo>
                <a:cubicBezTo>
                  <a:pt x="41" y="33"/>
                  <a:pt x="42" y="31"/>
                  <a:pt x="44" y="31"/>
                </a:cubicBezTo>
                <a:cubicBezTo>
                  <a:pt x="45" y="31"/>
                  <a:pt x="45" y="31"/>
                  <a:pt x="45" y="31"/>
                </a:cubicBezTo>
                <a:cubicBezTo>
                  <a:pt x="47" y="31"/>
                  <a:pt x="48" y="33"/>
                  <a:pt x="48" y="35"/>
                </a:cubicBezTo>
                <a:cubicBezTo>
                  <a:pt x="48" y="37"/>
                  <a:pt x="48" y="37"/>
                  <a:pt x="48" y="37"/>
                </a:cubicBezTo>
                <a:cubicBezTo>
                  <a:pt x="48" y="42"/>
                  <a:pt x="48" y="42"/>
                  <a:pt x="48" y="42"/>
                </a:cubicBezTo>
                <a:cubicBezTo>
                  <a:pt x="48" y="42"/>
                  <a:pt x="48" y="42"/>
                  <a:pt x="48" y="42"/>
                </a:cubicBezTo>
                <a:cubicBezTo>
                  <a:pt x="50" y="42"/>
                  <a:pt x="50" y="42"/>
                  <a:pt x="50" y="42"/>
                </a:cubicBezTo>
                <a:cubicBezTo>
                  <a:pt x="50" y="42"/>
                  <a:pt x="50" y="42"/>
                  <a:pt x="50" y="42"/>
                </a:cubicBezTo>
                <a:cubicBezTo>
                  <a:pt x="50" y="37"/>
                  <a:pt x="50" y="37"/>
                  <a:pt x="50" y="37"/>
                </a:cubicBezTo>
                <a:cubicBezTo>
                  <a:pt x="50" y="36"/>
                  <a:pt x="52" y="34"/>
                  <a:pt x="54" y="34"/>
                </a:cubicBezTo>
                <a:cubicBezTo>
                  <a:pt x="54" y="34"/>
                  <a:pt x="54" y="34"/>
                  <a:pt x="54" y="34"/>
                </a:cubicBezTo>
                <a:cubicBezTo>
                  <a:pt x="56" y="34"/>
                  <a:pt x="57" y="36"/>
                  <a:pt x="57" y="37"/>
                </a:cubicBezTo>
                <a:cubicBezTo>
                  <a:pt x="57" y="40"/>
                  <a:pt x="57" y="40"/>
                  <a:pt x="57" y="40"/>
                </a:cubicBezTo>
                <a:cubicBezTo>
                  <a:pt x="57" y="42"/>
                  <a:pt x="57" y="42"/>
                  <a:pt x="57" y="42"/>
                </a:cubicBezTo>
                <a:cubicBezTo>
                  <a:pt x="60" y="42"/>
                  <a:pt x="60" y="42"/>
                  <a:pt x="60" y="42"/>
                </a:cubicBezTo>
                <a:cubicBezTo>
                  <a:pt x="60" y="40"/>
                  <a:pt x="60" y="40"/>
                  <a:pt x="60" y="40"/>
                </a:cubicBezTo>
                <a:cubicBezTo>
                  <a:pt x="60" y="38"/>
                  <a:pt x="61" y="36"/>
                  <a:pt x="62" y="36"/>
                </a:cubicBezTo>
                <a:cubicBezTo>
                  <a:pt x="63" y="36"/>
                  <a:pt x="63" y="36"/>
                  <a:pt x="63" y="36"/>
                </a:cubicBezTo>
                <a:cubicBezTo>
                  <a:pt x="64" y="36"/>
                  <a:pt x="66" y="38"/>
                  <a:pt x="66" y="41"/>
                </a:cubicBezTo>
                <a:lnTo>
                  <a:pt x="66" y="71"/>
                </a:lnTo>
                <a:close/>
                <a:moveTo>
                  <a:pt x="26" y="22"/>
                </a:moveTo>
                <a:cubicBezTo>
                  <a:pt x="24" y="20"/>
                  <a:pt x="22" y="16"/>
                  <a:pt x="22" y="13"/>
                </a:cubicBezTo>
                <a:cubicBezTo>
                  <a:pt x="22" y="10"/>
                  <a:pt x="24" y="6"/>
                  <a:pt x="26" y="4"/>
                </a:cubicBezTo>
                <a:cubicBezTo>
                  <a:pt x="29" y="1"/>
                  <a:pt x="32" y="0"/>
                  <a:pt x="35" y="0"/>
                </a:cubicBezTo>
                <a:cubicBezTo>
                  <a:pt x="39" y="0"/>
                  <a:pt x="42" y="1"/>
                  <a:pt x="44" y="4"/>
                </a:cubicBezTo>
                <a:cubicBezTo>
                  <a:pt x="47" y="6"/>
                  <a:pt x="48" y="10"/>
                  <a:pt x="48" y="13"/>
                </a:cubicBezTo>
                <a:cubicBezTo>
                  <a:pt x="48" y="16"/>
                  <a:pt x="47" y="20"/>
                  <a:pt x="44" y="22"/>
                </a:cubicBezTo>
                <a:cubicBezTo>
                  <a:pt x="43" y="21"/>
                  <a:pt x="43" y="21"/>
                  <a:pt x="43" y="21"/>
                </a:cubicBezTo>
                <a:cubicBezTo>
                  <a:pt x="45" y="19"/>
                  <a:pt x="46" y="16"/>
                  <a:pt x="46" y="13"/>
                </a:cubicBezTo>
                <a:cubicBezTo>
                  <a:pt x="46" y="10"/>
                  <a:pt x="45" y="8"/>
                  <a:pt x="43" y="5"/>
                </a:cubicBezTo>
                <a:cubicBezTo>
                  <a:pt x="41" y="3"/>
                  <a:pt x="38" y="2"/>
                  <a:pt x="35" y="2"/>
                </a:cubicBezTo>
                <a:cubicBezTo>
                  <a:pt x="32" y="2"/>
                  <a:pt x="30" y="3"/>
                  <a:pt x="28" y="5"/>
                </a:cubicBezTo>
                <a:cubicBezTo>
                  <a:pt x="26" y="8"/>
                  <a:pt x="25" y="10"/>
                  <a:pt x="25" y="13"/>
                </a:cubicBezTo>
                <a:cubicBezTo>
                  <a:pt x="25" y="16"/>
                  <a:pt x="26" y="19"/>
                  <a:pt x="28" y="21"/>
                </a:cubicBezTo>
                <a:lnTo>
                  <a:pt x="26" y="22"/>
                </a:lnTo>
                <a:close/>
                <a:moveTo>
                  <a:pt x="12" y="59"/>
                </a:moveTo>
                <a:cubicBezTo>
                  <a:pt x="11" y="61"/>
                  <a:pt x="11" y="61"/>
                  <a:pt x="11" y="61"/>
                </a:cubicBezTo>
                <a:cubicBezTo>
                  <a:pt x="8" y="60"/>
                  <a:pt x="5" y="59"/>
                  <a:pt x="3" y="56"/>
                </a:cubicBezTo>
                <a:cubicBezTo>
                  <a:pt x="1" y="53"/>
                  <a:pt x="0" y="50"/>
                  <a:pt x="0" y="46"/>
                </a:cubicBezTo>
                <a:cubicBezTo>
                  <a:pt x="1" y="43"/>
                  <a:pt x="2" y="40"/>
                  <a:pt x="5" y="38"/>
                </a:cubicBezTo>
                <a:cubicBezTo>
                  <a:pt x="8" y="36"/>
                  <a:pt x="11" y="35"/>
                  <a:pt x="15" y="35"/>
                </a:cubicBezTo>
                <a:cubicBezTo>
                  <a:pt x="18" y="36"/>
                  <a:pt x="21" y="37"/>
                  <a:pt x="23" y="40"/>
                </a:cubicBezTo>
                <a:cubicBezTo>
                  <a:pt x="25" y="43"/>
                  <a:pt x="26" y="46"/>
                  <a:pt x="26" y="50"/>
                </a:cubicBezTo>
                <a:cubicBezTo>
                  <a:pt x="24" y="49"/>
                  <a:pt x="24" y="49"/>
                  <a:pt x="24" y="49"/>
                </a:cubicBezTo>
                <a:cubicBezTo>
                  <a:pt x="24" y="47"/>
                  <a:pt x="23" y="44"/>
                  <a:pt x="21" y="41"/>
                </a:cubicBezTo>
                <a:cubicBezTo>
                  <a:pt x="20" y="39"/>
                  <a:pt x="17" y="38"/>
                  <a:pt x="14" y="37"/>
                </a:cubicBezTo>
                <a:cubicBezTo>
                  <a:pt x="12" y="37"/>
                  <a:pt x="9" y="38"/>
                  <a:pt x="7" y="40"/>
                </a:cubicBezTo>
                <a:cubicBezTo>
                  <a:pt x="4" y="41"/>
                  <a:pt x="3" y="44"/>
                  <a:pt x="3" y="47"/>
                </a:cubicBezTo>
                <a:cubicBezTo>
                  <a:pt x="2" y="50"/>
                  <a:pt x="3" y="52"/>
                  <a:pt x="5" y="55"/>
                </a:cubicBezTo>
                <a:cubicBezTo>
                  <a:pt x="6" y="57"/>
                  <a:pt x="9" y="58"/>
                  <a:pt x="12" y="59"/>
                </a:cubicBezTo>
                <a:close/>
              </a:path>
            </a:pathLst>
          </a:custGeom>
          <a:solidFill>
            <a:srgbClr val="339966"/>
          </a:solidFill>
          <a:ln>
            <a:noFill/>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15" name="Freeform 21">
            <a:extLst>
              <a:ext uri="{FF2B5EF4-FFF2-40B4-BE49-F238E27FC236}">
                <a16:creationId xmlns:a16="http://schemas.microsoft.com/office/drawing/2014/main" id="{468591EF-94CE-CD7A-0B80-8D718889EF1C}"/>
              </a:ext>
            </a:extLst>
          </p:cNvPr>
          <p:cNvSpPr/>
          <p:nvPr/>
        </p:nvSpPr>
        <p:spPr>
          <a:xfrm flipV="1">
            <a:off x="7487898" y="2207080"/>
            <a:ext cx="1288799" cy="862308"/>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9525" cap="flat" cmpd="sng" algn="ctr">
            <a:solidFill>
              <a:srgbClr val="272E3A">
                <a:lumMod val="40000"/>
                <a:lumOff val="60000"/>
              </a:srgbClr>
            </a:solidFill>
            <a:prstDash val="solid"/>
            <a:miter lim="800000"/>
            <a:headEnd type="oval" w="lg" len="lg"/>
            <a:tailEnd type="none" w="lg" len="lg"/>
          </a:ln>
          <a:effectLst/>
        </p:spPr>
        <p:txBody>
          <a:bodyPr rtlCol="0" anchor="ctr"/>
          <a:lstStyle/>
          <a:p>
            <a:pPr marL="0" marR="0" lvl="0" indent="0" algn="ctr" defTabSz="1219048"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latin typeface="Roboto Light"/>
              <a:ea typeface="+mn-ea"/>
              <a:cs typeface="+mn-cs"/>
            </a:endParaRPr>
          </a:p>
        </p:txBody>
      </p:sp>
      <p:sp>
        <p:nvSpPr>
          <p:cNvPr id="16" name="Freeform 29">
            <a:extLst>
              <a:ext uri="{FF2B5EF4-FFF2-40B4-BE49-F238E27FC236}">
                <a16:creationId xmlns:a16="http://schemas.microsoft.com/office/drawing/2014/main" id="{88FC323B-289A-DCB0-F7C0-DDE464E7D288}"/>
              </a:ext>
            </a:extLst>
          </p:cNvPr>
          <p:cNvSpPr/>
          <p:nvPr/>
        </p:nvSpPr>
        <p:spPr>
          <a:xfrm flipV="1">
            <a:off x="7012122" y="4468211"/>
            <a:ext cx="1744335" cy="372814"/>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9525" cap="flat" cmpd="sng" algn="ctr">
            <a:solidFill>
              <a:srgbClr val="272E3A">
                <a:lumMod val="40000"/>
                <a:lumOff val="60000"/>
              </a:srgbClr>
            </a:solidFill>
            <a:prstDash val="solid"/>
            <a:miter lim="800000"/>
            <a:headEnd type="oval" w="lg" len="lg"/>
            <a:tailEnd type="none" w="lg" len="lg"/>
          </a:ln>
          <a:effectLst/>
        </p:spPr>
        <p:txBody>
          <a:bodyPr rtlCol="0" anchor="ctr"/>
          <a:lstStyle/>
          <a:p>
            <a:pPr marL="0" marR="0" lvl="0" indent="0" algn="ctr" defTabSz="1219048"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latin typeface="Roboto Light"/>
              <a:ea typeface="+mn-ea"/>
              <a:cs typeface="+mn-cs"/>
            </a:endParaRPr>
          </a:p>
        </p:txBody>
      </p:sp>
      <p:sp>
        <p:nvSpPr>
          <p:cNvPr id="17" name="Freeform 30">
            <a:extLst>
              <a:ext uri="{FF2B5EF4-FFF2-40B4-BE49-F238E27FC236}">
                <a16:creationId xmlns:a16="http://schemas.microsoft.com/office/drawing/2014/main" id="{040D06FA-B626-4BB9-98DF-126142068154}"/>
              </a:ext>
            </a:extLst>
          </p:cNvPr>
          <p:cNvSpPr/>
          <p:nvPr/>
        </p:nvSpPr>
        <p:spPr>
          <a:xfrm flipH="1" flipV="1">
            <a:off x="3279098" y="1825695"/>
            <a:ext cx="2700376" cy="17089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9525" cap="flat" cmpd="sng" algn="ctr">
            <a:solidFill>
              <a:srgbClr val="272E3A">
                <a:lumMod val="40000"/>
                <a:lumOff val="60000"/>
              </a:srgbClr>
            </a:solidFill>
            <a:prstDash val="solid"/>
            <a:miter lim="800000"/>
            <a:headEnd type="oval" w="lg" len="lg"/>
            <a:tailEnd type="none" w="lg" len="lg"/>
          </a:ln>
          <a:effectLst/>
        </p:spPr>
        <p:txBody>
          <a:bodyPr rtlCol="0" anchor="ctr"/>
          <a:lstStyle/>
          <a:p>
            <a:pPr marL="0" marR="0" lvl="0" indent="0" algn="ctr" defTabSz="1219048"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latin typeface="Roboto Light"/>
              <a:ea typeface="+mn-ea"/>
              <a:cs typeface="+mn-cs"/>
            </a:endParaRPr>
          </a:p>
        </p:txBody>
      </p:sp>
      <p:sp>
        <p:nvSpPr>
          <p:cNvPr id="18" name="Freeform 31">
            <a:extLst>
              <a:ext uri="{FF2B5EF4-FFF2-40B4-BE49-F238E27FC236}">
                <a16:creationId xmlns:a16="http://schemas.microsoft.com/office/drawing/2014/main" id="{85F1BA74-83B1-8E56-FB97-C6DE4F8CF574}"/>
              </a:ext>
            </a:extLst>
          </p:cNvPr>
          <p:cNvSpPr/>
          <p:nvPr/>
        </p:nvSpPr>
        <p:spPr>
          <a:xfrm flipH="1">
            <a:off x="3058337" y="5303214"/>
            <a:ext cx="1744850" cy="137852"/>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noFill/>
          <a:ln w="9525" cap="flat" cmpd="sng" algn="ctr">
            <a:solidFill>
              <a:srgbClr val="272E3A">
                <a:lumMod val="40000"/>
                <a:lumOff val="60000"/>
              </a:srgbClr>
            </a:solidFill>
            <a:prstDash val="solid"/>
            <a:miter lim="800000"/>
            <a:headEnd type="oval" w="lg" len="lg"/>
            <a:tailEnd type="none" w="lg" len="lg"/>
          </a:ln>
          <a:effectLst/>
        </p:spPr>
        <p:txBody>
          <a:bodyPr rtlCol="0" anchor="ctr"/>
          <a:lstStyle/>
          <a:p>
            <a:pPr marL="0" marR="0" lvl="0" indent="0" algn="ctr" defTabSz="1219048"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latin typeface="Roboto Light"/>
              <a:ea typeface="+mn-ea"/>
              <a:cs typeface="+mn-cs"/>
            </a:endParaRPr>
          </a:p>
        </p:txBody>
      </p:sp>
      <p:cxnSp>
        <p:nvCxnSpPr>
          <p:cNvPr id="19" name="Straight Connector 18">
            <a:extLst>
              <a:ext uri="{FF2B5EF4-FFF2-40B4-BE49-F238E27FC236}">
                <a16:creationId xmlns:a16="http://schemas.microsoft.com/office/drawing/2014/main" id="{9CFE0BDC-3F3F-A28E-FE50-4776C3366DD3}"/>
              </a:ext>
            </a:extLst>
          </p:cNvPr>
          <p:cNvCxnSpPr/>
          <p:nvPr/>
        </p:nvCxnSpPr>
        <p:spPr>
          <a:xfrm flipH="1">
            <a:off x="3287729" y="3740997"/>
            <a:ext cx="760445" cy="0"/>
          </a:xfrm>
          <a:prstGeom prst="line">
            <a:avLst/>
          </a:prstGeom>
          <a:noFill/>
          <a:ln w="9525" cap="flat" cmpd="sng" algn="ctr">
            <a:solidFill>
              <a:srgbClr val="272E3A">
                <a:lumMod val="40000"/>
                <a:lumOff val="60000"/>
              </a:srgbClr>
            </a:solidFill>
            <a:prstDash val="solid"/>
            <a:miter lim="800000"/>
            <a:headEnd type="none"/>
            <a:tailEnd type="oval" w="lg" len="lg"/>
          </a:ln>
          <a:effectLst/>
        </p:spPr>
      </p:cxnSp>
      <p:sp>
        <p:nvSpPr>
          <p:cNvPr id="20" name="TextBox 19">
            <a:extLst>
              <a:ext uri="{FF2B5EF4-FFF2-40B4-BE49-F238E27FC236}">
                <a16:creationId xmlns:a16="http://schemas.microsoft.com/office/drawing/2014/main" id="{E4DB92EE-314D-A745-7248-40AB5A7B41B5}"/>
              </a:ext>
            </a:extLst>
          </p:cNvPr>
          <p:cNvSpPr txBox="1"/>
          <p:nvPr/>
        </p:nvSpPr>
        <p:spPr>
          <a:xfrm>
            <a:off x="612511" y="1617995"/>
            <a:ext cx="2882660" cy="1107996"/>
          </a:xfrm>
          <a:prstGeom prst="rect">
            <a:avLst/>
          </a:prstGeom>
          <a:noFill/>
        </p:spPr>
        <p:txBody>
          <a:bodyPr wrap="square" rtlCol="0">
            <a:spAutoFit/>
          </a:bodyPr>
          <a:lstStyle/>
          <a:p>
            <a:pPr algn="ctr" defTabSz="1219048"/>
            <a:r>
              <a:rPr lang="en-US" b="1" dirty="0">
                <a:latin typeface="Segoe UI Semilight" panose="020B0402040204020203" pitchFamily="34" charset="0"/>
                <a:cs typeface="Segoe UI Semilight" panose="020B0402040204020203" pitchFamily="34" charset="0"/>
              </a:rPr>
              <a:t>One Nation, One Tax </a:t>
            </a:r>
            <a:r>
              <a:rPr lang="en-US" sz="1600" dirty="0">
                <a:solidFill>
                  <a:srgbClr val="57565A"/>
                </a:solidFill>
                <a:latin typeface="Segoe UI Semilight" panose="020B0402040204020203" pitchFamily="34" charset="0"/>
                <a:cs typeface="Segoe UI Semilight" panose="020B0402040204020203" pitchFamily="34" charset="0"/>
              </a:rPr>
              <a:t>- U</a:t>
            </a:r>
            <a:r>
              <a:rPr lang="en-US" sz="1600" dirty="0">
                <a:latin typeface="Segoe UI Semilight" panose="020B0402040204020203" pitchFamily="34" charset="0"/>
                <a:cs typeface="Segoe UI Semilight" panose="020B0402040204020203" pitchFamily="34" charset="0"/>
              </a:rPr>
              <a:t>niformity in the tax structure across India, eliminating the cascading effect of taxes</a:t>
            </a:r>
            <a:endParaRPr lang="en-US" sz="1600" dirty="0">
              <a:solidFill>
                <a:srgbClr val="57565A"/>
              </a:solidFill>
              <a:latin typeface="Segoe UI Semilight" panose="020B040204020402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1A4065FA-A482-0CA9-DA68-090779EE20C1}"/>
              </a:ext>
            </a:extLst>
          </p:cNvPr>
          <p:cNvSpPr txBox="1"/>
          <p:nvPr/>
        </p:nvSpPr>
        <p:spPr>
          <a:xfrm>
            <a:off x="57765" y="3137933"/>
            <a:ext cx="3246812" cy="1384995"/>
          </a:xfrm>
          <a:prstGeom prst="rect">
            <a:avLst/>
          </a:prstGeom>
          <a:noFill/>
        </p:spPr>
        <p:txBody>
          <a:bodyPr wrap="square" rtlCol="0">
            <a:spAutoFit/>
          </a:bodyPr>
          <a:lstStyle/>
          <a:p>
            <a:pPr algn="ctr" defTabSz="1219048"/>
            <a:r>
              <a:rPr lang="en-IN" b="1" dirty="0">
                <a:latin typeface="Segoe UI Semilight" panose="020B0402040204020203" pitchFamily="34" charset="0"/>
                <a:cs typeface="Segoe UI Semilight" panose="020B0402040204020203" pitchFamily="34" charset="0"/>
              </a:rPr>
              <a:t>Destination-based Tax- </a:t>
            </a:r>
            <a:r>
              <a:rPr lang="en-US" sz="1600" dirty="0">
                <a:latin typeface="Segoe UI Semilight" panose="020B0402040204020203" pitchFamily="34" charset="0"/>
                <a:cs typeface="Segoe UI Semilight" panose="020B0402040204020203" pitchFamily="34" charset="0"/>
              </a:rPr>
              <a:t>GST is a destination-based tax, levied at each stage of the supply chain, from the manufacturer to the consumer</a:t>
            </a:r>
            <a:r>
              <a:rPr lang="en-US" dirty="0">
                <a:latin typeface="Segoe UI Semilight" panose="020B0402040204020203" pitchFamily="34" charset="0"/>
                <a:cs typeface="Segoe UI Semilight" panose="020B0402040204020203" pitchFamily="34" charset="0"/>
              </a:rPr>
              <a:t>.</a:t>
            </a:r>
            <a:endParaRPr lang="en-US" sz="1470" dirty="0">
              <a:solidFill>
                <a:srgbClr val="57565A"/>
              </a:solidFill>
              <a:latin typeface="Segoe UI Semilight" panose="020B0402040204020203" pitchFamily="34" charset="0"/>
              <a:cs typeface="Segoe UI Semilight" panose="020B0402040204020203" pitchFamily="34" charset="0"/>
            </a:endParaRPr>
          </a:p>
        </p:txBody>
      </p:sp>
      <p:sp>
        <p:nvSpPr>
          <p:cNvPr id="22" name="TextBox 21">
            <a:extLst>
              <a:ext uri="{FF2B5EF4-FFF2-40B4-BE49-F238E27FC236}">
                <a16:creationId xmlns:a16="http://schemas.microsoft.com/office/drawing/2014/main" id="{1967EEC2-7034-0107-92E7-1F86E728F532}"/>
              </a:ext>
            </a:extLst>
          </p:cNvPr>
          <p:cNvSpPr txBox="1"/>
          <p:nvPr/>
        </p:nvSpPr>
        <p:spPr>
          <a:xfrm>
            <a:off x="181866" y="4763957"/>
            <a:ext cx="2876471" cy="1354217"/>
          </a:xfrm>
          <a:prstGeom prst="rect">
            <a:avLst/>
          </a:prstGeom>
          <a:noFill/>
        </p:spPr>
        <p:txBody>
          <a:bodyPr wrap="square" rtlCol="0">
            <a:spAutoFit/>
          </a:bodyPr>
          <a:lstStyle/>
          <a:p>
            <a:pPr algn="ctr" defTabSz="1219048"/>
            <a:r>
              <a:rPr lang="en-IN" b="1" dirty="0">
                <a:latin typeface="Segoe UI Semilight" panose="020B0402040204020203" pitchFamily="34" charset="0"/>
                <a:cs typeface="Segoe UI Semilight" panose="020B0402040204020203" pitchFamily="34" charset="0"/>
              </a:rPr>
              <a:t>Input Tax Credit (ITC) </a:t>
            </a:r>
            <a:r>
              <a:rPr lang="en-US" sz="1600" dirty="0">
                <a:latin typeface="Segoe UI Semilight" panose="020B0402040204020203" pitchFamily="34" charset="0"/>
                <a:cs typeface="Segoe UI Semilight" panose="020B0402040204020203" pitchFamily="34" charset="0"/>
              </a:rPr>
              <a:t>GST allows for the utilization of input tax credit. This helps avoid double taxation and reduces the overall tax liability</a:t>
            </a:r>
            <a:endParaRPr lang="en-US" sz="1600" dirty="0">
              <a:solidFill>
                <a:srgbClr val="57565A"/>
              </a:solidFill>
              <a:latin typeface="Segoe UI Semilight" panose="020B0402040204020203" pitchFamily="34" charset="0"/>
              <a:cs typeface="Segoe UI Semilight" panose="020B0402040204020203" pitchFamily="34" charset="0"/>
            </a:endParaRPr>
          </a:p>
        </p:txBody>
      </p:sp>
      <p:sp>
        <p:nvSpPr>
          <p:cNvPr id="23" name="TextBox 22">
            <a:extLst>
              <a:ext uri="{FF2B5EF4-FFF2-40B4-BE49-F238E27FC236}">
                <a16:creationId xmlns:a16="http://schemas.microsoft.com/office/drawing/2014/main" id="{CE83A353-1049-CCD5-DA81-DB10695B81FE}"/>
              </a:ext>
            </a:extLst>
          </p:cNvPr>
          <p:cNvSpPr txBox="1"/>
          <p:nvPr/>
        </p:nvSpPr>
        <p:spPr>
          <a:xfrm>
            <a:off x="8903762" y="1713323"/>
            <a:ext cx="2882659" cy="1600438"/>
          </a:xfrm>
          <a:prstGeom prst="rect">
            <a:avLst/>
          </a:prstGeom>
          <a:noFill/>
        </p:spPr>
        <p:txBody>
          <a:bodyPr wrap="square" rtlCol="0">
            <a:spAutoFit/>
          </a:bodyPr>
          <a:lstStyle/>
          <a:p>
            <a:pPr algn="ctr" defTabSz="1219048"/>
            <a:r>
              <a:rPr lang="en-US" b="1" dirty="0">
                <a:latin typeface="Segoe UI Semilight" panose="020B0402040204020203" pitchFamily="34" charset="0"/>
                <a:cs typeface="Segoe UI Semilight" panose="020B0402040204020203" pitchFamily="34" charset="0"/>
              </a:rPr>
              <a:t>Dual Structure </a:t>
            </a:r>
            <a:r>
              <a:rPr lang="en-US" sz="1600" dirty="0">
                <a:latin typeface="Segoe UI Semilight" panose="020B0402040204020203" pitchFamily="34" charset="0"/>
                <a:cs typeface="Segoe UI Semilight" panose="020B0402040204020203" pitchFamily="34" charset="0"/>
              </a:rPr>
              <a:t>dual structure, comprising the Central GST (CGST) levied by the Central Government and the State GST (SGST) levied by the State Governments</a:t>
            </a:r>
            <a:endParaRPr lang="en-US" sz="1600" dirty="0">
              <a:solidFill>
                <a:srgbClr val="57565A"/>
              </a:solidFill>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81837257-CC3B-B393-48B2-41B7A4A47773}"/>
              </a:ext>
            </a:extLst>
          </p:cNvPr>
          <p:cNvSpPr txBox="1"/>
          <p:nvPr/>
        </p:nvSpPr>
        <p:spPr>
          <a:xfrm>
            <a:off x="8973430" y="3973460"/>
            <a:ext cx="2861699" cy="1631216"/>
          </a:xfrm>
          <a:prstGeom prst="rect">
            <a:avLst/>
          </a:prstGeom>
          <a:noFill/>
        </p:spPr>
        <p:txBody>
          <a:bodyPr wrap="square" rtlCol="0">
            <a:spAutoFit/>
          </a:bodyPr>
          <a:lstStyle/>
          <a:p>
            <a:pPr algn="ctr" defTabSz="1219048"/>
            <a:r>
              <a:rPr lang="en-IN" b="1" dirty="0">
                <a:latin typeface="Segoe UI Semilight" panose="020B0402040204020203" pitchFamily="34" charset="0"/>
                <a:cs typeface="Segoe UI Semilight" panose="020B0402040204020203" pitchFamily="34" charset="0"/>
              </a:rPr>
              <a:t>Increased Compliance and Transparency - </a:t>
            </a:r>
            <a:r>
              <a:rPr lang="en-US" sz="1600" dirty="0">
                <a:latin typeface="Segoe UI Semilight" panose="020B0402040204020203" pitchFamily="34" charset="0"/>
                <a:cs typeface="Segoe UI Semilight" panose="020B0402040204020203" pitchFamily="34" charset="0"/>
              </a:rPr>
              <a:t>The transparent nature of the tax system, helps in curbing tax evasion and increasing transparency.</a:t>
            </a:r>
            <a:endParaRPr lang="en-US" sz="1600" dirty="0">
              <a:solidFill>
                <a:srgbClr val="57565A"/>
              </a:solidFill>
              <a:latin typeface="Segoe UI Semilight" panose="020B0402040204020203" pitchFamily="34" charset="0"/>
              <a:cs typeface="Segoe UI Semilight" panose="020B0402040204020203" pitchFamily="34" charset="0"/>
            </a:endParaRPr>
          </a:p>
        </p:txBody>
      </p:sp>
      <p:grpSp>
        <p:nvGrpSpPr>
          <p:cNvPr id="25" name="Group 24">
            <a:extLst>
              <a:ext uri="{FF2B5EF4-FFF2-40B4-BE49-F238E27FC236}">
                <a16:creationId xmlns:a16="http://schemas.microsoft.com/office/drawing/2014/main" id="{AE07F4DD-3E44-96C1-7C08-4600E65FBA75}"/>
              </a:ext>
            </a:extLst>
          </p:cNvPr>
          <p:cNvGrpSpPr/>
          <p:nvPr/>
        </p:nvGrpSpPr>
        <p:grpSpPr>
          <a:xfrm>
            <a:off x="7339553" y="3166202"/>
            <a:ext cx="289592" cy="620554"/>
            <a:chOff x="2452688" y="6362701"/>
            <a:chExt cx="155575" cy="333375"/>
          </a:xfrm>
          <a:noFill/>
        </p:grpSpPr>
        <p:sp>
          <p:nvSpPr>
            <p:cNvPr id="26" name="Freeform 127">
              <a:extLst>
                <a:ext uri="{FF2B5EF4-FFF2-40B4-BE49-F238E27FC236}">
                  <a16:creationId xmlns:a16="http://schemas.microsoft.com/office/drawing/2014/main" id="{9A68D21D-7CE4-70AE-2E64-16CAD17EB415}"/>
                </a:ext>
              </a:extLst>
            </p:cNvPr>
            <p:cNvSpPr>
              <a:spLocks/>
            </p:cNvSpPr>
            <p:nvPr/>
          </p:nvSpPr>
          <p:spPr bwMode="auto">
            <a:xfrm>
              <a:off x="2506663" y="6638926"/>
              <a:ext cx="49213" cy="57150"/>
            </a:xfrm>
            <a:custGeom>
              <a:avLst/>
              <a:gdLst>
                <a:gd name="T0" fmla="*/ 3 w 18"/>
                <a:gd name="T1" fmla="*/ 0 h 21"/>
                <a:gd name="T2" fmla="*/ 0 w 18"/>
                <a:gd name="T3" fmla="*/ 6 h 21"/>
                <a:gd name="T4" fmla="*/ 1 w 18"/>
                <a:gd name="T5" fmla="*/ 11 h 21"/>
                <a:gd name="T6" fmla="*/ 9 w 18"/>
                <a:gd name="T7" fmla="*/ 21 h 21"/>
                <a:gd name="T8" fmla="*/ 16 w 18"/>
                <a:gd name="T9" fmla="*/ 11 h 21"/>
                <a:gd name="T10" fmla="*/ 18 w 18"/>
                <a:gd name="T11" fmla="*/ 6 h 21"/>
                <a:gd name="T12" fmla="*/ 14 w 1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8" h="21">
                  <a:moveTo>
                    <a:pt x="3" y="0"/>
                  </a:moveTo>
                  <a:cubicBezTo>
                    <a:pt x="1" y="2"/>
                    <a:pt x="0" y="4"/>
                    <a:pt x="0" y="6"/>
                  </a:cubicBezTo>
                  <a:cubicBezTo>
                    <a:pt x="0" y="8"/>
                    <a:pt x="0" y="9"/>
                    <a:pt x="1" y="11"/>
                  </a:cubicBezTo>
                  <a:cubicBezTo>
                    <a:pt x="9" y="21"/>
                    <a:pt x="9" y="21"/>
                    <a:pt x="9" y="21"/>
                  </a:cubicBezTo>
                  <a:cubicBezTo>
                    <a:pt x="16" y="11"/>
                    <a:pt x="16" y="11"/>
                    <a:pt x="16" y="11"/>
                  </a:cubicBezTo>
                  <a:cubicBezTo>
                    <a:pt x="17" y="9"/>
                    <a:pt x="18" y="8"/>
                    <a:pt x="18" y="6"/>
                  </a:cubicBezTo>
                  <a:cubicBezTo>
                    <a:pt x="18" y="4"/>
                    <a:pt x="16" y="2"/>
                    <a:pt x="14" y="0"/>
                  </a:cubicBezTo>
                </a:path>
              </a:pathLst>
            </a:custGeom>
            <a:grpFill/>
            <a:ln w="22225" cap="rnd">
              <a:solidFill>
                <a:srgbClr val="00B050"/>
              </a:solidFill>
              <a:prstDash val="solid"/>
              <a:round/>
              <a:headEnd/>
              <a:tailEnd/>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27" name="Freeform 128">
              <a:extLst>
                <a:ext uri="{FF2B5EF4-FFF2-40B4-BE49-F238E27FC236}">
                  <a16:creationId xmlns:a16="http://schemas.microsoft.com/office/drawing/2014/main" id="{DC7F619B-3C99-691D-8992-33F0E054DDA8}"/>
                </a:ext>
              </a:extLst>
            </p:cNvPr>
            <p:cNvSpPr>
              <a:spLocks/>
            </p:cNvSpPr>
            <p:nvPr/>
          </p:nvSpPr>
          <p:spPr bwMode="auto">
            <a:xfrm>
              <a:off x="2452688" y="6516688"/>
              <a:ext cx="42863" cy="107950"/>
            </a:xfrm>
            <a:custGeom>
              <a:avLst/>
              <a:gdLst>
                <a:gd name="T0" fmla="*/ 27 w 27"/>
                <a:gd name="T1" fmla="*/ 0 h 68"/>
                <a:gd name="T2" fmla="*/ 0 w 27"/>
                <a:gd name="T3" fmla="*/ 24 h 68"/>
                <a:gd name="T4" fmla="*/ 0 w 27"/>
                <a:gd name="T5" fmla="*/ 68 h 68"/>
                <a:gd name="T6" fmla="*/ 27 w 27"/>
                <a:gd name="T7" fmla="*/ 45 h 68"/>
              </a:gdLst>
              <a:ahLst/>
              <a:cxnLst>
                <a:cxn ang="0">
                  <a:pos x="T0" y="T1"/>
                </a:cxn>
                <a:cxn ang="0">
                  <a:pos x="T2" y="T3"/>
                </a:cxn>
                <a:cxn ang="0">
                  <a:pos x="T4" y="T5"/>
                </a:cxn>
                <a:cxn ang="0">
                  <a:pos x="T6" y="T7"/>
                </a:cxn>
              </a:cxnLst>
              <a:rect l="0" t="0" r="r" b="b"/>
              <a:pathLst>
                <a:path w="27" h="68">
                  <a:moveTo>
                    <a:pt x="27" y="0"/>
                  </a:moveTo>
                  <a:lnTo>
                    <a:pt x="0" y="24"/>
                  </a:lnTo>
                  <a:lnTo>
                    <a:pt x="0" y="68"/>
                  </a:lnTo>
                  <a:lnTo>
                    <a:pt x="27" y="45"/>
                  </a:lnTo>
                </a:path>
              </a:pathLst>
            </a:custGeom>
            <a:grpFill/>
            <a:ln w="22225" cap="rnd">
              <a:solidFill>
                <a:srgbClr val="00B050"/>
              </a:solidFill>
              <a:prstDash val="solid"/>
              <a:round/>
              <a:headEnd/>
              <a:tailEnd/>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28" name="Freeform 129">
              <a:extLst>
                <a:ext uri="{FF2B5EF4-FFF2-40B4-BE49-F238E27FC236}">
                  <a16:creationId xmlns:a16="http://schemas.microsoft.com/office/drawing/2014/main" id="{41817B08-F898-44BF-4B49-1293FDEB5C86}"/>
                </a:ext>
              </a:extLst>
            </p:cNvPr>
            <p:cNvSpPr>
              <a:spLocks/>
            </p:cNvSpPr>
            <p:nvPr/>
          </p:nvSpPr>
          <p:spPr bwMode="auto">
            <a:xfrm>
              <a:off x="2495551" y="6362701"/>
              <a:ext cx="68263" cy="236538"/>
            </a:xfrm>
            <a:custGeom>
              <a:avLst/>
              <a:gdLst>
                <a:gd name="T0" fmla="*/ 22 w 43"/>
                <a:gd name="T1" fmla="*/ 0 h 149"/>
                <a:gd name="T2" fmla="*/ 0 w 43"/>
                <a:gd name="T3" fmla="*/ 28 h 149"/>
                <a:gd name="T4" fmla="*/ 0 w 43"/>
                <a:gd name="T5" fmla="*/ 149 h 149"/>
                <a:gd name="T6" fmla="*/ 22 w 43"/>
                <a:gd name="T7" fmla="*/ 149 h 149"/>
                <a:gd name="T8" fmla="*/ 43 w 43"/>
                <a:gd name="T9" fmla="*/ 149 h 149"/>
                <a:gd name="T10" fmla="*/ 43 w 43"/>
                <a:gd name="T11" fmla="*/ 28 h 149"/>
                <a:gd name="T12" fmla="*/ 22 w 43"/>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3" h="149">
                  <a:moveTo>
                    <a:pt x="22" y="0"/>
                  </a:moveTo>
                  <a:lnTo>
                    <a:pt x="0" y="28"/>
                  </a:lnTo>
                  <a:lnTo>
                    <a:pt x="0" y="149"/>
                  </a:lnTo>
                  <a:lnTo>
                    <a:pt x="22" y="149"/>
                  </a:lnTo>
                  <a:lnTo>
                    <a:pt x="43" y="149"/>
                  </a:lnTo>
                  <a:lnTo>
                    <a:pt x="43" y="28"/>
                  </a:lnTo>
                  <a:lnTo>
                    <a:pt x="22" y="0"/>
                  </a:lnTo>
                  <a:close/>
                </a:path>
              </a:pathLst>
            </a:custGeom>
            <a:grpFill/>
            <a:ln w="22225" cap="rnd">
              <a:solidFill>
                <a:srgbClr val="00B050"/>
              </a:solidFill>
              <a:prstDash val="solid"/>
              <a:round/>
              <a:headEnd/>
              <a:tailEnd/>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29" name="Freeform 130">
              <a:extLst>
                <a:ext uri="{FF2B5EF4-FFF2-40B4-BE49-F238E27FC236}">
                  <a16:creationId xmlns:a16="http://schemas.microsoft.com/office/drawing/2014/main" id="{D3669513-9E56-721E-595C-8D2AD0E72B28}"/>
                </a:ext>
              </a:extLst>
            </p:cNvPr>
            <p:cNvSpPr>
              <a:spLocks/>
            </p:cNvSpPr>
            <p:nvPr/>
          </p:nvSpPr>
          <p:spPr bwMode="auto">
            <a:xfrm>
              <a:off x="2563813" y="6516688"/>
              <a:ext cx="44450" cy="107950"/>
            </a:xfrm>
            <a:custGeom>
              <a:avLst/>
              <a:gdLst>
                <a:gd name="T0" fmla="*/ 0 w 28"/>
                <a:gd name="T1" fmla="*/ 0 h 68"/>
                <a:gd name="T2" fmla="*/ 28 w 28"/>
                <a:gd name="T3" fmla="*/ 24 h 68"/>
                <a:gd name="T4" fmla="*/ 28 w 28"/>
                <a:gd name="T5" fmla="*/ 68 h 68"/>
                <a:gd name="T6" fmla="*/ 0 w 28"/>
                <a:gd name="T7" fmla="*/ 45 h 68"/>
              </a:gdLst>
              <a:ahLst/>
              <a:cxnLst>
                <a:cxn ang="0">
                  <a:pos x="T0" y="T1"/>
                </a:cxn>
                <a:cxn ang="0">
                  <a:pos x="T2" y="T3"/>
                </a:cxn>
                <a:cxn ang="0">
                  <a:pos x="T4" y="T5"/>
                </a:cxn>
                <a:cxn ang="0">
                  <a:pos x="T6" y="T7"/>
                </a:cxn>
              </a:cxnLst>
              <a:rect l="0" t="0" r="r" b="b"/>
              <a:pathLst>
                <a:path w="28" h="68">
                  <a:moveTo>
                    <a:pt x="0" y="0"/>
                  </a:moveTo>
                  <a:lnTo>
                    <a:pt x="28" y="24"/>
                  </a:lnTo>
                  <a:lnTo>
                    <a:pt x="28" y="68"/>
                  </a:lnTo>
                  <a:lnTo>
                    <a:pt x="0" y="45"/>
                  </a:lnTo>
                </a:path>
              </a:pathLst>
            </a:custGeom>
            <a:grpFill/>
            <a:ln w="22225" cap="rnd">
              <a:solidFill>
                <a:srgbClr val="00B050"/>
              </a:solidFill>
              <a:prstDash val="solid"/>
              <a:round/>
              <a:headEnd/>
              <a:tailEnd/>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30" name="Line 131">
              <a:extLst>
                <a:ext uri="{FF2B5EF4-FFF2-40B4-BE49-F238E27FC236}">
                  <a16:creationId xmlns:a16="http://schemas.microsoft.com/office/drawing/2014/main" id="{6E45193C-96AB-C94E-D4B8-2D7F37678B12}"/>
                </a:ext>
              </a:extLst>
            </p:cNvPr>
            <p:cNvSpPr>
              <a:spLocks noChangeShapeType="1"/>
            </p:cNvSpPr>
            <p:nvPr/>
          </p:nvSpPr>
          <p:spPr bwMode="auto">
            <a:xfrm>
              <a:off x="2495551" y="6516688"/>
              <a:ext cx="68263" cy="0"/>
            </a:xfrm>
            <a:prstGeom prst="line">
              <a:avLst/>
            </a:prstGeom>
            <a:grpFill/>
            <a:ln w="22225" cap="rnd">
              <a:solidFill>
                <a:srgbClr val="00B050"/>
              </a:solidFill>
              <a:prstDash val="solid"/>
              <a:round/>
              <a:headEnd/>
              <a:tailEnd/>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grpSp>
      <p:sp>
        <p:nvSpPr>
          <p:cNvPr id="31" name="Freeform 131">
            <a:extLst>
              <a:ext uri="{FF2B5EF4-FFF2-40B4-BE49-F238E27FC236}">
                <a16:creationId xmlns:a16="http://schemas.microsoft.com/office/drawing/2014/main" id="{A6257303-6FAA-1F6C-8967-41B0110C5CBE}"/>
              </a:ext>
            </a:extLst>
          </p:cNvPr>
          <p:cNvSpPr>
            <a:spLocks noEditPoints="1"/>
          </p:cNvSpPr>
          <p:nvPr/>
        </p:nvSpPr>
        <p:spPr bwMode="auto">
          <a:xfrm>
            <a:off x="4187815" y="3505165"/>
            <a:ext cx="499891" cy="499891"/>
          </a:xfrm>
          <a:custGeom>
            <a:avLst/>
            <a:gdLst>
              <a:gd name="T0" fmla="*/ 122 w 128"/>
              <a:gd name="T1" fmla="*/ 37 h 128"/>
              <a:gd name="T2" fmla="*/ 109 w 128"/>
              <a:gd name="T3" fmla="*/ 26 h 128"/>
              <a:gd name="T4" fmla="*/ 109 w 128"/>
              <a:gd name="T5" fmla="*/ 25 h 128"/>
              <a:gd name="T6" fmla="*/ 109 w 128"/>
              <a:gd name="T7" fmla="*/ 25 h 128"/>
              <a:gd name="T8" fmla="*/ 96 w 128"/>
              <a:gd name="T9" fmla="*/ 8 h 128"/>
              <a:gd name="T10" fmla="*/ 74 w 128"/>
              <a:gd name="T11" fmla="*/ 0 h 128"/>
              <a:gd name="T12" fmla="*/ 47 w 128"/>
              <a:gd name="T13" fmla="*/ 13 h 128"/>
              <a:gd name="T14" fmla="*/ 46 w 128"/>
              <a:gd name="T15" fmla="*/ 14 h 128"/>
              <a:gd name="T16" fmla="*/ 45 w 128"/>
              <a:gd name="T17" fmla="*/ 14 h 128"/>
              <a:gd name="T18" fmla="*/ 35 w 128"/>
              <a:gd name="T19" fmla="*/ 11 h 128"/>
              <a:gd name="T20" fmla="*/ 15 w 128"/>
              <a:gd name="T21" fmla="*/ 32 h 128"/>
              <a:gd name="T22" fmla="*/ 15 w 128"/>
              <a:gd name="T23" fmla="*/ 34 h 128"/>
              <a:gd name="T24" fmla="*/ 15 w 128"/>
              <a:gd name="T25" fmla="*/ 35 h 128"/>
              <a:gd name="T26" fmla="*/ 14 w 128"/>
              <a:gd name="T27" fmla="*/ 36 h 128"/>
              <a:gd name="T28" fmla="*/ 0 w 128"/>
              <a:gd name="T29" fmla="*/ 61 h 128"/>
              <a:gd name="T30" fmla="*/ 28 w 128"/>
              <a:gd name="T31" fmla="*/ 90 h 128"/>
              <a:gd name="T32" fmla="*/ 62 w 128"/>
              <a:gd name="T33" fmla="*/ 90 h 128"/>
              <a:gd name="T34" fmla="*/ 62 w 128"/>
              <a:gd name="T35" fmla="*/ 120 h 128"/>
              <a:gd name="T36" fmla="*/ 45 w 128"/>
              <a:gd name="T37" fmla="*/ 103 h 128"/>
              <a:gd name="T38" fmla="*/ 43 w 128"/>
              <a:gd name="T39" fmla="*/ 102 h 128"/>
              <a:gd name="T40" fmla="*/ 41 w 128"/>
              <a:gd name="T41" fmla="*/ 103 h 128"/>
              <a:gd name="T42" fmla="*/ 41 w 128"/>
              <a:gd name="T43" fmla="*/ 105 h 128"/>
              <a:gd name="T44" fmla="*/ 41 w 128"/>
              <a:gd name="T45" fmla="*/ 106 h 128"/>
              <a:gd name="T46" fmla="*/ 62 w 128"/>
              <a:gd name="T47" fmla="*/ 127 h 128"/>
              <a:gd name="T48" fmla="*/ 66 w 128"/>
              <a:gd name="T49" fmla="*/ 127 h 128"/>
              <a:gd name="T50" fmla="*/ 87 w 128"/>
              <a:gd name="T51" fmla="*/ 106 h 128"/>
              <a:gd name="T52" fmla="*/ 87 w 128"/>
              <a:gd name="T53" fmla="*/ 105 h 128"/>
              <a:gd name="T54" fmla="*/ 87 w 128"/>
              <a:gd name="T55" fmla="*/ 103 h 128"/>
              <a:gd name="T56" fmla="*/ 83 w 128"/>
              <a:gd name="T57" fmla="*/ 103 h 128"/>
              <a:gd name="T58" fmla="*/ 66 w 128"/>
              <a:gd name="T59" fmla="*/ 120 h 128"/>
              <a:gd name="T60" fmla="*/ 66 w 128"/>
              <a:gd name="T61" fmla="*/ 90 h 128"/>
              <a:gd name="T62" fmla="*/ 95 w 128"/>
              <a:gd name="T63" fmla="*/ 90 h 128"/>
              <a:gd name="T64" fmla="*/ 118 w 128"/>
              <a:gd name="T65" fmla="*/ 80 h 128"/>
              <a:gd name="T66" fmla="*/ 128 w 128"/>
              <a:gd name="T67" fmla="*/ 56 h 128"/>
              <a:gd name="T68" fmla="*/ 122 w 128"/>
              <a:gd name="T69" fmla="*/ 37 h 128"/>
              <a:gd name="T70" fmla="*/ 95 w 128"/>
              <a:gd name="T71" fmla="*/ 85 h 128"/>
              <a:gd name="T72" fmla="*/ 66 w 128"/>
              <a:gd name="T73" fmla="*/ 85 h 128"/>
              <a:gd name="T74" fmla="*/ 66 w 128"/>
              <a:gd name="T75" fmla="*/ 59 h 128"/>
              <a:gd name="T76" fmla="*/ 64 w 128"/>
              <a:gd name="T77" fmla="*/ 57 h 128"/>
              <a:gd name="T78" fmla="*/ 62 w 128"/>
              <a:gd name="T79" fmla="*/ 59 h 128"/>
              <a:gd name="T80" fmla="*/ 62 w 128"/>
              <a:gd name="T81" fmla="*/ 85 h 128"/>
              <a:gd name="T82" fmla="*/ 28 w 128"/>
              <a:gd name="T83" fmla="*/ 85 h 128"/>
              <a:gd name="T84" fmla="*/ 5 w 128"/>
              <a:gd name="T85" fmla="*/ 61 h 128"/>
              <a:gd name="T86" fmla="*/ 19 w 128"/>
              <a:gd name="T87" fmla="*/ 39 h 128"/>
              <a:gd name="T88" fmla="*/ 20 w 128"/>
              <a:gd name="T89" fmla="*/ 38 h 128"/>
              <a:gd name="T90" fmla="*/ 20 w 128"/>
              <a:gd name="T91" fmla="*/ 36 h 128"/>
              <a:gd name="T92" fmla="*/ 19 w 128"/>
              <a:gd name="T93" fmla="*/ 32 h 128"/>
              <a:gd name="T94" fmla="*/ 35 w 128"/>
              <a:gd name="T95" fmla="*/ 15 h 128"/>
              <a:gd name="T96" fmla="*/ 45 w 128"/>
              <a:gd name="T97" fmla="*/ 19 h 128"/>
              <a:gd name="T98" fmla="*/ 47 w 128"/>
              <a:gd name="T99" fmla="*/ 21 h 128"/>
              <a:gd name="T100" fmla="*/ 48 w 128"/>
              <a:gd name="T101" fmla="*/ 19 h 128"/>
              <a:gd name="T102" fmla="*/ 74 w 128"/>
              <a:gd name="T103" fmla="*/ 5 h 128"/>
              <a:gd name="T104" fmla="*/ 93 w 128"/>
              <a:gd name="T105" fmla="*/ 11 h 128"/>
              <a:gd name="T106" fmla="*/ 105 w 128"/>
              <a:gd name="T107" fmla="*/ 28 h 128"/>
              <a:gd name="T108" fmla="*/ 105 w 128"/>
              <a:gd name="T109" fmla="*/ 29 h 128"/>
              <a:gd name="T110" fmla="*/ 106 w 128"/>
              <a:gd name="T111" fmla="*/ 29 h 128"/>
              <a:gd name="T112" fmla="*/ 123 w 128"/>
              <a:gd name="T113" fmla="*/ 56 h 128"/>
              <a:gd name="T114" fmla="*/ 95 w 128"/>
              <a:gd name="T115"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128">
                <a:moveTo>
                  <a:pt x="122" y="37"/>
                </a:moveTo>
                <a:cubicBezTo>
                  <a:pt x="119" y="32"/>
                  <a:pt x="115" y="28"/>
                  <a:pt x="109" y="26"/>
                </a:cubicBezTo>
                <a:cubicBezTo>
                  <a:pt x="109" y="25"/>
                  <a:pt x="109" y="25"/>
                  <a:pt x="109" y="25"/>
                </a:cubicBezTo>
                <a:cubicBezTo>
                  <a:pt x="109" y="25"/>
                  <a:pt x="109" y="25"/>
                  <a:pt x="109" y="25"/>
                </a:cubicBezTo>
                <a:cubicBezTo>
                  <a:pt x="106" y="18"/>
                  <a:pt x="102" y="12"/>
                  <a:pt x="96" y="8"/>
                </a:cubicBezTo>
                <a:cubicBezTo>
                  <a:pt x="90" y="3"/>
                  <a:pt x="82" y="0"/>
                  <a:pt x="74" y="0"/>
                </a:cubicBezTo>
                <a:cubicBezTo>
                  <a:pt x="64" y="0"/>
                  <a:pt x="54" y="5"/>
                  <a:pt x="47" y="13"/>
                </a:cubicBezTo>
                <a:cubicBezTo>
                  <a:pt x="46" y="14"/>
                  <a:pt x="46" y="14"/>
                  <a:pt x="46" y="14"/>
                </a:cubicBezTo>
                <a:cubicBezTo>
                  <a:pt x="45" y="14"/>
                  <a:pt x="45" y="14"/>
                  <a:pt x="45" y="14"/>
                </a:cubicBezTo>
                <a:cubicBezTo>
                  <a:pt x="42" y="12"/>
                  <a:pt x="39" y="11"/>
                  <a:pt x="35" y="11"/>
                </a:cubicBezTo>
                <a:cubicBezTo>
                  <a:pt x="24" y="11"/>
                  <a:pt x="15" y="20"/>
                  <a:pt x="15" y="32"/>
                </a:cubicBezTo>
                <a:cubicBezTo>
                  <a:pt x="15" y="32"/>
                  <a:pt x="15" y="33"/>
                  <a:pt x="15" y="34"/>
                </a:cubicBezTo>
                <a:cubicBezTo>
                  <a:pt x="15" y="35"/>
                  <a:pt x="15" y="35"/>
                  <a:pt x="15" y="35"/>
                </a:cubicBezTo>
                <a:cubicBezTo>
                  <a:pt x="14" y="36"/>
                  <a:pt x="14" y="36"/>
                  <a:pt x="14" y="36"/>
                </a:cubicBezTo>
                <a:cubicBezTo>
                  <a:pt x="5" y="41"/>
                  <a:pt x="0" y="50"/>
                  <a:pt x="0" y="61"/>
                </a:cubicBezTo>
                <a:cubicBezTo>
                  <a:pt x="0" y="77"/>
                  <a:pt x="13" y="90"/>
                  <a:pt x="28" y="90"/>
                </a:cubicBezTo>
                <a:cubicBezTo>
                  <a:pt x="62" y="90"/>
                  <a:pt x="62" y="90"/>
                  <a:pt x="62" y="90"/>
                </a:cubicBezTo>
                <a:cubicBezTo>
                  <a:pt x="62" y="120"/>
                  <a:pt x="62" y="120"/>
                  <a:pt x="62" y="120"/>
                </a:cubicBezTo>
                <a:cubicBezTo>
                  <a:pt x="45" y="103"/>
                  <a:pt x="45" y="103"/>
                  <a:pt x="45" y="103"/>
                </a:cubicBezTo>
                <a:cubicBezTo>
                  <a:pt x="44" y="103"/>
                  <a:pt x="44" y="102"/>
                  <a:pt x="43" y="102"/>
                </a:cubicBezTo>
                <a:cubicBezTo>
                  <a:pt x="42" y="102"/>
                  <a:pt x="42" y="103"/>
                  <a:pt x="41" y="103"/>
                </a:cubicBezTo>
                <a:cubicBezTo>
                  <a:pt x="41" y="104"/>
                  <a:pt x="41" y="104"/>
                  <a:pt x="41" y="105"/>
                </a:cubicBezTo>
                <a:cubicBezTo>
                  <a:pt x="41" y="105"/>
                  <a:pt x="41" y="106"/>
                  <a:pt x="41" y="106"/>
                </a:cubicBezTo>
                <a:cubicBezTo>
                  <a:pt x="62" y="127"/>
                  <a:pt x="62" y="127"/>
                  <a:pt x="62" y="127"/>
                </a:cubicBezTo>
                <a:cubicBezTo>
                  <a:pt x="63" y="128"/>
                  <a:pt x="65" y="128"/>
                  <a:pt x="66" y="127"/>
                </a:cubicBezTo>
                <a:cubicBezTo>
                  <a:pt x="87" y="106"/>
                  <a:pt x="87" y="106"/>
                  <a:pt x="87" y="106"/>
                </a:cubicBezTo>
                <a:cubicBezTo>
                  <a:pt x="87" y="106"/>
                  <a:pt x="87" y="105"/>
                  <a:pt x="87" y="105"/>
                </a:cubicBezTo>
                <a:cubicBezTo>
                  <a:pt x="87" y="104"/>
                  <a:pt x="87" y="104"/>
                  <a:pt x="87" y="103"/>
                </a:cubicBezTo>
                <a:cubicBezTo>
                  <a:pt x="86" y="102"/>
                  <a:pt x="84" y="102"/>
                  <a:pt x="83" y="103"/>
                </a:cubicBezTo>
                <a:cubicBezTo>
                  <a:pt x="66" y="120"/>
                  <a:pt x="66" y="120"/>
                  <a:pt x="66" y="120"/>
                </a:cubicBezTo>
                <a:cubicBezTo>
                  <a:pt x="66" y="90"/>
                  <a:pt x="66" y="90"/>
                  <a:pt x="66" y="90"/>
                </a:cubicBezTo>
                <a:cubicBezTo>
                  <a:pt x="95" y="90"/>
                  <a:pt x="95" y="90"/>
                  <a:pt x="95" y="90"/>
                </a:cubicBezTo>
                <a:cubicBezTo>
                  <a:pt x="104" y="90"/>
                  <a:pt x="112" y="86"/>
                  <a:pt x="118" y="80"/>
                </a:cubicBezTo>
                <a:cubicBezTo>
                  <a:pt x="125" y="74"/>
                  <a:pt x="128" y="65"/>
                  <a:pt x="128" y="56"/>
                </a:cubicBezTo>
                <a:cubicBezTo>
                  <a:pt x="128" y="49"/>
                  <a:pt x="126" y="43"/>
                  <a:pt x="122" y="37"/>
                </a:cubicBezTo>
                <a:close/>
                <a:moveTo>
                  <a:pt x="95" y="85"/>
                </a:moveTo>
                <a:cubicBezTo>
                  <a:pt x="66" y="85"/>
                  <a:pt x="66" y="85"/>
                  <a:pt x="66" y="85"/>
                </a:cubicBezTo>
                <a:cubicBezTo>
                  <a:pt x="66" y="59"/>
                  <a:pt x="66" y="59"/>
                  <a:pt x="66" y="59"/>
                </a:cubicBezTo>
                <a:cubicBezTo>
                  <a:pt x="66" y="58"/>
                  <a:pt x="65" y="57"/>
                  <a:pt x="64" y="57"/>
                </a:cubicBezTo>
                <a:cubicBezTo>
                  <a:pt x="63" y="57"/>
                  <a:pt x="62" y="58"/>
                  <a:pt x="62" y="59"/>
                </a:cubicBezTo>
                <a:cubicBezTo>
                  <a:pt x="62" y="85"/>
                  <a:pt x="62" y="85"/>
                  <a:pt x="62" y="85"/>
                </a:cubicBezTo>
                <a:cubicBezTo>
                  <a:pt x="28" y="85"/>
                  <a:pt x="28" y="85"/>
                  <a:pt x="28" y="85"/>
                </a:cubicBezTo>
                <a:cubicBezTo>
                  <a:pt x="15" y="85"/>
                  <a:pt x="5" y="74"/>
                  <a:pt x="5" y="61"/>
                </a:cubicBezTo>
                <a:cubicBezTo>
                  <a:pt x="5" y="51"/>
                  <a:pt x="10" y="42"/>
                  <a:pt x="19" y="39"/>
                </a:cubicBezTo>
                <a:cubicBezTo>
                  <a:pt x="20" y="38"/>
                  <a:pt x="20" y="38"/>
                  <a:pt x="20" y="38"/>
                </a:cubicBezTo>
                <a:cubicBezTo>
                  <a:pt x="20" y="36"/>
                  <a:pt x="20" y="36"/>
                  <a:pt x="20" y="36"/>
                </a:cubicBezTo>
                <a:cubicBezTo>
                  <a:pt x="20" y="34"/>
                  <a:pt x="19" y="33"/>
                  <a:pt x="19" y="32"/>
                </a:cubicBezTo>
                <a:cubicBezTo>
                  <a:pt x="19" y="23"/>
                  <a:pt x="26" y="15"/>
                  <a:pt x="35" y="15"/>
                </a:cubicBezTo>
                <a:cubicBezTo>
                  <a:pt x="39" y="15"/>
                  <a:pt x="42" y="17"/>
                  <a:pt x="45" y="19"/>
                </a:cubicBezTo>
                <a:cubicBezTo>
                  <a:pt x="47" y="21"/>
                  <a:pt x="47" y="21"/>
                  <a:pt x="47" y="21"/>
                </a:cubicBezTo>
                <a:cubicBezTo>
                  <a:pt x="48" y="19"/>
                  <a:pt x="48" y="19"/>
                  <a:pt x="48" y="19"/>
                </a:cubicBezTo>
                <a:cubicBezTo>
                  <a:pt x="54" y="10"/>
                  <a:pt x="64" y="5"/>
                  <a:pt x="74" y="5"/>
                </a:cubicBezTo>
                <a:cubicBezTo>
                  <a:pt x="81" y="5"/>
                  <a:pt x="88" y="7"/>
                  <a:pt x="93" y="11"/>
                </a:cubicBezTo>
                <a:cubicBezTo>
                  <a:pt x="99" y="15"/>
                  <a:pt x="103" y="21"/>
                  <a:pt x="105" y="28"/>
                </a:cubicBezTo>
                <a:cubicBezTo>
                  <a:pt x="105" y="29"/>
                  <a:pt x="105" y="29"/>
                  <a:pt x="105" y="29"/>
                </a:cubicBezTo>
                <a:cubicBezTo>
                  <a:pt x="106" y="29"/>
                  <a:pt x="106" y="29"/>
                  <a:pt x="106" y="29"/>
                </a:cubicBezTo>
                <a:cubicBezTo>
                  <a:pt x="117" y="34"/>
                  <a:pt x="123" y="44"/>
                  <a:pt x="123" y="56"/>
                </a:cubicBezTo>
                <a:cubicBezTo>
                  <a:pt x="123" y="72"/>
                  <a:pt x="111" y="85"/>
                  <a:pt x="95" y="85"/>
                </a:cubicBezTo>
                <a:close/>
              </a:path>
            </a:pathLst>
          </a:custGeom>
          <a:solidFill>
            <a:srgbClr val="FFCC33"/>
          </a:solidFill>
          <a:ln>
            <a:noFill/>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grpSp>
        <p:nvGrpSpPr>
          <p:cNvPr id="32" name="Group 31">
            <a:extLst>
              <a:ext uri="{FF2B5EF4-FFF2-40B4-BE49-F238E27FC236}">
                <a16:creationId xmlns:a16="http://schemas.microsoft.com/office/drawing/2014/main" id="{90812960-60B3-1437-D5AD-A487ADC9119F}"/>
              </a:ext>
            </a:extLst>
          </p:cNvPr>
          <p:cNvGrpSpPr/>
          <p:nvPr/>
        </p:nvGrpSpPr>
        <p:grpSpPr>
          <a:xfrm>
            <a:off x="4871882" y="4883947"/>
            <a:ext cx="299083" cy="489241"/>
            <a:chOff x="7633857" y="2808547"/>
            <a:chExt cx="257175" cy="420688"/>
          </a:xfrm>
          <a:solidFill>
            <a:srgbClr val="FFE18B"/>
          </a:solidFill>
        </p:grpSpPr>
        <p:sp>
          <p:nvSpPr>
            <p:cNvPr id="33" name="Freeform 112">
              <a:extLst>
                <a:ext uri="{FF2B5EF4-FFF2-40B4-BE49-F238E27FC236}">
                  <a16:creationId xmlns:a16="http://schemas.microsoft.com/office/drawing/2014/main" id="{A3C6708C-7C76-5664-B583-5F9465823F9D}"/>
                </a:ext>
              </a:extLst>
            </p:cNvPr>
            <p:cNvSpPr>
              <a:spLocks noEditPoints="1"/>
            </p:cNvSpPr>
            <p:nvPr/>
          </p:nvSpPr>
          <p:spPr bwMode="auto">
            <a:xfrm>
              <a:off x="7683069" y="2808547"/>
              <a:ext cx="158750" cy="279400"/>
            </a:xfrm>
            <a:custGeom>
              <a:avLst/>
              <a:gdLst>
                <a:gd name="T0" fmla="*/ 24 w 48"/>
                <a:gd name="T1" fmla="*/ 85 h 85"/>
                <a:gd name="T2" fmla="*/ 48 w 48"/>
                <a:gd name="T3" fmla="*/ 60 h 85"/>
                <a:gd name="T4" fmla="*/ 48 w 48"/>
                <a:gd name="T5" fmla="*/ 24 h 85"/>
                <a:gd name="T6" fmla="*/ 24 w 48"/>
                <a:gd name="T7" fmla="*/ 0 h 85"/>
                <a:gd name="T8" fmla="*/ 0 w 48"/>
                <a:gd name="T9" fmla="*/ 24 h 85"/>
                <a:gd name="T10" fmla="*/ 0 w 48"/>
                <a:gd name="T11" fmla="*/ 60 h 85"/>
                <a:gd name="T12" fmla="*/ 24 w 48"/>
                <a:gd name="T13" fmla="*/ 85 h 85"/>
                <a:gd name="T14" fmla="*/ 4 w 48"/>
                <a:gd name="T15" fmla="*/ 24 h 85"/>
                <a:gd name="T16" fmla="*/ 10 w 48"/>
                <a:gd name="T17" fmla="*/ 10 h 85"/>
                <a:gd name="T18" fmla="*/ 24 w 48"/>
                <a:gd name="T19" fmla="*/ 5 h 85"/>
                <a:gd name="T20" fmla="*/ 38 w 48"/>
                <a:gd name="T21" fmla="*/ 10 h 85"/>
                <a:gd name="T22" fmla="*/ 44 w 48"/>
                <a:gd name="T23" fmla="*/ 24 h 85"/>
                <a:gd name="T24" fmla="*/ 44 w 48"/>
                <a:gd name="T25" fmla="*/ 60 h 85"/>
                <a:gd name="T26" fmla="*/ 38 w 48"/>
                <a:gd name="T27" fmla="*/ 74 h 85"/>
                <a:gd name="T28" fmla="*/ 24 w 48"/>
                <a:gd name="T29" fmla="*/ 80 h 85"/>
                <a:gd name="T30" fmla="*/ 10 w 48"/>
                <a:gd name="T31" fmla="*/ 74 h 85"/>
                <a:gd name="T32" fmla="*/ 4 w 48"/>
                <a:gd name="T33" fmla="*/ 60 h 85"/>
                <a:gd name="T34" fmla="*/ 4 w 48"/>
                <a:gd name="T35"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85">
                  <a:moveTo>
                    <a:pt x="24" y="85"/>
                  </a:moveTo>
                  <a:cubicBezTo>
                    <a:pt x="37" y="85"/>
                    <a:pt x="48" y="74"/>
                    <a:pt x="48" y="60"/>
                  </a:cubicBezTo>
                  <a:cubicBezTo>
                    <a:pt x="48" y="24"/>
                    <a:pt x="48" y="24"/>
                    <a:pt x="48" y="24"/>
                  </a:cubicBezTo>
                  <a:cubicBezTo>
                    <a:pt x="48" y="11"/>
                    <a:pt x="37" y="0"/>
                    <a:pt x="24" y="0"/>
                  </a:cubicBezTo>
                  <a:cubicBezTo>
                    <a:pt x="11" y="0"/>
                    <a:pt x="0" y="11"/>
                    <a:pt x="0" y="24"/>
                  </a:cubicBezTo>
                  <a:cubicBezTo>
                    <a:pt x="0" y="60"/>
                    <a:pt x="0" y="60"/>
                    <a:pt x="0" y="60"/>
                  </a:cubicBezTo>
                  <a:cubicBezTo>
                    <a:pt x="0" y="74"/>
                    <a:pt x="11" y="85"/>
                    <a:pt x="24" y="85"/>
                  </a:cubicBezTo>
                  <a:close/>
                  <a:moveTo>
                    <a:pt x="4" y="24"/>
                  </a:moveTo>
                  <a:cubicBezTo>
                    <a:pt x="4" y="19"/>
                    <a:pt x="6" y="14"/>
                    <a:pt x="10" y="10"/>
                  </a:cubicBezTo>
                  <a:cubicBezTo>
                    <a:pt x="14" y="7"/>
                    <a:pt x="19" y="5"/>
                    <a:pt x="24" y="5"/>
                  </a:cubicBezTo>
                  <a:cubicBezTo>
                    <a:pt x="29" y="5"/>
                    <a:pt x="34" y="7"/>
                    <a:pt x="38" y="10"/>
                  </a:cubicBezTo>
                  <a:cubicBezTo>
                    <a:pt x="42" y="14"/>
                    <a:pt x="44" y="19"/>
                    <a:pt x="44" y="24"/>
                  </a:cubicBezTo>
                  <a:cubicBezTo>
                    <a:pt x="44" y="60"/>
                    <a:pt x="44" y="60"/>
                    <a:pt x="44" y="60"/>
                  </a:cubicBezTo>
                  <a:cubicBezTo>
                    <a:pt x="44" y="66"/>
                    <a:pt x="42" y="71"/>
                    <a:pt x="38" y="74"/>
                  </a:cubicBezTo>
                  <a:cubicBezTo>
                    <a:pt x="34" y="78"/>
                    <a:pt x="29" y="80"/>
                    <a:pt x="24" y="80"/>
                  </a:cubicBezTo>
                  <a:cubicBezTo>
                    <a:pt x="19" y="80"/>
                    <a:pt x="14" y="78"/>
                    <a:pt x="10" y="74"/>
                  </a:cubicBezTo>
                  <a:cubicBezTo>
                    <a:pt x="6" y="71"/>
                    <a:pt x="4" y="66"/>
                    <a:pt x="4" y="60"/>
                  </a:cubicBezTo>
                  <a:lnTo>
                    <a:pt x="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34" name="Freeform 113">
              <a:extLst>
                <a:ext uri="{FF2B5EF4-FFF2-40B4-BE49-F238E27FC236}">
                  <a16:creationId xmlns:a16="http://schemas.microsoft.com/office/drawing/2014/main" id="{D2A4E107-4B61-4106-6135-A759F41BC357}"/>
                </a:ext>
              </a:extLst>
            </p:cNvPr>
            <p:cNvSpPr>
              <a:spLocks/>
            </p:cNvSpPr>
            <p:nvPr/>
          </p:nvSpPr>
          <p:spPr bwMode="auto">
            <a:xfrm>
              <a:off x="7633857" y="2999047"/>
              <a:ext cx="257175" cy="230188"/>
            </a:xfrm>
            <a:custGeom>
              <a:avLst/>
              <a:gdLst>
                <a:gd name="T0" fmla="*/ 68 w 78"/>
                <a:gd name="T1" fmla="*/ 65 h 70"/>
                <a:gd name="T2" fmla="*/ 41 w 78"/>
                <a:gd name="T3" fmla="*/ 65 h 70"/>
                <a:gd name="T4" fmla="*/ 41 w 78"/>
                <a:gd name="T5" fmla="*/ 44 h 70"/>
                <a:gd name="T6" fmla="*/ 43 w 78"/>
                <a:gd name="T7" fmla="*/ 42 h 70"/>
                <a:gd name="T8" fmla="*/ 78 w 78"/>
                <a:gd name="T9" fmla="*/ 3 h 70"/>
                <a:gd name="T10" fmla="*/ 76 w 78"/>
                <a:gd name="T11" fmla="*/ 1 h 70"/>
                <a:gd name="T12" fmla="*/ 74 w 78"/>
                <a:gd name="T13" fmla="*/ 3 h 70"/>
                <a:gd name="T14" fmla="*/ 63 w 78"/>
                <a:gd name="T15" fmla="*/ 28 h 70"/>
                <a:gd name="T16" fmla="*/ 39 w 78"/>
                <a:gd name="T17" fmla="*/ 38 h 70"/>
                <a:gd name="T18" fmla="*/ 15 w 78"/>
                <a:gd name="T19" fmla="*/ 28 h 70"/>
                <a:gd name="T20" fmla="*/ 4 w 78"/>
                <a:gd name="T21" fmla="*/ 5 h 70"/>
                <a:gd name="T22" fmla="*/ 4 w 78"/>
                <a:gd name="T23" fmla="*/ 3 h 70"/>
                <a:gd name="T24" fmla="*/ 2 w 78"/>
                <a:gd name="T25" fmla="*/ 0 h 70"/>
                <a:gd name="T26" fmla="*/ 0 w 78"/>
                <a:gd name="T27" fmla="*/ 3 h 70"/>
                <a:gd name="T28" fmla="*/ 0 w 78"/>
                <a:gd name="T29" fmla="*/ 4 h 70"/>
                <a:gd name="T30" fmla="*/ 35 w 78"/>
                <a:gd name="T31" fmla="*/ 42 h 70"/>
                <a:gd name="T32" fmla="*/ 37 w 78"/>
                <a:gd name="T33" fmla="*/ 44 h 70"/>
                <a:gd name="T34" fmla="*/ 37 w 78"/>
                <a:gd name="T35" fmla="*/ 65 h 70"/>
                <a:gd name="T36" fmla="*/ 10 w 78"/>
                <a:gd name="T37" fmla="*/ 65 h 70"/>
                <a:gd name="T38" fmla="*/ 7 w 78"/>
                <a:gd name="T39" fmla="*/ 68 h 70"/>
                <a:gd name="T40" fmla="*/ 10 w 78"/>
                <a:gd name="T41" fmla="*/ 70 h 70"/>
                <a:gd name="T42" fmla="*/ 68 w 78"/>
                <a:gd name="T43" fmla="*/ 70 h 70"/>
                <a:gd name="T44" fmla="*/ 71 w 78"/>
                <a:gd name="T45" fmla="*/ 68 h 70"/>
                <a:gd name="T46" fmla="*/ 68 w 78"/>
                <a:gd name="T47" fmla="*/ 6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70">
                  <a:moveTo>
                    <a:pt x="68" y="65"/>
                  </a:moveTo>
                  <a:cubicBezTo>
                    <a:pt x="41" y="65"/>
                    <a:pt x="41" y="65"/>
                    <a:pt x="41" y="65"/>
                  </a:cubicBezTo>
                  <a:cubicBezTo>
                    <a:pt x="41" y="44"/>
                    <a:pt x="41" y="44"/>
                    <a:pt x="41" y="44"/>
                  </a:cubicBezTo>
                  <a:cubicBezTo>
                    <a:pt x="43" y="42"/>
                    <a:pt x="43" y="42"/>
                    <a:pt x="43" y="42"/>
                  </a:cubicBezTo>
                  <a:cubicBezTo>
                    <a:pt x="63" y="40"/>
                    <a:pt x="78" y="24"/>
                    <a:pt x="78" y="3"/>
                  </a:cubicBezTo>
                  <a:cubicBezTo>
                    <a:pt x="78" y="2"/>
                    <a:pt x="77" y="1"/>
                    <a:pt x="76" y="1"/>
                  </a:cubicBezTo>
                  <a:cubicBezTo>
                    <a:pt x="75" y="1"/>
                    <a:pt x="74" y="2"/>
                    <a:pt x="74" y="3"/>
                  </a:cubicBezTo>
                  <a:cubicBezTo>
                    <a:pt x="74" y="12"/>
                    <a:pt x="70" y="21"/>
                    <a:pt x="63" y="28"/>
                  </a:cubicBezTo>
                  <a:cubicBezTo>
                    <a:pt x="57" y="34"/>
                    <a:pt x="48" y="38"/>
                    <a:pt x="39" y="38"/>
                  </a:cubicBezTo>
                  <a:cubicBezTo>
                    <a:pt x="30" y="38"/>
                    <a:pt x="21" y="34"/>
                    <a:pt x="15" y="28"/>
                  </a:cubicBezTo>
                  <a:cubicBezTo>
                    <a:pt x="8" y="21"/>
                    <a:pt x="5" y="13"/>
                    <a:pt x="4" y="5"/>
                  </a:cubicBezTo>
                  <a:cubicBezTo>
                    <a:pt x="4" y="3"/>
                    <a:pt x="4" y="3"/>
                    <a:pt x="4" y="3"/>
                  </a:cubicBezTo>
                  <a:cubicBezTo>
                    <a:pt x="4" y="1"/>
                    <a:pt x="3" y="0"/>
                    <a:pt x="2" y="0"/>
                  </a:cubicBezTo>
                  <a:cubicBezTo>
                    <a:pt x="1" y="0"/>
                    <a:pt x="0" y="1"/>
                    <a:pt x="0" y="3"/>
                  </a:cubicBezTo>
                  <a:cubicBezTo>
                    <a:pt x="0" y="4"/>
                    <a:pt x="0" y="4"/>
                    <a:pt x="0" y="4"/>
                  </a:cubicBezTo>
                  <a:cubicBezTo>
                    <a:pt x="1" y="24"/>
                    <a:pt x="16" y="40"/>
                    <a:pt x="35" y="42"/>
                  </a:cubicBezTo>
                  <a:cubicBezTo>
                    <a:pt x="37" y="44"/>
                    <a:pt x="37" y="44"/>
                    <a:pt x="37" y="44"/>
                  </a:cubicBezTo>
                  <a:cubicBezTo>
                    <a:pt x="37" y="65"/>
                    <a:pt x="37" y="65"/>
                    <a:pt x="37" y="65"/>
                  </a:cubicBezTo>
                  <a:cubicBezTo>
                    <a:pt x="10" y="65"/>
                    <a:pt x="10" y="65"/>
                    <a:pt x="10" y="65"/>
                  </a:cubicBezTo>
                  <a:cubicBezTo>
                    <a:pt x="8" y="65"/>
                    <a:pt x="7" y="67"/>
                    <a:pt x="7" y="68"/>
                  </a:cubicBezTo>
                  <a:cubicBezTo>
                    <a:pt x="7" y="69"/>
                    <a:pt x="8" y="70"/>
                    <a:pt x="10" y="70"/>
                  </a:cubicBezTo>
                  <a:cubicBezTo>
                    <a:pt x="68" y="70"/>
                    <a:pt x="68" y="70"/>
                    <a:pt x="68" y="70"/>
                  </a:cubicBezTo>
                  <a:cubicBezTo>
                    <a:pt x="70" y="70"/>
                    <a:pt x="71" y="69"/>
                    <a:pt x="71" y="68"/>
                  </a:cubicBezTo>
                  <a:cubicBezTo>
                    <a:pt x="71" y="67"/>
                    <a:pt x="70" y="65"/>
                    <a:pt x="6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grpSp>
      <p:sp>
        <p:nvSpPr>
          <p:cNvPr id="35" name="Freeform 254">
            <a:extLst>
              <a:ext uri="{FF2B5EF4-FFF2-40B4-BE49-F238E27FC236}">
                <a16:creationId xmlns:a16="http://schemas.microsoft.com/office/drawing/2014/main" id="{BE692105-125F-361B-BB07-CE5988554C86}"/>
              </a:ext>
            </a:extLst>
          </p:cNvPr>
          <p:cNvSpPr>
            <a:spLocks noEditPoints="1"/>
          </p:cNvSpPr>
          <p:nvPr/>
        </p:nvSpPr>
        <p:spPr bwMode="auto">
          <a:xfrm>
            <a:off x="6829241" y="4941147"/>
            <a:ext cx="382868" cy="382868"/>
          </a:xfrm>
          <a:custGeom>
            <a:avLst/>
            <a:gdLst>
              <a:gd name="T0" fmla="*/ 0 w 128"/>
              <a:gd name="T1" fmla="*/ 128 h 128"/>
              <a:gd name="T2" fmla="*/ 128 w 128"/>
              <a:gd name="T3" fmla="*/ 120 h 128"/>
              <a:gd name="T4" fmla="*/ 114 w 128"/>
              <a:gd name="T5" fmla="*/ 104 h 128"/>
              <a:gd name="T6" fmla="*/ 83 w 128"/>
              <a:gd name="T7" fmla="*/ 94 h 128"/>
              <a:gd name="T8" fmla="*/ 83 w 128"/>
              <a:gd name="T9" fmla="*/ 89 h 128"/>
              <a:gd name="T10" fmla="*/ 101 w 128"/>
              <a:gd name="T11" fmla="*/ 84 h 128"/>
              <a:gd name="T12" fmla="*/ 113 w 128"/>
              <a:gd name="T13" fmla="*/ 76 h 128"/>
              <a:gd name="T14" fmla="*/ 109 w 128"/>
              <a:gd name="T15" fmla="*/ 74 h 128"/>
              <a:gd name="T16" fmla="*/ 95 w 128"/>
              <a:gd name="T17" fmla="*/ 57 h 128"/>
              <a:gd name="T18" fmla="*/ 95 w 128"/>
              <a:gd name="T19" fmla="*/ 56 h 128"/>
              <a:gd name="T20" fmla="*/ 96 w 128"/>
              <a:gd name="T21" fmla="*/ 22 h 128"/>
              <a:gd name="T22" fmla="*/ 64 w 128"/>
              <a:gd name="T23" fmla="*/ 0 h 128"/>
              <a:gd name="T24" fmla="*/ 32 w 128"/>
              <a:gd name="T25" fmla="*/ 22 h 128"/>
              <a:gd name="T26" fmla="*/ 33 w 128"/>
              <a:gd name="T27" fmla="*/ 56 h 128"/>
              <a:gd name="T28" fmla="*/ 33 w 128"/>
              <a:gd name="T29" fmla="*/ 69 h 128"/>
              <a:gd name="T30" fmla="*/ 17 w 128"/>
              <a:gd name="T31" fmla="*/ 74 h 128"/>
              <a:gd name="T32" fmla="*/ 16 w 128"/>
              <a:gd name="T33" fmla="*/ 78 h 128"/>
              <a:gd name="T34" fmla="*/ 44 w 128"/>
              <a:gd name="T35" fmla="*/ 89 h 128"/>
              <a:gd name="T36" fmla="*/ 45 w 128"/>
              <a:gd name="T37" fmla="*/ 91 h 128"/>
              <a:gd name="T38" fmla="*/ 27 w 128"/>
              <a:gd name="T39" fmla="*/ 101 h 128"/>
              <a:gd name="T40" fmla="*/ 11 w 128"/>
              <a:gd name="T41" fmla="*/ 104 h 128"/>
              <a:gd name="T42" fmla="*/ 12 w 128"/>
              <a:gd name="T43" fmla="*/ 109 h 128"/>
              <a:gd name="T44" fmla="*/ 28 w 128"/>
              <a:gd name="T45" fmla="*/ 106 h 128"/>
              <a:gd name="T46" fmla="*/ 49 w 128"/>
              <a:gd name="T47" fmla="*/ 96 h 128"/>
              <a:gd name="T48" fmla="*/ 47 w 128"/>
              <a:gd name="T49" fmla="*/ 85 h 128"/>
              <a:gd name="T50" fmla="*/ 29 w 128"/>
              <a:gd name="T51" fmla="*/ 79 h 128"/>
              <a:gd name="T52" fmla="*/ 29 w 128"/>
              <a:gd name="T53" fmla="*/ 77 h 128"/>
              <a:gd name="T54" fmla="*/ 38 w 128"/>
              <a:gd name="T55" fmla="*/ 56 h 128"/>
              <a:gd name="T56" fmla="*/ 34 w 128"/>
              <a:gd name="T57" fmla="*/ 37 h 128"/>
              <a:gd name="T58" fmla="*/ 43 w 128"/>
              <a:gd name="T59" fmla="*/ 14 h 128"/>
              <a:gd name="T60" fmla="*/ 85 w 128"/>
              <a:gd name="T61" fmla="*/ 14 h 128"/>
              <a:gd name="T62" fmla="*/ 94 w 128"/>
              <a:gd name="T63" fmla="*/ 37 h 128"/>
              <a:gd name="T64" fmla="*/ 90 w 128"/>
              <a:gd name="T65" fmla="*/ 55 h 128"/>
              <a:gd name="T66" fmla="*/ 91 w 128"/>
              <a:gd name="T67" fmla="*/ 71 h 128"/>
              <a:gd name="T68" fmla="*/ 103 w 128"/>
              <a:gd name="T69" fmla="*/ 78 h 128"/>
              <a:gd name="T70" fmla="*/ 81 w 128"/>
              <a:gd name="T71" fmla="*/ 85 h 128"/>
              <a:gd name="T72" fmla="*/ 78 w 128"/>
              <a:gd name="T73" fmla="*/ 87 h 128"/>
              <a:gd name="T74" fmla="*/ 88 w 128"/>
              <a:gd name="T75" fmla="*/ 102 h 128"/>
              <a:gd name="T76" fmla="*/ 110 w 128"/>
              <a:gd name="T77" fmla="*/ 108 h 128"/>
              <a:gd name="T78" fmla="*/ 123 w 128"/>
              <a:gd name="T79" fmla="*/ 120 h 128"/>
              <a:gd name="T80" fmla="*/ 5 w 128"/>
              <a:gd name="T81" fmla="*/ 123 h 128"/>
              <a:gd name="T82" fmla="*/ 12 w 128"/>
              <a:gd name="T83" fmla="*/ 10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0" y="120"/>
                </a:moveTo>
                <a:cubicBezTo>
                  <a:pt x="0" y="128"/>
                  <a:pt x="0" y="128"/>
                  <a:pt x="0" y="128"/>
                </a:cubicBezTo>
                <a:cubicBezTo>
                  <a:pt x="128" y="128"/>
                  <a:pt x="128" y="128"/>
                  <a:pt x="128" y="128"/>
                </a:cubicBezTo>
                <a:cubicBezTo>
                  <a:pt x="128" y="120"/>
                  <a:pt x="128" y="120"/>
                  <a:pt x="128" y="120"/>
                </a:cubicBezTo>
                <a:cubicBezTo>
                  <a:pt x="128" y="113"/>
                  <a:pt x="123" y="106"/>
                  <a:pt x="117" y="104"/>
                </a:cubicBezTo>
                <a:cubicBezTo>
                  <a:pt x="117" y="104"/>
                  <a:pt x="115" y="104"/>
                  <a:pt x="114" y="104"/>
                </a:cubicBezTo>
                <a:cubicBezTo>
                  <a:pt x="114" y="104"/>
                  <a:pt x="109" y="103"/>
                  <a:pt x="101" y="101"/>
                </a:cubicBezTo>
                <a:cubicBezTo>
                  <a:pt x="87" y="98"/>
                  <a:pt x="84" y="95"/>
                  <a:pt x="83" y="94"/>
                </a:cubicBezTo>
                <a:cubicBezTo>
                  <a:pt x="83" y="93"/>
                  <a:pt x="83" y="92"/>
                  <a:pt x="83" y="91"/>
                </a:cubicBezTo>
                <a:cubicBezTo>
                  <a:pt x="83" y="89"/>
                  <a:pt x="83" y="89"/>
                  <a:pt x="83" y="89"/>
                </a:cubicBezTo>
                <a:cubicBezTo>
                  <a:pt x="84" y="89"/>
                  <a:pt x="84" y="89"/>
                  <a:pt x="84" y="89"/>
                </a:cubicBezTo>
                <a:cubicBezTo>
                  <a:pt x="88" y="88"/>
                  <a:pt x="94" y="87"/>
                  <a:pt x="101" y="84"/>
                </a:cubicBezTo>
                <a:cubicBezTo>
                  <a:pt x="106" y="81"/>
                  <a:pt x="112" y="78"/>
                  <a:pt x="112" y="78"/>
                </a:cubicBezTo>
                <a:cubicBezTo>
                  <a:pt x="113" y="77"/>
                  <a:pt x="113" y="77"/>
                  <a:pt x="113" y="76"/>
                </a:cubicBezTo>
                <a:cubicBezTo>
                  <a:pt x="113" y="75"/>
                  <a:pt x="112" y="74"/>
                  <a:pt x="111" y="74"/>
                </a:cubicBezTo>
                <a:cubicBezTo>
                  <a:pt x="111" y="74"/>
                  <a:pt x="110" y="74"/>
                  <a:pt x="109" y="74"/>
                </a:cubicBezTo>
                <a:cubicBezTo>
                  <a:pt x="105" y="73"/>
                  <a:pt x="98" y="73"/>
                  <a:pt x="95" y="69"/>
                </a:cubicBezTo>
                <a:cubicBezTo>
                  <a:pt x="93" y="66"/>
                  <a:pt x="93" y="62"/>
                  <a:pt x="95" y="57"/>
                </a:cubicBezTo>
                <a:cubicBezTo>
                  <a:pt x="95" y="56"/>
                  <a:pt x="95" y="56"/>
                  <a:pt x="95" y="56"/>
                </a:cubicBezTo>
                <a:cubicBezTo>
                  <a:pt x="95" y="56"/>
                  <a:pt x="95" y="56"/>
                  <a:pt x="95" y="56"/>
                </a:cubicBezTo>
                <a:cubicBezTo>
                  <a:pt x="97" y="50"/>
                  <a:pt x="98" y="44"/>
                  <a:pt x="98" y="37"/>
                </a:cubicBezTo>
                <a:cubicBezTo>
                  <a:pt x="98" y="32"/>
                  <a:pt x="98" y="27"/>
                  <a:pt x="96" y="22"/>
                </a:cubicBezTo>
                <a:cubicBezTo>
                  <a:pt x="94" y="18"/>
                  <a:pt x="91" y="14"/>
                  <a:pt x="88" y="10"/>
                </a:cubicBezTo>
                <a:cubicBezTo>
                  <a:pt x="82" y="4"/>
                  <a:pt x="73" y="0"/>
                  <a:pt x="64" y="0"/>
                </a:cubicBezTo>
                <a:cubicBezTo>
                  <a:pt x="55" y="0"/>
                  <a:pt x="46" y="4"/>
                  <a:pt x="40" y="10"/>
                </a:cubicBezTo>
                <a:cubicBezTo>
                  <a:pt x="37" y="14"/>
                  <a:pt x="34" y="18"/>
                  <a:pt x="32" y="22"/>
                </a:cubicBezTo>
                <a:cubicBezTo>
                  <a:pt x="30" y="27"/>
                  <a:pt x="30" y="32"/>
                  <a:pt x="30" y="37"/>
                </a:cubicBezTo>
                <a:cubicBezTo>
                  <a:pt x="30" y="44"/>
                  <a:pt x="31" y="50"/>
                  <a:pt x="33" y="56"/>
                </a:cubicBezTo>
                <a:cubicBezTo>
                  <a:pt x="33" y="57"/>
                  <a:pt x="33" y="57"/>
                  <a:pt x="33" y="57"/>
                </a:cubicBezTo>
                <a:cubicBezTo>
                  <a:pt x="35" y="62"/>
                  <a:pt x="35" y="66"/>
                  <a:pt x="33" y="69"/>
                </a:cubicBezTo>
                <a:cubicBezTo>
                  <a:pt x="30" y="73"/>
                  <a:pt x="23" y="73"/>
                  <a:pt x="19" y="74"/>
                </a:cubicBezTo>
                <a:cubicBezTo>
                  <a:pt x="18" y="74"/>
                  <a:pt x="17" y="74"/>
                  <a:pt x="17" y="74"/>
                </a:cubicBezTo>
                <a:cubicBezTo>
                  <a:pt x="16" y="74"/>
                  <a:pt x="15" y="75"/>
                  <a:pt x="15" y="76"/>
                </a:cubicBezTo>
                <a:cubicBezTo>
                  <a:pt x="15" y="77"/>
                  <a:pt x="15" y="77"/>
                  <a:pt x="16" y="78"/>
                </a:cubicBezTo>
                <a:cubicBezTo>
                  <a:pt x="16" y="78"/>
                  <a:pt x="22" y="81"/>
                  <a:pt x="27" y="84"/>
                </a:cubicBezTo>
                <a:cubicBezTo>
                  <a:pt x="34" y="87"/>
                  <a:pt x="40" y="88"/>
                  <a:pt x="44" y="89"/>
                </a:cubicBezTo>
                <a:cubicBezTo>
                  <a:pt x="45" y="89"/>
                  <a:pt x="45" y="89"/>
                  <a:pt x="45" y="89"/>
                </a:cubicBezTo>
                <a:cubicBezTo>
                  <a:pt x="45" y="91"/>
                  <a:pt x="45" y="91"/>
                  <a:pt x="45" y="91"/>
                </a:cubicBezTo>
                <a:cubicBezTo>
                  <a:pt x="45" y="92"/>
                  <a:pt x="45" y="93"/>
                  <a:pt x="45" y="93"/>
                </a:cubicBezTo>
                <a:cubicBezTo>
                  <a:pt x="44" y="95"/>
                  <a:pt x="41" y="98"/>
                  <a:pt x="27" y="101"/>
                </a:cubicBezTo>
                <a:cubicBezTo>
                  <a:pt x="19" y="103"/>
                  <a:pt x="14" y="104"/>
                  <a:pt x="14" y="104"/>
                </a:cubicBezTo>
                <a:cubicBezTo>
                  <a:pt x="13" y="104"/>
                  <a:pt x="11" y="104"/>
                  <a:pt x="11" y="104"/>
                </a:cubicBezTo>
                <a:cubicBezTo>
                  <a:pt x="5" y="106"/>
                  <a:pt x="0" y="113"/>
                  <a:pt x="0" y="120"/>
                </a:cubicBezTo>
                <a:close/>
                <a:moveTo>
                  <a:pt x="12" y="109"/>
                </a:moveTo>
                <a:cubicBezTo>
                  <a:pt x="13" y="108"/>
                  <a:pt x="15" y="108"/>
                  <a:pt x="18" y="108"/>
                </a:cubicBezTo>
                <a:cubicBezTo>
                  <a:pt x="21" y="107"/>
                  <a:pt x="24" y="107"/>
                  <a:pt x="28" y="106"/>
                </a:cubicBezTo>
                <a:cubicBezTo>
                  <a:pt x="33" y="105"/>
                  <a:pt x="37" y="103"/>
                  <a:pt x="40" y="102"/>
                </a:cubicBezTo>
                <a:cubicBezTo>
                  <a:pt x="45" y="100"/>
                  <a:pt x="48" y="98"/>
                  <a:pt x="49" y="96"/>
                </a:cubicBezTo>
                <a:cubicBezTo>
                  <a:pt x="50" y="94"/>
                  <a:pt x="50" y="91"/>
                  <a:pt x="50" y="87"/>
                </a:cubicBezTo>
                <a:cubicBezTo>
                  <a:pt x="50" y="86"/>
                  <a:pt x="49" y="85"/>
                  <a:pt x="47" y="85"/>
                </a:cubicBezTo>
                <a:cubicBezTo>
                  <a:pt x="47" y="85"/>
                  <a:pt x="47" y="85"/>
                  <a:pt x="47" y="85"/>
                </a:cubicBezTo>
                <a:cubicBezTo>
                  <a:pt x="42" y="85"/>
                  <a:pt x="34" y="82"/>
                  <a:pt x="29" y="79"/>
                </a:cubicBezTo>
                <a:cubicBezTo>
                  <a:pt x="25" y="78"/>
                  <a:pt x="25" y="78"/>
                  <a:pt x="25" y="78"/>
                </a:cubicBezTo>
                <a:cubicBezTo>
                  <a:pt x="29" y="77"/>
                  <a:pt x="29" y="77"/>
                  <a:pt x="29" y="77"/>
                </a:cubicBezTo>
                <a:cubicBezTo>
                  <a:pt x="32" y="76"/>
                  <a:pt x="35" y="74"/>
                  <a:pt x="37" y="71"/>
                </a:cubicBezTo>
                <a:cubicBezTo>
                  <a:pt x="39" y="68"/>
                  <a:pt x="40" y="62"/>
                  <a:pt x="38" y="56"/>
                </a:cubicBezTo>
                <a:cubicBezTo>
                  <a:pt x="37" y="55"/>
                  <a:pt x="37" y="55"/>
                  <a:pt x="37" y="55"/>
                </a:cubicBezTo>
                <a:cubicBezTo>
                  <a:pt x="36" y="49"/>
                  <a:pt x="35" y="43"/>
                  <a:pt x="34" y="37"/>
                </a:cubicBezTo>
                <a:cubicBezTo>
                  <a:pt x="34" y="32"/>
                  <a:pt x="35" y="28"/>
                  <a:pt x="37" y="24"/>
                </a:cubicBezTo>
                <a:cubicBezTo>
                  <a:pt x="38" y="20"/>
                  <a:pt x="40" y="17"/>
                  <a:pt x="43" y="14"/>
                </a:cubicBezTo>
                <a:cubicBezTo>
                  <a:pt x="49" y="8"/>
                  <a:pt x="56" y="5"/>
                  <a:pt x="64" y="5"/>
                </a:cubicBezTo>
                <a:cubicBezTo>
                  <a:pt x="72" y="5"/>
                  <a:pt x="79" y="8"/>
                  <a:pt x="85" y="14"/>
                </a:cubicBezTo>
                <a:cubicBezTo>
                  <a:pt x="88" y="17"/>
                  <a:pt x="90" y="20"/>
                  <a:pt x="91" y="24"/>
                </a:cubicBezTo>
                <a:cubicBezTo>
                  <a:pt x="93" y="28"/>
                  <a:pt x="94" y="32"/>
                  <a:pt x="94" y="37"/>
                </a:cubicBezTo>
                <a:cubicBezTo>
                  <a:pt x="93" y="43"/>
                  <a:pt x="92" y="49"/>
                  <a:pt x="91" y="55"/>
                </a:cubicBezTo>
                <a:cubicBezTo>
                  <a:pt x="90" y="55"/>
                  <a:pt x="90" y="55"/>
                  <a:pt x="90" y="55"/>
                </a:cubicBezTo>
                <a:cubicBezTo>
                  <a:pt x="90" y="55"/>
                  <a:pt x="90" y="55"/>
                  <a:pt x="90" y="55"/>
                </a:cubicBezTo>
                <a:cubicBezTo>
                  <a:pt x="88" y="62"/>
                  <a:pt x="89" y="68"/>
                  <a:pt x="91" y="71"/>
                </a:cubicBezTo>
                <a:cubicBezTo>
                  <a:pt x="93" y="74"/>
                  <a:pt x="96" y="76"/>
                  <a:pt x="99" y="77"/>
                </a:cubicBezTo>
                <a:cubicBezTo>
                  <a:pt x="103" y="78"/>
                  <a:pt x="103" y="78"/>
                  <a:pt x="103" y="78"/>
                </a:cubicBezTo>
                <a:cubicBezTo>
                  <a:pt x="99" y="79"/>
                  <a:pt x="99" y="79"/>
                  <a:pt x="99" y="79"/>
                </a:cubicBezTo>
                <a:cubicBezTo>
                  <a:pt x="94" y="82"/>
                  <a:pt x="86" y="85"/>
                  <a:pt x="81" y="85"/>
                </a:cubicBezTo>
                <a:cubicBezTo>
                  <a:pt x="81" y="85"/>
                  <a:pt x="81" y="85"/>
                  <a:pt x="81" y="85"/>
                </a:cubicBezTo>
                <a:cubicBezTo>
                  <a:pt x="79" y="85"/>
                  <a:pt x="78" y="86"/>
                  <a:pt x="78" y="87"/>
                </a:cubicBezTo>
                <a:cubicBezTo>
                  <a:pt x="78" y="91"/>
                  <a:pt x="78" y="94"/>
                  <a:pt x="79" y="96"/>
                </a:cubicBezTo>
                <a:cubicBezTo>
                  <a:pt x="80" y="98"/>
                  <a:pt x="83" y="100"/>
                  <a:pt x="88" y="102"/>
                </a:cubicBezTo>
                <a:cubicBezTo>
                  <a:pt x="91" y="103"/>
                  <a:pt x="95" y="105"/>
                  <a:pt x="100" y="106"/>
                </a:cubicBezTo>
                <a:cubicBezTo>
                  <a:pt x="104" y="107"/>
                  <a:pt x="107" y="107"/>
                  <a:pt x="110" y="108"/>
                </a:cubicBezTo>
                <a:cubicBezTo>
                  <a:pt x="113" y="108"/>
                  <a:pt x="115" y="108"/>
                  <a:pt x="116" y="109"/>
                </a:cubicBezTo>
                <a:cubicBezTo>
                  <a:pt x="118" y="109"/>
                  <a:pt x="123" y="115"/>
                  <a:pt x="123" y="120"/>
                </a:cubicBezTo>
                <a:cubicBezTo>
                  <a:pt x="123" y="123"/>
                  <a:pt x="123" y="123"/>
                  <a:pt x="123" y="123"/>
                </a:cubicBezTo>
                <a:cubicBezTo>
                  <a:pt x="5" y="123"/>
                  <a:pt x="5" y="123"/>
                  <a:pt x="5" y="123"/>
                </a:cubicBezTo>
                <a:cubicBezTo>
                  <a:pt x="5" y="120"/>
                  <a:pt x="5" y="120"/>
                  <a:pt x="5" y="120"/>
                </a:cubicBezTo>
                <a:cubicBezTo>
                  <a:pt x="5" y="115"/>
                  <a:pt x="10" y="109"/>
                  <a:pt x="12" y="109"/>
                </a:cubicBezTo>
                <a:close/>
              </a:path>
            </a:pathLst>
          </a:custGeom>
          <a:solidFill>
            <a:srgbClr val="00E266"/>
          </a:solidFill>
          <a:ln>
            <a:noFill/>
          </a:ln>
        </p:spPr>
        <p:txBody>
          <a:bodyPr vert="horz" wrap="square" lIns="91439" tIns="45720" rIns="91439" bIns="45720" numCol="1" anchor="t" anchorCtr="0" compatLnSpc="1">
            <a:prstTxWarp prst="textNoShape">
              <a:avLst/>
            </a:prstTxWarp>
          </a:bodyPr>
          <a:lstStyle/>
          <a:p>
            <a:pPr marL="0" marR="0" lvl="0" indent="0" defTabSz="121904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7565A"/>
              </a:solidFill>
              <a:effectLst/>
              <a:uLnTx/>
              <a:uFillTx/>
              <a:latin typeface="Roboto Light"/>
            </a:endParaRPr>
          </a:p>
        </p:txBody>
      </p:sp>
      <p:sp>
        <p:nvSpPr>
          <p:cNvPr id="42" name="TextBox 41">
            <a:extLst>
              <a:ext uri="{FF2B5EF4-FFF2-40B4-BE49-F238E27FC236}">
                <a16:creationId xmlns:a16="http://schemas.microsoft.com/office/drawing/2014/main" id="{5306B7FB-C83A-2B0D-8FDF-8705CA9DEC5C}"/>
              </a:ext>
            </a:extLst>
          </p:cNvPr>
          <p:cNvSpPr txBox="1"/>
          <p:nvPr/>
        </p:nvSpPr>
        <p:spPr>
          <a:xfrm>
            <a:off x="5544023" y="3606501"/>
            <a:ext cx="795300" cy="523220"/>
          </a:xfrm>
          <a:prstGeom prst="rect">
            <a:avLst/>
          </a:prstGeom>
          <a:noFill/>
        </p:spPr>
        <p:txBody>
          <a:bodyPr wrap="square" rtlCol="0">
            <a:spAutoFit/>
          </a:bodyPr>
          <a:lstStyle/>
          <a:p>
            <a:r>
              <a:rPr lang="en-US" sz="2800" dirty="0"/>
              <a:t>GST</a:t>
            </a:r>
            <a:endParaRPr lang="en-IN" sz="2800" dirty="0"/>
          </a:p>
        </p:txBody>
      </p:sp>
    </p:spTree>
    <p:extLst>
      <p:ext uri="{BB962C8B-B14F-4D97-AF65-F5344CB8AC3E}">
        <p14:creationId xmlns:p14="http://schemas.microsoft.com/office/powerpoint/2010/main" val="119149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3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3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3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3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3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3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3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3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p:bldP spid="21" grpId="0"/>
      <p:bldP spid="22" grpId="0"/>
      <p:bldP spid="23"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B60C8445-09EC-0419-E629-1C440FBD9751}"/>
              </a:ext>
            </a:extLst>
          </p:cNvPr>
          <p:cNvSpPr>
            <a:spLocks noGrp="1"/>
          </p:cNvSpPr>
          <p:nvPr>
            <p:ph sz="half" idx="1"/>
          </p:nvPr>
        </p:nvSpPr>
        <p:spPr>
          <a:xfrm>
            <a:off x="452069" y="1787241"/>
            <a:ext cx="5798259" cy="4624868"/>
          </a:xfrm>
        </p:spPr>
        <p:txBody>
          <a:bodyPr/>
          <a:lstStyle/>
          <a:p>
            <a:r>
              <a:rPr lang="en-US" sz="2400" dirty="0"/>
              <a:t>Details to be captured in the GST invoice format</a:t>
            </a:r>
          </a:p>
          <a:p>
            <a:pPr lvl="1"/>
            <a:r>
              <a:rPr lang="en-US" sz="1600" dirty="0"/>
              <a:t>Invoice number and date</a:t>
            </a:r>
          </a:p>
          <a:p>
            <a:pPr lvl="1"/>
            <a:r>
              <a:rPr lang="en-US" sz="1600" dirty="0"/>
              <a:t>Customer name</a:t>
            </a:r>
          </a:p>
          <a:p>
            <a:pPr lvl="1"/>
            <a:r>
              <a:rPr lang="en-US" sz="1600" dirty="0"/>
              <a:t>Shipping and billing address</a:t>
            </a:r>
          </a:p>
          <a:p>
            <a:pPr lvl="1"/>
            <a:r>
              <a:rPr lang="en-US" sz="1600" dirty="0"/>
              <a:t>Customer and taxpayer's GSTIN</a:t>
            </a:r>
          </a:p>
          <a:p>
            <a:pPr lvl="1"/>
            <a:r>
              <a:rPr lang="en-US" sz="1600" dirty="0"/>
              <a:t>Place of supply</a:t>
            </a:r>
          </a:p>
          <a:p>
            <a:pPr lvl="1"/>
            <a:r>
              <a:rPr lang="en-US" sz="1600" dirty="0"/>
              <a:t>HSN code</a:t>
            </a:r>
          </a:p>
          <a:p>
            <a:pPr lvl="1"/>
            <a:r>
              <a:rPr lang="en-US" sz="1600" dirty="0"/>
              <a:t>Taxable value and discounts</a:t>
            </a:r>
          </a:p>
          <a:p>
            <a:pPr lvl="1"/>
            <a:r>
              <a:rPr lang="en-US" sz="1600" dirty="0"/>
              <a:t>Rate and amount of taxes i.e. CGST + SGST/UTGST (intra-state) OR IGST (inter-state)</a:t>
            </a:r>
          </a:p>
          <a:p>
            <a:pPr lvl="1"/>
            <a:r>
              <a:rPr lang="en-US" sz="1600" dirty="0"/>
              <a:t>Item details i.e. description, unit price, quantity</a:t>
            </a:r>
          </a:p>
          <a:p>
            <a:pPr lvl="1"/>
            <a:r>
              <a:rPr lang="en-US" sz="1600" dirty="0"/>
              <a:t>QR code in case supplier is under the purview of e-Invoicing</a:t>
            </a:r>
          </a:p>
          <a:p>
            <a:pPr lvl="1"/>
            <a:r>
              <a:rPr lang="en-US" sz="1600" dirty="0"/>
              <a:t>E-way bill in case its fulfills e-way bill condition</a:t>
            </a:r>
          </a:p>
        </p:txBody>
      </p:sp>
      <p:pic>
        <p:nvPicPr>
          <p:cNvPr id="4" name="Content Placeholder 3" descr="A document with numbers and text&#10;&#10;Description automatically generated">
            <a:extLst>
              <a:ext uri="{FF2B5EF4-FFF2-40B4-BE49-F238E27FC236}">
                <a16:creationId xmlns:a16="http://schemas.microsoft.com/office/drawing/2014/main" id="{6C33FA1A-03E8-2D9A-1A35-BB96285764BD}"/>
              </a:ext>
            </a:extLst>
          </p:cNvPr>
          <p:cNvPicPr>
            <a:picLocks noGrp="1" noChangeAspect="1"/>
          </p:cNvPicPr>
          <p:nvPr>
            <p:ph sz="half" idx="10"/>
          </p:nvPr>
        </p:nvPicPr>
        <p:blipFill rotWithShape="1">
          <a:blip r:embed="rId3"/>
          <a:srcRect l="2059" r="6738" b="5250"/>
          <a:stretch/>
        </p:blipFill>
        <p:spPr>
          <a:xfrm>
            <a:off x="6609143" y="1787241"/>
            <a:ext cx="4386805" cy="4382065"/>
          </a:xfrm>
          <a:noFill/>
          <a:ln>
            <a:solidFill>
              <a:schemeClr val="tx1"/>
            </a:solidFill>
            <a:extLst>
              <a:ext uri="{C807C97D-BFC1-408E-A445-0C87EB9F89A2}">
                <ask:lineSketchStyleProps xmlns:ask="http://schemas.microsoft.com/office/drawing/2018/sketchyshapes">
                  <ask:type>
                    <ask:lineSketchNone/>
                  </ask:type>
                </ask:lineSketchStyleProps>
              </a:ext>
            </a:extLst>
          </a:ln>
        </p:spPr>
      </p:pic>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a:xfrm>
            <a:off x="452070" y="1075453"/>
            <a:ext cx="11152980" cy="454884"/>
          </a:xfrm>
        </p:spPr>
        <p:txBody>
          <a:bodyPr>
            <a:normAutofit/>
          </a:bodyPr>
          <a:lstStyle/>
          <a:p>
            <a:r>
              <a:rPr lang="en-US" sz="2600" dirty="0"/>
              <a:t>GST Invoices</a:t>
            </a:r>
            <a:endParaRPr lang="en-IN" sz="2600" dirty="0"/>
          </a:p>
        </p:txBody>
      </p:sp>
    </p:spTree>
    <p:extLst>
      <p:ext uri="{BB962C8B-B14F-4D97-AF65-F5344CB8AC3E}">
        <p14:creationId xmlns:p14="http://schemas.microsoft.com/office/powerpoint/2010/main" val="29380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sz="3200" dirty="0"/>
              <a:t>GST Invoices - No of copies of the GST invoice required</a:t>
            </a:r>
            <a:br>
              <a:rPr lang="en-US" sz="3200" dirty="0"/>
            </a:br>
            <a:endParaRPr lang="en-IN" dirty="0"/>
          </a:p>
        </p:txBody>
      </p:sp>
      <p:sp>
        <p:nvSpPr>
          <p:cNvPr id="4" name="TextBox 3">
            <a:extLst>
              <a:ext uri="{FF2B5EF4-FFF2-40B4-BE49-F238E27FC236}">
                <a16:creationId xmlns:a16="http://schemas.microsoft.com/office/drawing/2014/main" id="{814E118F-B8E2-9F78-2D7B-A8FF74478135}"/>
              </a:ext>
            </a:extLst>
          </p:cNvPr>
          <p:cNvSpPr txBox="1"/>
          <p:nvPr/>
        </p:nvSpPr>
        <p:spPr>
          <a:xfrm>
            <a:off x="2951545" y="3351400"/>
            <a:ext cx="6180880" cy="369332"/>
          </a:xfrm>
          <a:prstGeom prst="rect">
            <a:avLst/>
          </a:prstGeom>
          <a:noFill/>
        </p:spPr>
        <p:txBody>
          <a:bodyPr wrap="square">
            <a:spAutoFit/>
          </a:bodyPr>
          <a:lstStyle/>
          <a:p>
            <a:r>
              <a:rPr lang="en-US" b="0" dirty="0">
                <a:solidFill>
                  <a:schemeClr val="bg1"/>
                </a:solidFill>
              </a:rPr>
              <a:t>Value of Supply – Goods / Service</a:t>
            </a:r>
            <a:endParaRPr lang="en-IN" dirty="0"/>
          </a:p>
        </p:txBody>
      </p:sp>
      <p:graphicFrame>
        <p:nvGraphicFramePr>
          <p:cNvPr id="6" name="Diagram 5">
            <a:extLst>
              <a:ext uri="{FF2B5EF4-FFF2-40B4-BE49-F238E27FC236}">
                <a16:creationId xmlns:a16="http://schemas.microsoft.com/office/drawing/2014/main" id="{F9FC3528-F8AF-4C17-F704-8E4C32A6854B}"/>
              </a:ext>
            </a:extLst>
          </p:cNvPr>
          <p:cNvGraphicFramePr/>
          <p:nvPr>
            <p:extLst>
              <p:ext uri="{D42A27DB-BD31-4B8C-83A1-F6EECF244321}">
                <p14:modId xmlns:p14="http://schemas.microsoft.com/office/powerpoint/2010/main" val="1846788895"/>
              </p:ext>
            </p:extLst>
          </p:nvPr>
        </p:nvGraphicFramePr>
        <p:xfrm>
          <a:off x="897681" y="1805650"/>
          <a:ext cx="9936224" cy="4467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5150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Input Tax Credit (ITC)</a:t>
            </a:r>
            <a:endParaRPr lang="en-IN" dirty="0">
              <a:solidFill>
                <a:schemeClr val="bg1"/>
              </a:solidFill>
            </a:endParaRPr>
          </a:p>
        </p:txBody>
      </p:sp>
    </p:spTree>
    <p:extLst>
      <p:ext uri="{BB962C8B-B14F-4D97-AF65-F5344CB8AC3E}">
        <p14:creationId xmlns:p14="http://schemas.microsoft.com/office/powerpoint/2010/main" val="298574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40150-7EEF-2E2F-10DE-DAB59F6EF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BFAAAC-A36F-84ED-4310-04C6110F3E72}"/>
              </a:ext>
            </a:extLst>
          </p:cNvPr>
          <p:cNvSpPr>
            <a:spLocks noGrp="1"/>
          </p:cNvSpPr>
          <p:nvPr>
            <p:ph type="title"/>
          </p:nvPr>
        </p:nvSpPr>
        <p:spPr>
          <a:xfrm>
            <a:off x="452070" y="1075453"/>
            <a:ext cx="11152980" cy="454884"/>
          </a:xfrm>
        </p:spPr>
        <p:txBody>
          <a:bodyPr>
            <a:normAutofit/>
          </a:bodyPr>
          <a:lstStyle/>
          <a:p>
            <a:r>
              <a:rPr lang="en-IN" sz="2600" dirty="0"/>
              <a:t>Input Tax Credit (ITC)</a:t>
            </a:r>
          </a:p>
        </p:txBody>
      </p:sp>
      <p:grpSp>
        <p:nvGrpSpPr>
          <p:cNvPr id="5" name="Group 4">
            <a:extLst>
              <a:ext uri="{FF2B5EF4-FFF2-40B4-BE49-F238E27FC236}">
                <a16:creationId xmlns:a16="http://schemas.microsoft.com/office/drawing/2014/main" id="{447A08B3-A284-90A7-D912-A63E0F9593C3}"/>
              </a:ext>
            </a:extLst>
          </p:cNvPr>
          <p:cNvGrpSpPr/>
          <p:nvPr/>
        </p:nvGrpSpPr>
        <p:grpSpPr>
          <a:xfrm>
            <a:off x="86865" y="1826276"/>
            <a:ext cx="11742461" cy="3405481"/>
            <a:chOff x="86865" y="1826276"/>
            <a:chExt cx="10910419" cy="3494798"/>
          </a:xfrm>
        </p:grpSpPr>
        <p:sp>
          <p:nvSpPr>
            <p:cNvPr id="7" name="Rectangle 6" descr="Checkmark">
              <a:extLst>
                <a:ext uri="{FF2B5EF4-FFF2-40B4-BE49-F238E27FC236}">
                  <a16:creationId xmlns:a16="http://schemas.microsoft.com/office/drawing/2014/main" id="{CCC67457-F914-C513-900F-96D43D5D5C39}"/>
                </a:ext>
              </a:extLst>
            </p:cNvPr>
            <p:cNvSpPr/>
            <p:nvPr/>
          </p:nvSpPr>
          <p:spPr>
            <a:xfrm>
              <a:off x="1216091" y="1826276"/>
              <a:ext cx="1509048" cy="141638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4">
                <a:hueOff val="0"/>
                <a:satOff val="0"/>
                <a:lumOff val="0"/>
                <a:alphaOff val="0"/>
              </a:schemeClr>
            </a:effectRef>
            <a:fontRef idx="minor">
              <a:schemeClr val="dk1"/>
            </a:fontRef>
          </p:style>
          <p:txBody>
            <a:bodyPr/>
            <a:lstStyle/>
            <a:p>
              <a:endParaRPr lang="en-IN" dirty="0"/>
            </a:p>
          </p:txBody>
        </p:sp>
        <p:sp>
          <p:nvSpPr>
            <p:cNvPr id="8" name="Freeform: Shape 7">
              <a:extLst>
                <a:ext uri="{FF2B5EF4-FFF2-40B4-BE49-F238E27FC236}">
                  <a16:creationId xmlns:a16="http://schemas.microsoft.com/office/drawing/2014/main" id="{2802473C-1168-1E8D-208F-684804F0566D}"/>
                </a:ext>
              </a:extLst>
            </p:cNvPr>
            <p:cNvSpPr/>
            <p:nvPr/>
          </p:nvSpPr>
          <p:spPr>
            <a:xfrm>
              <a:off x="210163" y="3254720"/>
              <a:ext cx="3806611" cy="2066354"/>
            </a:xfrm>
            <a:custGeom>
              <a:avLst/>
              <a:gdLst>
                <a:gd name="connsiteX0" fmla="*/ 0 w 3806611"/>
                <a:gd name="connsiteY0" fmla="*/ 0 h 2066354"/>
                <a:gd name="connsiteX1" fmla="*/ 3806611 w 3806611"/>
                <a:gd name="connsiteY1" fmla="*/ 0 h 2066354"/>
                <a:gd name="connsiteX2" fmla="*/ 3806611 w 3806611"/>
                <a:gd name="connsiteY2" fmla="*/ 2066354 h 2066354"/>
                <a:gd name="connsiteX3" fmla="*/ 0 w 3806611"/>
                <a:gd name="connsiteY3" fmla="*/ 2066354 h 2066354"/>
                <a:gd name="connsiteX4" fmla="*/ 0 w 3806611"/>
                <a:gd name="connsiteY4" fmla="*/ 0 h 2066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6611" h="2066354">
                  <a:moveTo>
                    <a:pt x="0" y="0"/>
                  </a:moveTo>
                  <a:lnTo>
                    <a:pt x="3806611" y="0"/>
                  </a:lnTo>
                  <a:lnTo>
                    <a:pt x="3806611" y="2066354"/>
                  </a:lnTo>
                  <a:lnTo>
                    <a:pt x="0" y="206635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0" kern="1200" dirty="0">
                  <a:latin typeface="Segoe UI Semilight" panose="020B0402040204020203" pitchFamily="34" charset="0"/>
                  <a:cs typeface="Segoe UI Semilight" panose="020B0402040204020203" pitchFamily="34" charset="0"/>
                </a:rPr>
                <a:t>ITC can be availed by every registered taxable person on all inputs used or intended to be used in the course of or for the furtherance of business – be it goods or services. Similarly, ITC will also be available on capital goods used in the course of business, except for a few exceptions.</a:t>
              </a:r>
            </a:p>
          </p:txBody>
        </p:sp>
        <p:sp>
          <p:nvSpPr>
            <p:cNvPr id="9" name="Rectangle 8">
              <a:extLst>
                <a:ext uri="{FF2B5EF4-FFF2-40B4-BE49-F238E27FC236}">
                  <a16:creationId xmlns:a16="http://schemas.microsoft.com/office/drawing/2014/main" id="{8AE891DD-C2CA-9178-A15C-4B0E0BAF3218}"/>
                </a:ext>
              </a:extLst>
            </p:cNvPr>
            <p:cNvSpPr/>
            <p:nvPr/>
          </p:nvSpPr>
          <p:spPr>
            <a:xfrm>
              <a:off x="86865" y="5147997"/>
              <a:ext cx="4311566" cy="121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dirty="0"/>
            </a:p>
          </p:txBody>
        </p:sp>
        <p:sp>
          <p:nvSpPr>
            <p:cNvPr id="10" name="Rectangle 9" descr="Bank Check">
              <a:extLst>
                <a:ext uri="{FF2B5EF4-FFF2-40B4-BE49-F238E27FC236}">
                  <a16:creationId xmlns:a16="http://schemas.microsoft.com/office/drawing/2014/main" id="{67851CB2-63EB-1846-AAD0-A9C68B36C845}"/>
                </a:ext>
              </a:extLst>
            </p:cNvPr>
            <p:cNvSpPr/>
            <p:nvPr/>
          </p:nvSpPr>
          <p:spPr>
            <a:xfrm>
              <a:off x="6948482" y="1826276"/>
              <a:ext cx="1509048" cy="141638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4">
                <a:hueOff val="9800891"/>
                <a:satOff val="-40777"/>
                <a:lumOff val="9608"/>
                <a:alphaOff val="0"/>
              </a:schemeClr>
            </a:effectRef>
            <a:fontRef idx="minor">
              <a:schemeClr val="dk1"/>
            </a:fontRef>
          </p:style>
          <p:txBody>
            <a:bodyPr/>
            <a:lstStyle/>
            <a:p>
              <a:endParaRPr lang="en-IN" dirty="0"/>
            </a:p>
          </p:txBody>
        </p:sp>
        <p:sp>
          <p:nvSpPr>
            <p:cNvPr id="11" name="Freeform: Shape 10">
              <a:extLst>
                <a:ext uri="{FF2B5EF4-FFF2-40B4-BE49-F238E27FC236}">
                  <a16:creationId xmlns:a16="http://schemas.microsoft.com/office/drawing/2014/main" id="{22784B08-E30F-85F2-B334-48BEFE136DBC}"/>
                </a:ext>
              </a:extLst>
            </p:cNvPr>
            <p:cNvSpPr/>
            <p:nvPr/>
          </p:nvSpPr>
          <p:spPr>
            <a:xfrm>
              <a:off x="4824345" y="3031263"/>
              <a:ext cx="6172939" cy="1281307"/>
            </a:xfrm>
            <a:custGeom>
              <a:avLst/>
              <a:gdLst>
                <a:gd name="connsiteX0" fmla="*/ 0 w 5821218"/>
                <a:gd name="connsiteY0" fmla="*/ 0 h 1281307"/>
                <a:gd name="connsiteX1" fmla="*/ 5821218 w 5821218"/>
                <a:gd name="connsiteY1" fmla="*/ 0 h 1281307"/>
                <a:gd name="connsiteX2" fmla="*/ 5821218 w 5821218"/>
                <a:gd name="connsiteY2" fmla="*/ 1281307 h 1281307"/>
                <a:gd name="connsiteX3" fmla="*/ 0 w 5821218"/>
                <a:gd name="connsiteY3" fmla="*/ 1281307 h 1281307"/>
                <a:gd name="connsiteX4" fmla="*/ 0 w 5821218"/>
                <a:gd name="connsiteY4" fmla="*/ 0 h 1281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1218" h="1281307">
                  <a:moveTo>
                    <a:pt x="0" y="0"/>
                  </a:moveTo>
                  <a:lnTo>
                    <a:pt x="5821218" y="0"/>
                  </a:lnTo>
                  <a:lnTo>
                    <a:pt x="5821218" y="1281307"/>
                  </a:lnTo>
                  <a:lnTo>
                    <a:pt x="0" y="12813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200150">
                <a:lnSpc>
                  <a:spcPct val="100000"/>
                </a:lnSpc>
                <a:spcBef>
                  <a:spcPct val="0"/>
                </a:spcBef>
                <a:spcAft>
                  <a:spcPct val="35000"/>
                </a:spcAft>
                <a:buNone/>
                <a:defRPr b="1"/>
              </a:pPr>
              <a:r>
                <a:rPr lang="en-US" sz="2400" kern="1200" dirty="0">
                  <a:latin typeface="Segoe UI Semilight" panose="020B0402040204020203" pitchFamily="34" charset="0"/>
                  <a:cs typeface="Segoe UI Semilight" panose="020B0402040204020203" pitchFamily="34" charset="0"/>
                </a:rPr>
                <a:t>To avail of input tax credit under GST, a dealer needs to meet the following conditions </a:t>
              </a:r>
            </a:p>
          </p:txBody>
        </p:sp>
        <p:sp>
          <p:nvSpPr>
            <p:cNvPr id="12" name="Freeform: Shape 11">
              <a:extLst>
                <a:ext uri="{FF2B5EF4-FFF2-40B4-BE49-F238E27FC236}">
                  <a16:creationId xmlns:a16="http://schemas.microsoft.com/office/drawing/2014/main" id="{D8426E7F-A41C-87D2-4A95-F840477F6C8D}"/>
                </a:ext>
              </a:extLst>
            </p:cNvPr>
            <p:cNvSpPr/>
            <p:nvPr/>
          </p:nvSpPr>
          <p:spPr>
            <a:xfrm>
              <a:off x="4824345" y="3931319"/>
              <a:ext cx="5757321" cy="481184"/>
            </a:xfrm>
            <a:custGeom>
              <a:avLst/>
              <a:gdLst>
                <a:gd name="connsiteX0" fmla="*/ 0 w 5757321"/>
                <a:gd name="connsiteY0" fmla="*/ 0 h 40541"/>
                <a:gd name="connsiteX1" fmla="*/ 5757321 w 5757321"/>
                <a:gd name="connsiteY1" fmla="*/ 0 h 40541"/>
                <a:gd name="connsiteX2" fmla="*/ 5757321 w 5757321"/>
                <a:gd name="connsiteY2" fmla="*/ 40541 h 40541"/>
                <a:gd name="connsiteX3" fmla="*/ 0 w 5757321"/>
                <a:gd name="connsiteY3" fmla="*/ 40541 h 40541"/>
                <a:gd name="connsiteX4" fmla="*/ 0 w 5757321"/>
                <a:gd name="connsiteY4" fmla="*/ 0 h 4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321" h="40541">
                  <a:moveTo>
                    <a:pt x="0" y="0"/>
                  </a:moveTo>
                  <a:lnTo>
                    <a:pt x="5757321" y="0"/>
                  </a:lnTo>
                  <a:lnTo>
                    <a:pt x="5757321" y="40541"/>
                  </a:lnTo>
                  <a:lnTo>
                    <a:pt x="0" y="4054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711200">
                <a:lnSpc>
                  <a:spcPct val="100000"/>
                </a:lnSpc>
                <a:spcBef>
                  <a:spcPct val="0"/>
                </a:spcBef>
                <a:spcAft>
                  <a:spcPct val="35000"/>
                </a:spcAft>
                <a:buFont typeface="Wingdings" panose="05000000000000000000" pitchFamily="2" charset="2"/>
                <a:buChar char="v"/>
              </a:pPr>
              <a:r>
                <a:rPr lang="en-US" sz="1600" b="0" i="0" kern="1200" dirty="0">
                  <a:latin typeface="Segoe UI Semilight" panose="020B0402040204020203" pitchFamily="34" charset="0"/>
                  <a:cs typeface="Segoe UI Semilight" panose="020B0402040204020203" pitchFamily="34" charset="0"/>
                </a:rPr>
                <a:t>Must possess a Tax Invoice / Debit or Credit Note / Supplementary Invoice issued by the supplier</a:t>
              </a:r>
              <a:endParaRPr lang="en-US" sz="1600" kern="1200" dirty="0">
                <a:latin typeface="Segoe UI Semilight" panose="020B0402040204020203" pitchFamily="34" charset="0"/>
                <a:cs typeface="Segoe UI Semilight" panose="020B0402040204020203" pitchFamily="34" charset="0"/>
              </a:endParaRPr>
            </a:p>
            <a:p>
              <a:pPr marL="285750" lvl="0" indent="-285750" algn="l" defTabSz="711200">
                <a:lnSpc>
                  <a:spcPct val="100000"/>
                </a:lnSpc>
                <a:spcBef>
                  <a:spcPct val="0"/>
                </a:spcBef>
                <a:spcAft>
                  <a:spcPct val="35000"/>
                </a:spcAft>
                <a:buFont typeface="Wingdings" panose="05000000000000000000" pitchFamily="2" charset="2"/>
                <a:buChar char="v"/>
              </a:pPr>
              <a:r>
                <a:rPr lang="en-US" sz="1600" b="0" i="0" kern="1200" dirty="0">
                  <a:latin typeface="Segoe UI Semilight" panose="020B0402040204020203" pitchFamily="34" charset="0"/>
                  <a:cs typeface="Segoe UI Semilight" panose="020B0402040204020203" pitchFamily="34" charset="0"/>
                </a:rPr>
                <a:t>Must have received the goods/services</a:t>
              </a:r>
              <a:endParaRPr lang="en-US" sz="1600" kern="1200" dirty="0">
                <a:latin typeface="Segoe UI Semilight" panose="020B0402040204020203" pitchFamily="34" charset="0"/>
                <a:cs typeface="Segoe UI Semilight" panose="020B0402040204020203" pitchFamily="34" charset="0"/>
              </a:endParaRPr>
            </a:p>
            <a:p>
              <a:pPr marL="285750" lvl="0" indent="-285750" algn="l" defTabSz="711200">
                <a:lnSpc>
                  <a:spcPct val="100000"/>
                </a:lnSpc>
                <a:spcBef>
                  <a:spcPct val="0"/>
                </a:spcBef>
                <a:spcAft>
                  <a:spcPct val="35000"/>
                </a:spcAft>
                <a:buFont typeface="Wingdings" panose="05000000000000000000" pitchFamily="2" charset="2"/>
                <a:buChar char="v"/>
              </a:pPr>
              <a:r>
                <a:rPr lang="en-US" sz="1600" b="0" i="0" kern="1200" dirty="0">
                  <a:latin typeface="Segoe UI Semilight" panose="020B0402040204020203" pitchFamily="34" charset="0"/>
                  <a:cs typeface="Segoe UI Semilight" panose="020B0402040204020203" pitchFamily="34" charset="0"/>
                </a:rPr>
                <a:t>Must have filed returns (GSTR 3B)</a:t>
              </a:r>
              <a:endParaRPr lang="en-US" sz="1600" kern="1200" dirty="0">
                <a:latin typeface="Segoe UI Semilight" panose="020B0402040204020203" pitchFamily="34" charset="0"/>
                <a:cs typeface="Segoe UI Semilight" panose="020B0402040204020203" pitchFamily="34" charset="0"/>
              </a:endParaRPr>
            </a:p>
            <a:p>
              <a:pPr marL="285750" lvl="0" indent="-285750" algn="l" defTabSz="711200">
                <a:lnSpc>
                  <a:spcPct val="100000"/>
                </a:lnSpc>
                <a:spcBef>
                  <a:spcPct val="0"/>
                </a:spcBef>
                <a:spcAft>
                  <a:spcPct val="35000"/>
                </a:spcAft>
                <a:buFont typeface="Wingdings" panose="05000000000000000000" pitchFamily="2" charset="2"/>
                <a:buChar char="v"/>
              </a:pPr>
              <a:r>
                <a:rPr lang="en-US" sz="1600" b="0" i="0" kern="1200" dirty="0">
                  <a:latin typeface="Segoe UI Semilight" panose="020B0402040204020203" pitchFamily="34" charset="0"/>
                  <a:cs typeface="Segoe UI Semilight" panose="020B0402040204020203" pitchFamily="34" charset="0"/>
                </a:rPr>
                <a:t>Must ensure that the tax charged has been paid to the government by the supplier</a:t>
              </a:r>
              <a:endParaRPr lang="en-US" sz="1600" kern="1200" dirty="0">
                <a:latin typeface="Segoe UI Semilight" panose="020B0402040204020203" pitchFamily="34" charset="0"/>
                <a:cs typeface="Segoe UI Semilight" panose="020B0402040204020203" pitchFamily="34" charset="0"/>
              </a:endParaRPr>
            </a:p>
            <a:p>
              <a:pPr marL="285750" lvl="0" indent="-285750" algn="l" defTabSz="711200">
                <a:lnSpc>
                  <a:spcPct val="100000"/>
                </a:lnSpc>
                <a:spcBef>
                  <a:spcPct val="0"/>
                </a:spcBef>
                <a:spcAft>
                  <a:spcPct val="35000"/>
                </a:spcAft>
                <a:buFont typeface="Wingdings" panose="05000000000000000000" pitchFamily="2" charset="2"/>
                <a:buChar char="v"/>
              </a:pPr>
              <a:r>
                <a:rPr lang="en-US" sz="1600" b="0" i="0" kern="1200" dirty="0">
                  <a:latin typeface="Segoe UI Semilight" panose="020B0402040204020203" pitchFamily="34" charset="0"/>
                  <a:cs typeface="Segoe UI Semilight" panose="020B0402040204020203" pitchFamily="34" charset="0"/>
                </a:rPr>
                <a:t>Must have completed invoice matching and reflect in GSTR-2B to avail final ITC else need to be reversed</a:t>
              </a:r>
              <a:endParaRPr lang="en-US" sz="1600" kern="1200" dirty="0">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63784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IN" dirty="0"/>
              <a:t>Input Tax Credit (ITC Utilization) Rules</a:t>
            </a:r>
          </a:p>
        </p:txBody>
      </p:sp>
      <p:graphicFrame>
        <p:nvGraphicFramePr>
          <p:cNvPr id="3" name="Diagram 2">
            <a:extLst>
              <a:ext uri="{FF2B5EF4-FFF2-40B4-BE49-F238E27FC236}">
                <a16:creationId xmlns:a16="http://schemas.microsoft.com/office/drawing/2014/main" id="{6EE80840-F1F4-065B-8709-247209A42C3D}"/>
              </a:ext>
            </a:extLst>
          </p:cNvPr>
          <p:cNvGraphicFramePr/>
          <p:nvPr>
            <p:extLst>
              <p:ext uri="{D42A27DB-BD31-4B8C-83A1-F6EECF244321}">
                <p14:modId xmlns:p14="http://schemas.microsoft.com/office/powerpoint/2010/main" val="641024889"/>
              </p:ext>
            </p:extLst>
          </p:nvPr>
        </p:nvGraphicFramePr>
        <p:xfrm>
          <a:off x="318945" y="1784538"/>
          <a:ext cx="11498807" cy="4720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4605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Company Configuration</a:t>
            </a:r>
            <a:endParaRPr lang="en-IN" dirty="0">
              <a:solidFill>
                <a:schemeClr val="bg1"/>
              </a:solidFill>
            </a:endParaRPr>
          </a:p>
        </p:txBody>
      </p:sp>
    </p:spTree>
    <p:extLst>
      <p:ext uri="{BB962C8B-B14F-4D97-AF65-F5344CB8AC3E}">
        <p14:creationId xmlns:p14="http://schemas.microsoft.com/office/powerpoint/2010/main" val="3547275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DD6E3-C1F2-87C1-606E-ED1B7B168C76}"/>
              </a:ext>
            </a:extLst>
          </p:cNvPr>
          <p:cNvSpPr>
            <a:spLocks noGrp="1"/>
          </p:cNvSpPr>
          <p:nvPr>
            <p:ph type="title"/>
          </p:nvPr>
        </p:nvSpPr>
        <p:spPr/>
        <p:txBody>
          <a:bodyPr/>
          <a:lstStyle/>
          <a:p>
            <a:r>
              <a:rPr lang="en-US" dirty="0"/>
              <a:t>GST Company configuration</a:t>
            </a:r>
            <a:endParaRPr lang="en-IN" dirty="0"/>
          </a:p>
        </p:txBody>
      </p:sp>
      <p:graphicFrame>
        <p:nvGraphicFramePr>
          <p:cNvPr id="4" name="Content Placeholder 3">
            <a:extLst>
              <a:ext uri="{FF2B5EF4-FFF2-40B4-BE49-F238E27FC236}">
                <a16:creationId xmlns:a16="http://schemas.microsoft.com/office/drawing/2014/main" id="{DBAC555A-E2BF-8C10-EF91-CF2F836465BD}"/>
              </a:ext>
            </a:extLst>
          </p:cNvPr>
          <p:cNvGraphicFramePr>
            <a:graphicFrameLocks noGrp="1"/>
          </p:cNvGraphicFramePr>
          <p:nvPr>
            <p:ph sz="half" idx="1"/>
            <p:extLst>
              <p:ext uri="{D42A27DB-BD31-4B8C-83A1-F6EECF244321}">
                <p14:modId xmlns:p14="http://schemas.microsoft.com/office/powerpoint/2010/main" val="608138718"/>
              </p:ext>
            </p:extLst>
          </p:nvPr>
        </p:nvGraphicFramePr>
        <p:xfrm>
          <a:off x="452437" y="1803400"/>
          <a:ext cx="10983349"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811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Sales Cycle</a:t>
            </a:r>
            <a:endParaRPr lang="en-IN" dirty="0">
              <a:solidFill>
                <a:schemeClr val="bg1"/>
              </a:solidFill>
            </a:endParaRPr>
          </a:p>
        </p:txBody>
      </p:sp>
    </p:spTree>
    <p:extLst>
      <p:ext uri="{BB962C8B-B14F-4D97-AF65-F5344CB8AC3E}">
        <p14:creationId xmlns:p14="http://schemas.microsoft.com/office/powerpoint/2010/main" val="1520857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D45B-E405-639A-7533-DD299A200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0C20A-0719-7144-237B-6C61F42BA434}"/>
              </a:ext>
            </a:extLst>
          </p:cNvPr>
          <p:cNvSpPr>
            <a:spLocks noGrp="1"/>
          </p:cNvSpPr>
          <p:nvPr>
            <p:ph type="title"/>
          </p:nvPr>
        </p:nvSpPr>
        <p:spPr/>
        <p:txBody>
          <a:bodyPr/>
          <a:lstStyle/>
          <a:p>
            <a:r>
              <a:rPr lang="en-US" dirty="0"/>
              <a:t>Business-specific type of Sales Transactions - Basic</a:t>
            </a:r>
            <a:endParaRPr lang="en-IN" dirty="0"/>
          </a:p>
        </p:txBody>
      </p:sp>
      <p:graphicFrame>
        <p:nvGraphicFramePr>
          <p:cNvPr id="3" name="Diagram 2">
            <a:extLst>
              <a:ext uri="{FF2B5EF4-FFF2-40B4-BE49-F238E27FC236}">
                <a16:creationId xmlns:a16="http://schemas.microsoft.com/office/drawing/2014/main" id="{4C9D90A2-E9B1-73C7-1904-B07849792BF5}"/>
              </a:ext>
            </a:extLst>
          </p:cNvPr>
          <p:cNvGraphicFramePr/>
          <p:nvPr>
            <p:extLst>
              <p:ext uri="{D42A27DB-BD31-4B8C-83A1-F6EECF244321}">
                <p14:modId xmlns:p14="http://schemas.microsoft.com/office/powerpoint/2010/main" val="1408643372"/>
              </p:ext>
            </p:extLst>
          </p:nvPr>
        </p:nvGraphicFramePr>
        <p:xfrm>
          <a:off x="452070" y="1666754"/>
          <a:ext cx="11261510" cy="5015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427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9516-C146-D9E2-274C-FA30211BC3B4}"/>
              </a:ext>
            </a:extLst>
          </p:cNvPr>
          <p:cNvSpPr>
            <a:spLocks noGrp="1"/>
          </p:cNvSpPr>
          <p:nvPr>
            <p:ph type="title"/>
          </p:nvPr>
        </p:nvSpPr>
        <p:spPr>
          <a:xfrm>
            <a:off x="315884" y="723876"/>
            <a:ext cx="11289166" cy="454884"/>
          </a:xfrm>
        </p:spPr>
        <p:txBody>
          <a:bodyPr>
            <a:noAutofit/>
          </a:bodyPr>
          <a:lstStyle/>
          <a:p>
            <a:r>
              <a:rPr lang="en-US" dirty="0">
                <a:latin typeface="Segoe UI Semilight" panose="020B0402040204020203" pitchFamily="34" charset="0"/>
                <a:cs typeface="Segoe UI Semilight" panose="020B0402040204020203" pitchFamily="34" charset="0"/>
              </a:rPr>
              <a:t>GST Advance Receipts &amp; its Adjustment</a:t>
            </a:r>
            <a:br>
              <a:rPr lang="en-IN" dirty="0">
                <a:latin typeface="Segoe UI Semilight" panose="020B0402040204020203" pitchFamily="34" charset="0"/>
                <a:cs typeface="Segoe UI Semilight" panose="020B0402040204020203" pitchFamily="34" charset="0"/>
              </a:rPr>
            </a:br>
            <a:br>
              <a:rPr lang="en-IN" dirty="0">
                <a:latin typeface="Segoe UI Semibold" panose="020B0702040204020203" pitchFamily="34" charset="0"/>
                <a:cs typeface="Segoe UI Semibold" panose="020B0702040204020203" pitchFamily="34" charset="0"/>
              </a:rPr>
            </a:br>
            <a:endParaRPr lang="en-IN" dirty="0">
              <a:latin typeface="Segoe UI Semibold" panose="020B0702040204020203" pitchFamily="34" charset="0"/>
              <a:cs typeface="Segoe UI Semibold" panose="020B0702040204020203" pitchFamily="34" charset="0"/>
            </a:endParaRPr>
          </a:p>
        </p:txBody>
      </p:sp>
      <p:graphicFrame>
        <p:nvGraphicFramePr>
          <p:cNvPr id="7" name="Content Placeholder 2">
            <a:extLst>
              <a:ext uri="{FF2B5EF4-FFF2-40B4-BE49-F238E27FC236}">
                <a16:creationId xmlns:a16="http://schemas.microsoft.com/office/drawing/2014/main" id="{64386C89-8F9A-FB87-2069-163BCA9E4374}"/>
              </a:ext>
            </a:extLst>
          </p:cNvPr>
          <p:cNvGraphicFramePr>
            <a:graphicFrameLocks noGrp="1"/>
          </p:cNvGraphicFramePr>
          <p:nvPr>
            <p:ph sz="half" idx="1"/>
            <p:extLst>
              <p:ext uri="{D42A27DB-BD31-4B8C-83A1-F6EECF244321}">
                <p14:modId xmlns:p14="http://schemas.microsoft.com/office/powerpoint/2010/main" val="1626583517"/>
              </p:ext>
            </p:extLst>
          </p:nvPr>
        </p:nvGraphicFramePr>
        <p:xfrm>
          <a:off x="223286" y="2991750"/>
          <a:ext cx="11289166" cy="2312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A7DCA05-6D4B-7273-E232-7801CCF171D6}"/>
              </a:ext>
            </a:extLst>
          </p:cNvPr>
          <p:cNvSpPr txBox="1"/>
          <p:nvPr/>
        </p:nvSpPr>
        <p:spPr>
          <a:xfrm>
            <a:off x="484742" y="1553378"/>
            <a:ext cx="10036366" cy="649995"/>
          </a:xfrm>
          <a:prstGeom prst="rect">
            <a:avLst/>
          </a:prstGeom>
          <a:noFill/>
        </p:spPr>
        <p:txBody>
          <a:bodyPr wrap="square" rtlCol="0">
            <a:spAutoFit/>
          </a:bodyPr>
          <a:lstStyle/>
          <a:p>
            <a:r>
              <a:rPr lang="en-US" dirty="0">
                <a:latin typeface="Segoe UI Semilight" panose="020B0402040204020203" pitchFamily="34" charset="0"/>
                <a:cs typeface="Segoe UI Semilight" panose="020B0402040204020203" pitchFamily="34" charset="0"/>
              </a:rPr>
              <a:t>An enhanced experience of Advance Receipts &amp; Payments (Provision to set-off advances in the Sales &amp; Purchase)</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33740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EFC19-9CA3-C569-35B2-A95F3A770569}"/>
              </a:ext>
            </a:extLst>
          </p:cNvPr>
          <p:cNvSpPr>
            <a:spLocks noGrp="1"/>
          </p:cNvSpPr>
          <p:nvPr>
            <p:ph type="title"/>
          </p:nvPr>
        </p:nvSpPr>
        <p:spPr/>
        <p:txBody>
          <a:bodyPr/>
          <a:lstStyle/>
          <a:p>
            <a:r>
              <a:rPr lang="en-US" dirty="0"/>
              <a:t>Existing Indirect Tax Structure in India - subsumed under GST</a:t>
            </a:r>
            <a:endParaRPr lang="en-IN" dirty="0"/>
          </a:p>
        </p:txBody>
      </p:sp>
      <p:sp>
        <p:nvSpPr>
          <p:cNvPr id="5" name="TextBox 4">
            <a:extLst>
              <a:ext uri="{FF2B5EF4-FFF2-40B4-BE49-F238E27FC236}">
                <a16:creationId xmlns:a16="http://schemas.microsoft.com/office/drawing/2014/main" id="{D945B34D-BE9B-FB08-028D-28EDD877D229}"/>
              </a:ext>
            </a:extLst>
          </p:cNvPr>
          <p:cNvSpPr txBox="1"/>
          <p:nvPr/>
        </p:nvSpPr>
        <p:spPr>
          <a:xfrm>
            <a:off x="812800" y="2536474"/>
            <a:ext cx="4124960" cy="2308324"/>
          </a:xfrm>
          <a:prstGeom prst="rect">
            <a:avLst/>
          </a:prstGeom>
          <a:noFill/>
          <a:ln>
            <a:solidFill>
              <a:schemeClr val="tx1"/>
            </a:solidFill>
            <a:prstDash val="sysDot"/>
          </a:ln>
        </p:spPr>
        <p:txBody>
          <a:bodyPr wrap="square" rtlCol="0">
            <a:spAutoFit/>
          </a:bodyPr>
          <a:lstStyle/>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Central Excise duty</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Additional duties of excise</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Excise duty levied under Medicinal &amp; Toilet Preparation Act</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Additional duties of customs (CVD</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&amp; SAD)</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Service Tax</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Surcharges &amp; Cesses</a:t>
            </a:r>
            <a:endParaRPr lang="en-IN"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AF91A7F9-492D-0DA8-CC4D-4DC098F2F40C}"/>
              </a:ext>
            </a:extLst>
          </p:cNvPr>
          <p:cNvSpPr txBox="1"/>
          <p:nvPr/>
        </p:nvSpPr>
        <p:spPr>
          <a:xfrm>
            <a:off x="6591274" y="2509520"/>
            <a:ext cx="4787925" cy="2308324"/>
          </a:xfrm>
          <a:prstGeom prst="rect">
            <a:avLst/>
          </a:prstGeom>
          <a:noFill/>
          <a:ln>
            <a:solidFill>
              <a:schemeClr val="tx1"/>
            </a:solidFill>
            <a:prstDash val="sysDot"/>
          </a:ln>
        </p:spPr>
        <p:txBody>
          <a:bodyPr wrap="square" rtlCol="0">
            <a:spAutoFit/>
          </a:bodyPr>
          <a:lstStyle/>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State VAT / Sales Tax</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Central Sales Tax</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Purchase Tax </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Entertainment Tax  </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Luxury Tax</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Entry Tax (All forms)</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Taxes on lottery, betting &amp; gambling</a:t>
            </a:r>
          </a:p>
          <a:p>
            <a:pPr marL="285750" indent="-285750">
              <a:buFont typeface="Wingdings" panose="05000000000000000000" pitchFamily="2" charset="2"/>
              <a:buChar char="v"/>
            </a:pPr>
            <a:r>
              <a:rPr lang="en-US" dirty="0">
                <a:latin typeface="Segoe UI Semilight" panose="020B0402040204020203" pitchFamily="34" charset="0"/>
                <a:cs typeface="Segoe UI Semilight" panose="020B0402040204020203" pitchFamily="34" charset="0"/>
              </a:rPr>
              <a:t>Surcharges &amp; Cesses</a:t>
            </a:r>
            <a:endParaRPr lang="en-IN" dirty="0">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6DDB0581-4A8B-A587-FB88-19DCC3EAB655}"/>
              </a:ext>
            </a:extLst>
          </p:cNvPr>
          <p:cNvSpPr txBox="1"/>
          <p:nvPr/>
        </p:nvSpPr>
        <p:spPr>
          <a:xfrm>
            <a:off x="1122680" y="2027839"/>
            <a:ext cx="3505200" cy="400110"/>
          </a:xfrm>
          <a:custGeom>
            <a:avLst/>
            <a:gdLst>
              <a:gd name="connsiteX0" fmla="*/ 0 w 3505200"/>
              <a:gd name="connsiteY0" fmla="*/ 0 h 400110"/>
              <a:gd name="connsiteX1" fmla="*/ 479044 w 3505200"/>
              <a:gd name="connsiteY1" fmla="*/ 0 h 400110"/>
              <a:gd name="connsiteX2" fmla="*/ 1098296 w 3505200"/>
              <a:gd name="connsiteY2" fmla="*/ 0 h 400110"/>
              <a:gd name="connsiteX3" fmla="*/ 1647444 w 3505200"/>
              <a:gd name="connsiteY3" fmla="*/ 0 h 400110"/>
              <a:gd name="connsiteX4" fmla="*/ 2231644 w 3505200"/>
              <a:gd name="connsiteY4" fmla="*/ 0 h 400110"/>
              <a:gd name="connsiteX5" fmla="*/ 2815844 w 3505200"/>
              <a:gd name="connsiteY5" fmla="*/ 0 h 400110"/>
              <a:gd name="connsiteX6" fmla="*/ 3505200 w 3505200"/>
              <a:gd name="connsiteY6" fmla="*/ 0 h 400110"/>
              <a:gd name="connsiteX7" fmla="*/ 3505200 w 3505200"/>
              <a:gd name="connsiteY7" fmla="*/ 400110 h 400110"/>
              <a:gd name="connsiteX8" fmla="*/ 2991104 w 3505200"/>
              <a:gd name="connsiteY8" fmla="*/ 400110 h 400110"/>
              <a:gd name="connsiteX9" fmla="*/ 2512060 w 3505200"/>
              <a:gd name="connsiteY9" fmla="*/ 400110 h 400110"/>
              <a:gd name="connsiteX10" fmla="*/ 1927860 w 3505200"/>
              <a:gd name="connsiteY10" fmla="*/ 400110 h 400110"/>
              <a:gd name="connsiteX11" fmla="*/ 1448816 w 3505200"/>
              <a:gd name="connsiteY11" fmla="*/ 400110 h 400110"/>
              <a:gd name="connsiteX12" fmla="*/ 969772 w 3505200"/>
              <a:gd name="connsiteY12" fmla="*/ 400110 h 400110"/>
              <a:gd name="connsiteX13" fmla="*/ 0 w 3505200"/>
              <a:gd name="connsiteY13" fmla="*/ 400110 h 400110"/>
              <a:gd name="connsiteX14" fmla="*/ 0 w 3505200"/>
              <a:gd name="connsiteY14"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400110" extrusionOk="0">
                <a:moveTo>
                  <a:pt x="0" y="0"/>
                </a:moveTo>
                <a:cubicBezTo>
                  <a:pt x="109511" y="-38677"/>
                  <a:pt x="275554" y="45798"/>
                  <a:pt x="479044" y="0"/>
                </a:cubicBezTo>
                <a:cubicBezTo>
                  <a:pt x="682534" y="-45798"/>
                  <a:pt x="882130" y="12345"/>
                  <a:pt x="1098296" y="0"/>
                </a:cubicBezTo>
                <a:cubicBezTo>
                  <a:pt x="1314462" y="-12345"/>
                  <a:pt x="1515016" y="53397"/>
                  <a:pt x="1647444" y="0"/>
                </a:cubicBezTo>
                <a:cubicBezTo>
                  <a:pt x="1779872" y="-53397"/>
                  <a:pt x="2029582" y="52224"/>
                  <a:pt x="2231644" y="0"/>
                </a:cubicBezTo>
                <a:cubicBezTo>
                  <a:pt x="2433706" y="-52224"/>
                  <a:pt x="2556180" y="61898"/>
                  <a:pt x="2815844" y="0"/>
                </a:cubicBezTo>
                <a:cubicBezTo>
                  <a:pt x="3075508" y="-61898"/>
                  <a:pt x="3181096" y="35251"/>
                  <a:pt x="3505200" y="0"/>
                </a:cubicBezTo>
                <a:cubicBezTo>
                  <a:pt x="3525998" y="191008"/>
                  <a:pt x="3489302" y="261101"/>
                  <a:pt x="3505200" y="400110"/>
                </a:cubicBezTo>
                <a:cubicBezTo>
                  <a:pt x="3326584" y="418832"/>
                  <a:pt x="3169171" y="344366"/>
                  <a:pt x="2991104" y="400110"/>
                </a:cubicBezTo>
                <a:cubicBezTo>
                  <a:pt x="2813037" y="455854"/>
                  <a:pt x="2679914" y="393896"/>
                  <a:pt x="2512060" y="400110"/>
                </a:cubicBezTo>
                <a:cubicBezTo>
                  <a:pt x="2344206" y="406324"/>
                  <a:pt x="2112946" y="348347"/>
                  <a:pt x="1927860" y="400110"/>
                </a:cubicBezTo>
                <a:cubicBezTo>
                  <a:pt x="1742774" y="451873"/>
                  <a:pt x="1658823" y="363015"/>
                  <a:pt x="1448816" y="400110"/>
                </a:cubicBezTo>
                <a:cubicBezTo>
                  <a:pt x="1238809" y="437205"/>
                  <a:pt x="1106901" y="383147"/>
                  <a:pt x="969772" y="400110"/>
                </a:cubicBezTo>
                <a:cubicBezTo>
                  <a:pt x="832643" y="417073"/>
                  <a:pt x="397860" y="372640"/>
                  <a:pt x="0" y="400110"/>
                </a:cubicBezTo>
                <a:cubicBezTo>
                  <a:pt x="-10251" y="216009"/>
                  <a:pt x="14154" y="93797"/>
                  <a:pt x="0" y="0"/>
                </a:cubicBezTo>
                <a:close/>
              </a:path>
            </a:pathLst>
          </a:custGeom>
          <a:noFill/>
          <a:ln>
            <a:solidFill>
              <a:schemeClr val="tx1"/>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Central Tax</a:t>
            </a:r>
            <a:endParaRPr lang="en-IN" sz="2000" dirty="0">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412805C9-D520-5F3A-222F-CFE868775583}"/>
              </a:ext>
            </a:extLst>
          </p:cNvPr>
          <p:cNvSpPr txBox="1"/>
          <p:nvPr/>
        </p:nvSpPr>
        <p:spPr>
          <a:xfrm>
            <a:off x="7232636" y="2019293"/>
            <a:ext cx="3505200" cy="400110"/>
          </a:xfrm>
          <a:custGeom>
            <a:avLst/>
            <a:gdLst>
              <a:gd name="connsiteX0" fmla="*/ 0 w 3505200"/>
              <a:gd name="connsiteY0" fmla="*/ 0 h 400110"/>
              <a:gd name="connsiteX1" fmla="*/ 479044 w 3505200"/>
              <a:gd name="connsiteY1" fmla="*/ 0 h 400110"/>
              <a:gd name="connsiteX2" fmla="*/ 1098296 w 3505200"/>
              <a:gd name="connsiteY2" fmla="*/ 0 h 400110"/>
              <a:gd name="connsiteX3" fmla="*/ 1647444 w 3505200"/>
              <a:gd name="connsiteY3" fmla="*/ 0 h 400110"/>
              <a:gd name="connsiteX4" fmla="*/ 2231644 w 3505200"/>
              <a:gd name="connsiteY4" fmla="*/ 0 h 400110"/>
              <a:gd name="connsiteX5" fmla="*/ 2815844 w 3505200"/>
              <a:gd name="connsiteY5" fmla="*/ 0 h 400110"/>
              <a:gd name="connsiteX6" fmla="*/ 3505200 w 3505200"/>
              <a:gd name="connsiteY6" fmla="*/ 0 h 400110"/>
              <a:gd name="connsiteX7" fmla="*/ 3505200 w 3505200"/>
              <a:gd name="connsiteY7" fmla="*/ 400110 h 400110"/>
              <a:gd name="connsiteX8" fmla="*/ 2991104 w 3505200"/>
              <a:gd name="connsiteY8" fmla="*/ 400110 h 400110"/>
              <a:gd name="connsiteX9" fmla="*/ 2512060 w 3505200"/>
              <a:gd name="connsiteY9" fmla="*/ 400110 h 400110"/>
              <a:gd name="connsiteX10" fmla="*/ 1927860 w 3505200"/>
              <a:gd name="connsiteY10" fmla="*/ 400110 h 400110"/>
              <a:gd name="connsiteX11" fmla="*/ 1448816 w 3505200"/>
              <a:gd name="connsiteY11" fmla="*/ 400110 h 400110"/>
              <a:gd name="connsiteX12" fmla="*/ 969772 w 3505200"/>
              <a:gd name="connsiteY12" fmla="*/ 400110 h 400110"/>
              <a:gd name="connsiteX13" fmla="*/ 0 w 3505200"/>
              <a:gd name="connsiteY13" fmla="*/ 400110 h 400110"/>
              <a:gd name="connsiteX14" fmla="*/ 0 w 3505200"/>
              <a:gd name="connsiteY14" fmla="*/ 0 h 4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400110" extrusionOk="0">
                <a:moveTo>
                  <a:pt x="0" y="0"/>
                </a:moveTo>
                <a:cubicBezTo>
                  <a:pt x="109511" y="-38677"/>
                  <a:pt x="275554" y="45798"/>
                  <a:pt x="479044" y="0"/>
                </a:cubicBezTo>
                <a:cubicBezTo>
                  <a:pt x="682534" y="-45798"/>
                  <a:pt x="882130" y="12345"/>
                  <a:pt x="1098296" y="0"/>
                </a:cubicBezTo>
                <a:cubicBezTo>
                  <a:pt x="1314462" y="-12345"/>
                  <a:pt x="1515016" y="53397"/>
                  <a:pt x="1647444" y="0"/>
                </a:cubicBezTo>
                <a:cubicBezTo>
                  <a:pt x="1779872" y="-53397"/>
                  <a:pt x="2029582" y="52224"/>
                  <a:pt x="2231644" y="0"/>
                </a:cubicBezTo>
                <a:cubicBezTo>
                  <a:pt x="2433706" y="-52224"/>
                  <a:pt x="2556180" y="61898"/>
                  <a:pt x="2815844" y="0"/>
                </a:cubicBezTo>
                <a:cubicBezTo>
                  <a:pt x="3075508" y="-61898"/>
                  <a:pt x="3181096" y="35251"/>
                  <a:pt x="3505200" y="0"/>
                </a:cubicBezTo>
                <a:cubicBezTo>
                  <a:pt x="3525998" y="191008"/>
                  <a:pt x="3489302" y="261101"/>
                  <a:pt x="3505200" y="400110"/>
                </a:cubicBezTo>
                <a:cubicBezTo>
                  <a:pt x="3326584" y="418832"/>
                  <a:pt x="3169171" y="344366"/>
                  <a:pt x="2991104" y="400110"/>
                </a:cubicBezTo>
                <a:cubicBezTo>
                  <a:pt x="2813037" y="455854"/>
                  <a:pt x="2679914" y="393896"/>
                  <a:pt x="2512060" y="400110"/>
                </a:cubicBezTo>
                <a:cubicBezTo>
                  <a:pt x="2344206" y="406324"/>
                  <a:pt x="2112946" y="348347"/>
                  <a:pt x="1927860" y="400110"/>
                </a:cubicBezTo>
                <a:cubicBezTo>
                  <a:pt x="1742774" y="451873"/>
                  <a:pt x="1658823" y="363015"/>
                  <a:pt x="1448816" y="400110"/>
                </a:cubicBezTo>
                <a:cubicBezTo>
                  <a:pt x="1238809" y="437205"/>
                  <a:pt x="1106901" y="383147"/>
                  <a:pt x="969772" y="400110"/>
                </a:cubicBezTo>
                <a:cubicBezTo>
                  <a:pt x="832643" y="417073"/>
                  <a:pt x="397860" y="372640"/>
                  <a:pt x="0" y="400110"/>
                </a:cubicBezTo>
                <a:cubicBezTo>
                  <a:pt x="-10251" y="216009"/>
                  <a:pt x="14154" y="93797"/>
                  <a:pt x="0" y="0"/>
                </a:cubicBezTo>
                <a:close/>
              </a:path>
            </a:pathLst>
          </a:custGeom>
          <a:noFill/>
          <a:ln>
            <a:solidFill>
              <a:schemeClr val="tx1"/>
            </a:solidFill>
            <a:extLst>
              <a:ext uri="{C807C97D-BFC1-408E-A445-0C87EB9F89A2}">
                <ask:lineSketchStyleProps xmlns:ask="http://schemas.microsoft.com/office/drawing/2018/sketchyshapes" sd="3903634735">
                  <a:prstGeom prst="rect">
                    <a:avLst/>
                  </a:prstGeom>
                  <ask:type>
                    <ask:lineSketchScribble/>
                  </ask:type>
                </ask:lineSketchStyleProps>
              </a:ext>
            </a:extLst>
          </a:ln>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State Tax</a:t>
            </a:r>
            <a:endParaRPr lang="en-IN" sz="2000" dirty="0">
              <a:latin typeface="Segoe UI Semilight" panose="020B0402040204020203" pitchFamily="34" charset="0"/>
              <a:cs typeface="Segoe UI Semilight" panose="020B0402040204020203" pitchFamily="34" charset="0"/>
            </a:endParaRPr>
          </a:p>
        </p:txBody>
      </p:sp>
      <p:sp>
        <p:nvSpPr>
          <p:cNvPr id="17" name="TextBox 16">
            <a:extLst>
              <a:ext uri="{FF2B5EF4-FFF2-40B4-BE49-F238E27FC236}">
                <a16:creationId xmlns:a16="http://schemas.microsoft.com/office/drawing/2014/main" id="{3DCF0DA2-F3E0-9F52-8B73-E4D6FF983A77}"/>
              </a:ext>
            </a:extLst>
          </p:cNvPr>
          <p:cNvSpPr txBox="1"/>
          <p:nvPr/>
        </p:nvSpPr>
        <p:spPr>
          <a:xfrm>
            <a:off x="4499648" y="5123405"/>
            <a:ext cx="2285999"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b="1" i="1" dirty="0"/>
              <a:t>GST</a:t>
            </a:r>
            <a:endParaRPr lang="en-IN" sz="2400" b="1" i="1" dirty="0"/>
          </a:p>
        </p:txBody>
      </p:sp>
      <p:sp>
        <p:nvSpPr>
          <p:cNvPr id="18" name="Arrow: Bent-Up 17">
            <a:extLst>
              <a:ext uri="{FF2B5EF4-FFF2-40B4-BE49-F238E27FC236}">
                <a16:creationId xmlns:a16="http://schemas.microsoft.com/office/drawing/2014/main" id="{94AC9B24-9FB2-F8D0-983D-D8AB15C9E8BC}"/>
              </a:ext>
            </a:extLst>
          </p:cNvPr>
          <p:cNvSpPr/>
          <p:nvPr/>
        </p:nvSpPr>
        <p:spPr>
          <a:xfrm rot="5400000" flipV="1">
            <a:off x="7720272" y="4042875"/>
            <a:ext cx="611122" cy="2285999"/>
          </a:xfrm>
          <a:prstGeom prst="bentUpArrow">
            <a:avLst>
              <a:gd name="adj1" fmla="val 50000"/>
              <a:gd name="adj2" fmla="val 17159"/>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Arrow: Bent-Up 18">
            <a:extLst>
              <a:ext uri="{FF2B5EF4-FFF2-40B4-BE49-F238E27FC236}">
                <a16:creationId xmlns:a16="http://schemas.microsoft.com/office/drawing/2014/main" id="{2BE9BCB7-12B2-754B-C755-CA0C9CA250B8}"/>
              </a:ext>
            </a:extLst>
          </p:cNvPr>
          <p:cNvSpPr/>
          <p:nvPr/>
        </p:nvSpPr>
        <p:spPr>
          <a:xfrm rot="16200000" flipH="1" flipV="1">
            <a:off x="2953901" y="4042874"/>
            <a:ext cx="611122" cy="2285999"/>
          </a:xfrm>
          <a:prstGeom prst="bentUpArrow">
            <a:avLst>
              <a:gd name="adj1" fmla="val 50000"/>
              <a:gd name="adj2" fmla="val 17159"/>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descr="Cheers outline">
            <a:extLst>
              <a:ext uri="{FF2B5EF4-FFF2-40B4-BE49-F238E27FC236}">
                <a16:creationId xmlns:a16="http://schemas.microsoft.com/office/drawing/2014/main" id="{A90F0D19-0C82-E221-58F2-0CBE74765E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1760" y="5585070"/>
            <a:ext cx="914400" cy="914400"/>
          </a:xfrm>
          <a:prstGeom prst="rect">
            <a:avLst/>
          </a:prstGeom>
        </p:spPr>
      </p:pic>
    </p:spTree>
    <p:extLst>
      <p:ext uri="{BB962C8B-B14F-4D97-AF65-F5344CB8AC3E}">
        <p14:creationId xmlns:p14="http://schemas.microsoft.com/office/powerpoint/2010/main" val="2233489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9516-C146-D9E2-274C-FA30211BC3B4}"/>
              </a:ext>
            </a:extLst>
          </p:cNvPr>
          <p:cNvSpPr>
            <a:spLocks noGrp="1"/>
          </p:cNvSpPr>
          <p:nvPr>
            <p:ph type="title"/>
          </p:nvPr>
        </p:nvSpPr>
        <p:spPr>
          <a:xfrm>
            <a:off x="315884" y="723876"/>
            <a:ext cx="11289166" cy="454884"/>
          </a:xfrm>
        </p:spPr>
        <p:txBody>
          <a:bodyPr>
            <a:noAutofit/>
          </a:bodyPr>
          <a:lstStyle/>
          <a:p>
            <a:r>
              <a:rPr lang="en-US" dirty="0">
                <a:latin typeface="Segoe UI Semilight" panose="020B0402040204020203" pitchFamily="34" charset="0"/>
                <a:cs typeface="Segoe UI Semilight" panose="020B0402040204020203" pitchFamily="34" charset="0"/>
              </a:rPr>
              <a:t>GST Advance Receipts &amp; its Adjustment</a:t>
            </a:r>
            <a:br>
              <a:rPr lang="en-IN" dirty="0">
                <a:latin typeface="Segoe UI Semilight" panose="020B0402040204020203" pitchFamily="34" charset="0"/>
                <a:cs typeface="Segoe UI Semilight" panose="020B0402040204020203" pitchFamily="34" charset="0"/>
              </a:rPr>
            </a:br>
            <a:br>
              <a:rPr lang="en-IN" dirty="0">
                <a:latin typeface="Segoe UI Semibold" panose="020B0702040204020203" pitchFamily="34" charset="0"/>
                <a:cs typeface="Segoe UI Semibold" panose="020B0702040204020203" pitchFamily="34" charset="0"/>
              </a:rPr>
            </a:br>
            <a:endParaRPr lang="en-IN" dirty="0">
              <a:latin typeface="Segoe UI Semibold" panose="020B0702040204020203" pitchFamily="34" charset="0"/>
              <a:cs typeface="Segoe UI Semibold" panose="020B0702040204020203" pitchFamily="34" charset="0"/>
            </a:endParaRPr>
          </a:p>
        </p:txBody>
      </p:sp>
      <p:graphicFrame>
        <p:nvGraphicFramePr>
          <p:cNvPr id="3" name="Diagram 2">
            <a:extLst>
              <a:ext uri="{FF2B5EF4-FFF2-40B4-BE49-F238E27FC236}">
                <a16:creationId xmlns:a16="http://schemas.microsoft.com/office/drawing/2014/main" id="{F5C0E382-3CF3-01B8-3D4B-6475D8DB2906}"/>
              </a:ext>
            </a:extLst>
          </p:cNvPr>
          <p:cNvGraphicFramePr/>
          <p:nvPr>
            <p:extLst>
              <p:ext uri="{D42A27DB-BD31-4B8C-83A1-F6EECF244321}">
                <p14:modId xmlns:p14="http://schemas.microsoft.com/office/powerpoint/2010/main" val="69864225"/>
              </p:ext>
            </p:extLst>
          </p:nvPr>
        </p:nvGraphicFramePr>
        <p:xfrm>
          <a:off x="315883" y="1659362"/>
          <a:ext cx="11143053" cy="44747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5015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D45B-E405-639A-7533-DD299A200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0C20A-0719-7144-237B-6C61F42BA434}"/>
              </a:ext>
            </a:extLst>
          </p:cNvPr>
          <p:cNvSpPr>
            <a:spLocks noGrp="1"/>
          </p:cNvSpPr>
          <p:nvPr>
            <p:ph type="title"/>
          </p:nvPr>
        </p:nvSpPr>
        <p:spPr/>
        <p:txBody>
          <a:bodyPr/>
          <a:lstStyle/>
          <a:p>
            <a:r>
              <a:rPr lang="en-US" dirty="0"/>
              <a:t>Business-specific type of Sales Transactions - Advance</a:t>
            </a:r>
            <a:endParaRPr lang="en-IN" dirty="0"/>
          </a:p>
        </p:txBody>
      </p:sp>
      <p:graphicFrame>
        <p:nvGraphicFramePr>
          <p:cNvPr id="3" name="Diagram 2">
            <a:extLst>
              <a:ext uri="{FF2B5EF4-FFF2-40B4-BE49-F238E27FC236}">
                <a16:creationId xmlns:a16="http://schemas.microsoft.com/office/drawing/2014/main" id="{4C9D90A2-E9B1-73C7-1904-B07849792BF5}"/>
              </a:ext>
            </a:extLst>
          </p:cNvPr>
          <p:cNvGraphicFramePr/>
          <p:nvPr>
            <p:extLst>
              <p:ext uri="{D42A27DB-BD31-4B8C-83A1-F6EECF244321}">
                <p14:modId xmlns:p14="http://schemas.microsoft.com/office/powerpoint/2010/main" val="2045068569"/>
              </p:ext>
            </p:extLst>
          </p:nvPr>
        </p:nvGraphicFramePr>
        <p:xfrm>
          <a:off x="452070" y="1666754"/>
          <a:ext cx="11152980" cy="5015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4186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D45B-E405-639A-7533-DD299A200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0C20A-0719-7144-237B-6C61F42BA434}"/>
              </a:ext>
            </a:extLst>
          </p:cNvPr>
          <p:cNvSpPr>
            <a:spLocks noGrp="1"/>
          </p:cNvSpPr>
          <p:nvPr>
            <p:ph type="title"/>
          </p:nvPr>
        </p:nvSpPr>
        <p:spPr/>
        <p:txBody>
          <a:bodyPr/>
          <a:lstStyle/>
          <a:p>
            <a:r>
              <a:rPr lang="en-US" dirty="0"/>
              <a:t>Business-specific type of Sales Transactions - Advance</a:t>
            </a:r>
            <a:endParaRPr lang="en-IN" dirty="0"/>
          </a:p>
        </p:txBody>
      </p:sp>
      <p:sp>
        <p:nvSpPr>
          <p:cNvPr id="3" name="TextBox 2">
            <a:extLst>
              <a:ext uri="{FF2B5EF4-FFF2-40B4-BE49-F238E27FC236}">
                <a16:creationId xmlns:a16="http://schemas.microsoft.com/office/drawing/2014/main" id="{3C1A7D8F-8A4C-0EF2-38EF-168248FD34F1}"/>
              </a:ext>
            </a:extLst>
          </p:cNvPr>
          <p:cNvSpPr txBox="1"/>
          <p:nvPr/>
        </p:nvSpPr>
        <p:spPr>
          <a:xfrm>
            <a:off x="1632030" y="3689316"/>
            <a:ext cx="8611565" cy="584775"/>
          </a:xfrm>
          <a:prstGeom prst="rect">
            <a:avLst/>
          </a:prstGeom>
          <a:noFill/>
        </p:spPr>
        <p:txBody>
          <a:bodyPr wrap="square" rtlCol="0">
            <a:spAutoFit/>
          </a:bodyPr>
          <a:lstStyle/>
          <a:p>
            <a:r>
              <a:rPr lang="en-US" sz="3200" dirty="0">
                <a:latin typeface="Segoe UI Semilight" panose="020B0402040204020203" pitchFamily="34" charset="0"/>
                <a:cs typeface="Segoe UI Semilight" panose="020B0402040204020203" pitchFamily="34" charset="0"/>
              </a:rPr>
              <a:t>Refer to the script to explain each use case!</a:t>
            </a:r>
            <a:endParaRPr lang="en-IN" sz="32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9338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D9AB8-399F-AAE7-A3AC-1A64376DD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9C0AE0-A6F9-27A3-F7B7-7B403E2F5AF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Purchase Cycle</a:t>
            </a:r>
            <a:endParaRPr lang="en-IN" dirty="0">
              <a:solidFill>
                <a:schemeClr val="bg1"/>
              </a:solidFill>
            </a:endParaRPr>
          </a:p>
        </p:txBody>
      </p:sp>
    </p:spTree>
    <p:extLst>
      <p:ext uri="{BB962C8B-B14F-4D97-AF65-F5344CB8AC3E}">
        <p14:creationId xmlns:p14="http://schemas.microsoft.com/office/powerpoint/2010/main" val="2186731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E9503-D769-D038-407C-D14F54B7C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FCFDE-6201-3667-333B-3E3F6C77E8A6}"/>
              </a:ext>
            </a:extLst>
          </p:cNvPr>
          <p:cNvSpPr>
            <a:spLocks noGrp="1"/>
          </p:cNvSpPr>
          <p:nvPr>
            <p:ph type="title"/>
          </p:nvPr>
        </p:nvSpPr>
        <p:spPr/>
        <p:txBody>
          <a:bodyPr/>
          <a:lstStyle/>
          <a:p>
            <a:r>
              <a:rPr lang="en-US" dirty="0"/>
              <a:t>Purchase Transactions</a:t>
            </a:r>
            <a:endParaRPr lang="en-IN" dirty="0"/>
          </a:p>
        </p:txBody>
      </p:sp>
      <p:graphicFrame>
        <p:nvGraphicFramePr>
          <p:cNvPr id="3" name="Diagram 2">
            <a:extLst>
              <a:ext uri="{FF2B5EF4-FFF2-40B4-BE49-F238E27FC236}">
                <a16:creationId xmlns:a16="http://schemas.microsoft.com/office/drawing/2014/main" id="{597405FF-3D43-6526-664D-6EC37D11DB43}"/>
              </a:ext>
            </a:extLst>
          </p:cNvPr>
          <p:cNvGraphicFramePr/>
          <p:nvPr/>
        </p:nvGraphicFramePr>
        <p:xfrm>
          <a:off x="452070" y="1666754"/>
          <a:ext cx="11152980" cy="5015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8933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RCM – Reverse Charge Mechanism</a:t>
            </a:r>
            <a:endParaRPr lang="en-IN" dirty="0">
              <a:solidFill>
                <a:schemeClr val="bg1"/>
              </a:solidFill>
            </a:endParaRPr>
          </a:p>
        </p:txBody>
      </p:sp>
    </p:spTree>
    <p:extLst>
      <p:ext uri="{BB962C8B-B14F-4D97-AF65-F5344CB8AC3E}">
        <p14:creationId xmlns:p14="http://schemas.microsoft.com/office/powerpoint/2010/main" val="4088711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IN" dirty="0"/>
              <a:t>Reverse Charge Mechanism</a:t>
            </a:r>
          </a:p>
        </p:txBody>
      </p:sp>
      <p:sp>
        <p:nvSpPr>
          <p:cNvPr id="5" name="TextBox 4">
            <a:extLst>
              <a:ext uri="{FF2B5EF4-FFF2-40B4-BE49-F238E27FC236}">
                <a16:creationId xmlns:a16="http://schemas.microsoft.com/office/drawing/2014/main" id="{8F1C50F6-6197-62AE-CA3F-82D6F075769D}"/>
              </a:ext>
            </a:extLst>
          </p:cNvPr>
          <p:cNvSpPr txBox="1"/>
          <p:nvPr/>
        </p:nvSpPr>
        <p:spPr>
          <a:xfrm>
            <a:off x="340594" y="2571966"/>
            <a:ext cx="3138620" cy="3508653"/>
          </a:xfrm>
          <a:custGeom>
            <a:avLst/>
            <a:gdLst>
              <a:gd name="connsiteX0" fmla="*/ 0 w 3138620"/>
              <a:gd name="connsiteY0" fmla="*/ 0 h 3508653"/>
              <a:gd name="connsiteX1" fmla="*/ 659110 w 3138620"/>
              <a:gd name="connsiteY1" fmla="*/ 0 h 3508653"/>
              <a:gd name="connsiteX2" fmla="*/ 1318220 w 3138620"/>
              <a:gd name="connsiteY2" fmla="*/ 0 h 3508653"/>
              <a:gd name="connsiteX3" fmla="*/ 1851786 w 3138620"/>
              <a:gd name="connsiteY3" fmla="*/ 0 h 3508653"/>
              <a:gd name="connsiteX4" fmla="*/ 2542282 w 3138620"/>
              <a:gd name="connsiteY4" fmla="*/ 0 h 3508653"/>
              <a:gd name="connsiteX5" fmla="*/ 3138620 w 3138620"/>
              <a:gd name="connsiteY5" fmla="*/ 0 h 3508653"/>
              <a:gd name="connsiteX6" fmla="*/ 3138620 w 3138620"/>
              <a:gd name="connsiteY6" fmla="*/ 514602 h 3508653"/>
              <a:gd name="connsiteX7" fmla="*/ 3138620 w 3138620"/>
              <a:gd name="connsiteY7" fmla="*/ 1029205 h 3508653"/>
              <a:gd name="connsiteX8" fmla="*/ 3138620 w 3138620"/>
              <a:gd name="connsiteY8" fmla="*/ 1543807 h 3508653"/>
              <a:gd name="connsiteX9" fmla="*/ 3138620 w 3138620"/>
              <a:gd name="connsiteY9" fmla="*/ 2058410 h 3508653"/>
              <a:gd name="connsiteX10" fmla="*/ 3138620 w 3138620"/>
              <a:gd name="connsiteY10" fmla="*/ 2608099 h 3508653"/>
              <a:gd name="connsiteX11" fmla="*/ 3138620 w 3138620"/>
              <a:gd name="connsiteY11" fmla="*/ 3508653 h 3508653"/>
              <a:gd name="connsiteX12" fmla="*/ 2510896 w 3138620"/>
              <a:gd name="connsiteY12" fmla="*/ 3508653 h 3508653"/>
              <a:gd name="connsiteX13" fmla="*/ 1977331 w 3138620"/>
              <a:gd name="connsiteY13" fmla="*/ 3508653 h 3508653"/>
              <a:gd name="connsiteX14" fmla="*/ 1349607 w 3138620"/>
              <a:gd name="connsiteY14" fmla="*/ 3508653 h 3508653"/>
              <a:gd name="connsiteX15" fmla="*/ 816041 w 3138620"/>
              <a:gd name="connsiteY15" fmla="*/ 3508653 h 3508653"/>
              <a:gd name="connsiteX16" fmla="*/ 0 w 3138620"/>
              <a:gd name="connsiteY16" fmla="*/ 3508653 h 3508653"/>
              <a:gd name="connsiteX17" fmla="*/ 0 w 3138620"/>
              <a:gd name="connsiteY17" fmla="*/ 2853704 h 3508653"/>
              <a:gd name="connsiteX18" fmla="*/ 0 w 3138620"/>
              <a:gd name="connsiteY18" fmla="*/ 2304015 h 3508653"/>
              <a:gd name="connsiteX19" fmla="*/ 0 w 3138620"/>
              <a:gd name="connsiteY19" fmla="*/ 1789413 h 3508653"/>
              <a:gd name="connsiteX20" fmla="*/ 0 w 3138620"/>
              <a:gd name="connsiteY20" fmla="*/ 1239724 h 3508653"/>
              <a:gd name="connsiteX21" fmla="*/ 0 w 3138620"/>
              <a:gd name="connsiteY21" fmla="*/ 654949 h 3508653"/>
              <a:gd name="connsiteX22" fmla="*/ 0 w 3138620"/>
              <a:gd name="connsiteY22" fmla="*/ 0 h 350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38620" h="3508653" extrusionOk="0">
                <a:moveTo>
                  <a:pt x="0" y="0"/>
                </a:moveTo>
                <a:cubicBezTo>
                  <a:pt x="216242" y="28844"/>
                  <a:pt x="422638" y="6419"/>
                  <a:pt x="659110" y="0"/>
                </a:cubicBezTo>
                <a:cubicBezTo>
                  <a:pt x="895582" y="-6419"/>
                  <a:pt x="1172297" y="5178"/>
                  <a:pt x="1318220" y="0"/>
                </a:cubicBezTo>
                <a:cubicBezTo>
                  <a:pt x="1464143" y="-5178"/>
                  <a:pt x="1739758" y="2001"/>
                  <a:pt x="1851786" y="0"/>
                </a:cubicBezTo>
                <a:cubicBezTo>
                  <a:pt x="1963814" y="-2001"/>
                  <a:pt x="2377556" y="-11929"/>
                  <a:pt x="2542282" y="0"/>
                </a:cubicBezTo>
                <a:cubicBezTo>
                  <a:pt x="2707008" y="11929"/>
                  <a:pt x="2911966" y="23756"/>
                  <a:pt x="3138620" y="0"/>
                </a:cubicBezTo>
                <a:cubicBezTo>
                  <a:pt x="3151367" y="193278"/>
                  <a:pt x="3121644" y="297067"/>
                  <a:pt x="3138620" y="514602"/>
                </a:cubicBezTo>
                <a:cubicBezTo>
                  <a:pt x="3155596" y="732137"/>
                  <a:pt x="3159269" y="865423"/>
                  <a:pt x="3138620" y="1029205"/>
                </a:cubicBezTo>
                <a:cubicBezTo>
                  <a:pt x="3117971" y="1192987"/>
                  <a:pt x="3144471" y="1414949"/>
                  <a:pt x="3138620" y="1543807"/>
                </a:cubicBezTo>
                <a:cubicBezTo>
                  <a:pt x="3132769" y="1672665"/>
                  <a:pt x="3116841" y="1942339"/>
                  <a:pt x="3138620" y="2058410"/>
                </a:cubicBezTo>
                <a:cubicBezTo>
                  <a:pt x="3160399" y="2174481"/>
                  <a:pt x="3165123" y="2361345"/>
                  <a:pt x="3138620" y="2608099"/>
                </a:cubicBezTo>
                <a:cubicBezTo>
                  <a:pt x="3112117" y="2854853"/>
                  <a:pt x="3139878" y="3197079"/>
                  <a:pt x="3138620" y="3508653"/>
                </a:cubicBezTo>
                <a:cubicBezTo>
                  <a:pt x="2941616" y="3523641"/>
                  <a:pt x="2761303" y="3513416"/>
                  <a:pt x="2510896" y="3508653"/>
                </a:cubicBezTo>
                <a:cubicBezTo>
                  <a:pt x="2260489" y="3503890"/>
                  <a:pt x="2084961" y="3495463"/>
                  <a:pt x="1977331" y="3508653"/>
                </a:cubicBezTo>
                <a:cubicBezTo>
                  <a:pt x="1869701" y="3521843"/>
                  <a:pt x="1613896" y="3529884"/>
                  <a:pt x="1349607" y="3508653"/>
                </a:cubicBezTo>
                <a:cubicBezTo>
                  <a:pt x="1085318" y="3487422"/>
                  <a:pt x="966050" y="3518669"/>
                  <a:pt x="816041" y="3508653"/>
                </a:cubicBezTo>
                <a:cubicBezTo>
                  <a:pt x="666032" y="3498637"/>
                  <a:pt x="288684" y="3481935"/>
                  <a:pt x="0" y="3508653"/>
                </a:cubicBezTo>
                <a:cubicBezTo>
                  <a:pt x="-929" y="3359430"/>
                  <a:pt x="9740" y="3041115"/>
                  <a:pt x="0" y="2853704"/>
                </a:cubicBezTo>
                <a:cubicBezTo>
                  <a:pt x="-9740" y="2666293"/>
                  <a:pt x="-22875" y="2559199"/>
                  <a:pt x="0" y="2304015"/>
                </a:cubicBezTo>
                <a:cubicBezTo>
                  <a:pt x="22875" y="2048831"/>
                  <a:pt x="-7859" y="2010634"/>
                  <a:pt x="0" y="1789413"/>
                </a:cubicBezTo>
                <a:cubicBezTo>
                  <a:pt x="7859" y="1568192"/>
                  <a:pt x="-9761" y="1386143"/>
                  <a:pt x="0" y="1239724"/>
                </a:cubicBezTo>
                <a:cubicBezTo>
                  <a:pt x="9761" y="1093305"/>
                  <a:pt x="24478" y="772718"/>
                  <a:pt x="0" y="654949"/>
                </a:cubicBezTo>
                <a:cubicBezTo>
                  <a:pt x="-24478" y="537180"/>
                  <a:pt x="16477" y="221108"/>
                  <a:pt x="0" y="0"/>
                </a:cubicBezTo>
                <a:close/>
              </a:path>
            </a:pathLst>
          </a:custGeom>
          <a:noFill/>
          <a:ln>
            <a:solidFill>
              <a:schemeClr val="tx1"/>
            </a:solidFill>
            <a:extLst>
              <a:ext uri="{C807C97D-BFC1-408E-A445-0C87EB9F89A2}">
                <ask:lineSketchStyleProps xmlns:ask="http://schemas.microsoft.com/office/drawing/2018/sketchyshapes" sd="1100333653">
                  <a:prstGeom prst="rect">
                    <a:avLst/>
                  </a:prstGeom>
                  <ask:type>
                    <ask:lineSketchFreehand/>
                  </ask:type>
                </ask:lineSketchStyleProps>
              </a:ext>
            </a:extLst>
          </a:ln>
        </p:spPr>
        <p:txBody>
          <a:bodyPr wrap="square" rtlCol="0">
            <a:spAutoFit/>
          </a:bodyPr>
          <a:lstStyle/>
          <a:p>
            <a:r>
              <a:rPr lang="en-US" sz="2000" dirty="0">
                <a:solidFill>
                  <a:srgbClr val="00B050"/>
                </a:solidFill>
                <a:latin typeface="Segoe UI semi light"/>
                <a:ea typeface="Calibri" panose="020F0502020204030204" pitchFamily="34" charset="0"/>
                <a:cs typeface="Segoe UI Bold" panose="020B0802040204020203" pitchFamily="34" charset="0"/>
              </a:rPr>
              <a:t>Introduction</a:t>
            </a:r>
          </a:p>
          <a:p>
            <a:endParaRPr lang="en-US" dirty="0">
              <a:latin typeface="Segoe UI semi light"/>
              <a:ea typeface="Calibri" panose="020F0502020204030204" pitchFamily="34" charset="0"/>
              <a:cs typeface="Segoe UI Bold" panose="020B0802040204020203" pitchFamily="34" charset="0"/>
            </a:endParaRPr>
          </a:p>
          <a:p>
            <a:r>
              <a:rPr lang="en-IN" sz="1800" dirty="0">
                <a:effectLst/>
                <a:latin typeface="Segoe UI Light" panose="020B0502040204020203" pitchFamily="34" charset="0"/>
                <a:ea typeface="Calibri" panose="020F0502020204030204" pitchFamily="34" charset="0"/>
              </a:rPr>
              <a:t>Reverse charge is defined as “liability to pay tax by the recipient of supply of goods or services or both instead of the supplier of such goods or services or both on any</a:t>
            </a:r>
            <a:r>
              <a:rPr lang="en-US" sz="1800" dirty="0">
                <a:effectLst/>
                <a:latin typeface="Segoe UI Light" panose="020B0502040204020203" pitchFamily="34" charset="0"/>
                <a:ea typeface="Calibri" panose="020F0502020204030204" pitchFamily="34" charset="0"/>
              </a:rPr>
              <a:t> imports and other notified supplies listed by GSTIN</a:t>
            </a:r>
          </a:p>
          <a:p>
            <a:endParaRPr lang="en-US" dirty="0">
              <a:latin typeface="Segoe UI Light" panose="020B0502040204020203" pitchFamily="34" charset="0"/>
              <a:ea typeface="Calibri" panose="020F0502020204030204" pitchFamily="34" charset="0"/>
            </a:endParaRPr>
          </a:p>
          <a:p>
            <a:endParaRPr lang="en-IN" dirty="0"/>
          </a:p>
        </p:txBody>
      </p:sp>
      <p:sp>
        <p:nvSpPr>
          <p:cNvPr id="55" name="TextBox 54">
            <a:extLst>
              <a:ext uri="{FF2B5EF4-FFF2-40B4-BE49-F238E27FC236}">
                <a16:creationId xmlns:a16="http://schemas.microsoft.com/office/drawing/2014/main" id="{FE67D047-5EB7-DF3C-B733-46A433398E34}"/>
              </a:ext>
            </a:extLst>
          </p:cNvPr>
          <p:cNvSpPr txBox="1"/>
          <p:nvPr/>
        </p:nvSpPr>
        <p:spPr>
          <a:xfrm>
            <a:off x="3814304" y="1957437"/>
            <a:ext cx="3907485" cy="2339102"/>
          </a:xfrm>
          <a:custGeom>
            <a:avLst/>
            <a:gdLst>
              <a:gd name="connsiteX0" fmla="*/ 0 w 3907485"/>
              <a:gd name="connsiteY0" fmla="*/ 0 h 2339102"/>
              <a:gd name="connsiteX1" fmla="*/ 534023 w 3907485"/>
              <a:gd name="connsiteY1" fmla="*/ 0 h 2339102"/>
              <a:gd name="connsiteX2" fmla="*/ 1146196 w 3907485"/>
              <a:gd name="connsiteY2" fmla="*/ 0 h 2339102"/>
              <a:gd name="connsiteX3" fmla="*/ 1680219 w 3907485"/>
              <a:gd name="connsiteY3" fmla="*/ 0 h 2339102"/>
              <a:gd name="connsiteX4" fmla="*/ 2214242 w 3907485"/>
              <a:gd name="connsiteY4" fmla="*/ 0 h 2339102"/>
              <a:gd name="connsiteX5" fmla="*/ 2748264 w 3907485"/>
              <a:gd name="connsiteY5" fmla="*/ 0 h 2339102"/>
              <a:gd name="connsiteX6" fmla="*/ 3282287 w 3907485"/>
              <a:gd name="connsiteY6" fmla="*/ 0 h 2339102"/>
              <a:gd name="connsiteX7" fmla="*/ 3907485 w 3907485"/>
              <a:gd name="connsiteY7" fmla="*/ 0 h 2339102"/>
              <a:gd name="connsiteX8" fmla="*/ 3907485 w 3907485"/>
              <a:gd name="connsiteY8" fmla="*/ 608167 h 2339102"/>
              <a:gd name="connsiteX9" fmla="*/ 3907485 w 3907485"/>
              <a:gd name="connsiteY9" fmla="*/ 1216333 h 2339102"/>
              <a:gd name="connsiteX10" fmla="*/ 3907485 w 3907485"/>
              <a:gd name="connsiteY10" fmla="*/ 1754327 h 2339102"/>
              <a:gd name="connsiteX11" fmla="*/ 3907485 w 3907485"/>
              <a:gd name="connsiteY11" fmla="*/ 2339102 h 2339102"/>
              <a:gd name="connsiteX12" fmla="*/ 3178088 w 3907485"/>
              <a:gd name="connsiteY12" fmla="*/ 2339102 h 2339102"/>
              <a:gd name="connsiteX13" fmla="*/ 2487765 w 3907485"/>
              <a:gd name="connsiteY13" fmla="*/ 2339102 h 2339102"/>
              <a:gd name="connsiteX14" fmla="*/ 1797443 w 3907485"/>
              <a:gd name="connsiteY14" fmla="*/ 2339102 h 2339102"/>
              <a:gd name="connsiteX15" fmla="*/ 1263420 w 3907485"/>
              <a:gd name="connsiteY15" fmla="*/ 2339102 h 2339102"/>
              <a:gd name="connsiteX16" fmla="*/ 612173 w 3907485"/>
              <a:gd name="connsiteY16" fmla="*/ 2339102 h 2339102"/>
              <a:gd name="connsiteX17" fmla="*/ 0 w 3907485"/>
              <a:gd name="connsiteY17" fmla="*/ 2339102 h 2339102"/>
              <a:gd name="connsiteX18" fmla="*/ 0 w 3907485"/>
              <a:gd name="connsiteY18" fmla="*/ 1777718 h 2339102"/>
              <a:gd name="connsiteX19" fmla="*/ 0 w 3907485"/>
              <a:gd name="connsiteY19" fmla="*/ 1146160 h 2339102"/>
              <a:gd name="connsiteX20" fmla="*/ 0 w 3907485"/>
              <a:gd name="connsiteY20" fmla="*/ 561384 h 2339102"/>
              <a:gd name="connsiteX21" fmla="*/ 0 w 3907485"/>
              <a:gd name="connsiteY21" fmla="*/ 0 h 233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07485" h="2339102" extrusionOk="0">
                <a:moveTo>
                  <a:pt x="0" y="0"/>
                </a:moveTo>
                <a:cubicBezTo>
                  <a:pt x="107731" y="25017"/>
                  <a:pt x="270147" y="5546"/>
                  <a:pt x="534023" y="0"/>
                </a:cubicBezTo>
                <a:cubicBezTo>
                  <a:pt x="797899" y="-5546"/>
                  <a:pt x="989609" y="23633"/>
                  <a:pt x="1146196" y="0"/>
                </a:cubicBezTo>
                <a:cubicBezTo>
                  <a:pt x="1302783" y="-23633"/>
                  <a:pt x="1547662" y="-18614"/>
                  <a:pt x="1680219" y="0"/>
                </a:cubicBezTo>
                <a:cubicBezTo>
                  <a:pt x="1812776" y="18614"/>
                  <a:pt x="2088859" y="3401"/>
                  <a:pt x="2214242" y="0"/>
                </a:cubicBezTo>
                <a:cubicBezTo>
                  <a:pt x="2339625" y="-3401"/>
                  <a:pt x="2544646" y="3684"/>
                  <a:pt x="2748264" y="0"/>
                </a:cubicBezTo>
                <a:cubicBezTo>
                  <a:pt x="2951882" y="-3684"/>
                  <a:pt x="3016205" y="21976"/>
                  <a:pt x="3282287" y="0"/>
                </a:cubicBezTo>
                <a:cubicBezTo>
                  <a:pt x="3548369" y="-21976"/>
                  <a:pt x="3718296" y="-13589"/>
                  <a:pt x="3907485" y="0"/>
                </a:cubicBezTo>
                <a:cubicBezTo>
                  <a:pt x="3920259" y="191176"/>
                  <a:pt x="3886593" y="423864"/>
                  <a:pt x="3907485" y="608167"/>
                </a:cubicBezTo>
                <a:cubicBezTo>
                  <a:pt x="3928377" y="792470"/>
                  <a:pt x="3905549" y="979205"/>
                  <a:pt x="3907485" y="1216333"/>
                </a:cubicBezTo>
                <a:cubicBezTo>
                  <a:pt x="3909421" y="1453461"/>
                  <a:pt x="3893563" y="1507075"/>
                  <a:pt x="3907485" y="1754327"/>
                </a:cubicBezTo>
                <a:cubicBezTo>
                  <a:pt x="3921407" y="2001579"/>
                  <a:pt x="3895049" y="2055300"/>
                  <a:pt x="3907485" y="2339102"/>
                </a:cubicBezTo>
                <a:cubicBezTo>
                  <a:pt x="3692171" y="2305609"/>
                  <a:pt x="3385020" y="2340917"/>
                  <a:pt x="3178088" y="2339102"/>
                </a:cubicBezTo>
                <a:cubicBezTo>
                  <a:pt x="2971156" y="2337287"/>
                  <a:pt x="2764448" y="2343848"/>
                  <a:pt x="2487765" y="2339102"/>
                </a:cubicBezTo>
                <a:cubicBezTo>
                  <a:pt x="2211082" y="2334356"/>
                  <a:pt x="2054805" y="2307866"/>
                  <a:pt x="1797443" y="2339102"/>
                </a:cubicBezTo>
                <a:cubicBezTo>
                  <a:pt x="1540081" y="2370338"/>
                  <a:pt x="1442765" y="2364031"/>
                  <a:pt x="1263420" y="2339102"/>
                </a:cubicBezTo>
                <a:cubicBezTo>
                  <a:pt x="1084075" y="2314173"/>
                  <a:pt x="833311" y="2346224"/>
                  <a:pt x="612173" y="2339102"/>
                </a:cubicBezTo>
                <a:cubicBezTo>
                  <a:pt x="391035" y="2331980"/>
                  <a:pt x="261409" y="2321837"/>
                  <a:pt x="0" y="2339102"/>
                </a:cubicBezTo>
                <a:cubicBezTo>
                  <a:pt x="-23364" y="2085017"/>
                  <a:pt x="-2297" y="2040259"/>
                  <a:pt x="0" y="1777718"/>
                </a:cubicBezTo>
                <a:cubicBezTo>
                  <a:pt x="2297" y="1515177"/>
                  <a:pt x="-5043" y="1300669"/>
                  <a:pt x="0" y="1146160"/>
                </a:cubicBezTo>
                <a:cubicBezTo>
                  <a:pt x="5043" y="991651"/>
                  <a:pt x="27590" y="735054"/>
                  <a:pt x="0" y="561384"/>
                </a:cubicBezTo>
                <a:cubicBezTo>
                  <a:pt x="-27590" y="387714"/>
                  <a:pt x="27640" y="205619"/>
                  <a:pt x="0" y="0"/>
                </a:cubicBezTo>
                <a:close/>
              </a:path>
            </a:pathLst>
          </a:custGeom>
          <a:noFill/>
          <a:ln>
            <a:solidFill>
              <a:schemeClr val="tx1"/>
            </a:solidFill>
            <a:extLst>
              <a:ext uri="{C807C97D-BFC1-408E-A445-0C87EB9F89A2}">
                <ask:lineSketchStyleProps xmlns:ask="http://schemas.microsoft.com/office/drawing/2018/sketchyshapes" sd="2114779266">
                  <a:prstGeom prst="rect">
                    <a:avLst/>
                  </a:prstGeom>
                  <ask:type>
                    <ask:lineSketchFreehand/>
                  </ask:type>
                </ask:lineSketchStyleProps>
              </a:ext>
            </a:extLst>
          </a:ln>
        </p:spPr>
        <p:txBody>
          <a:bodyPr wrap="square" rtlCol="0">
            <a:spAutoFit/>
          </a:bodyPr>
          <a:lstStyle/>
          <a:p>
            <a:r>
              <a:rPr lang="en-US" sz="2000" b="1" dirty="0">
                <a:solidFill>
                  <a:srgbClr val="00B050"/>
                </a:solidFill>
                <a:latin typeface="Segoe UI Light" panose="020B0502040204020203" pitchFamily="34" charset="0"/>
                <a:ea typeface="Calibri" panose="020F0502020204030204" pitchFamily="34" charset="0"/>
              </a:rPr>
              <a:t>Registration</a:t>
            </a:r>
          </a:p>
          <a:p>
            <a:endParaRPr lang="en-US" b="1" dirty="0">
              <a:latin typeface="Segoe UI Light" panose="020B0502040204020203" pitchFamily="34" charset="0"/>
              <a:ea typeface="Calibri" panose="020F0502020204030204" pitchFamily="34" charset="0"/>
            </a:endParaRPr>
          </a:p>
          <a:p>
            <a:r>
              <a:rPr lang="en-US" dirty="0">
                <a:latin typeface="Segoe UI Light" panose="020B0502040204020203" pitchFamily="34" charset="0"/>
                <a:ea typeface="Calibri" panose="020F0502020204030204" pitchFamily="34" charset="0"/>
              </a:rPr>
              <a:t>A person who is required to pay tax under reverse charge has to compulsorily register under GST and the threshold limit of Rs. 20 lakhs (Rs. 10 lakhs for special category states except (J &amp; K) does not apply to them.</a:t>
            </a:r>
            <a:endParaRPr lang="en-IN" dirty="0">
              <a:latin typeface="Segoe UI Light" panose="020B0502040204020203" pitchFamily="34" charset="0"/>
              <a:ea typeface="Calibri" panose="020F0502020204030204" pitchFamily="34" charset="0"/>
            </a:endParaRPr>
          </a:p>
        </p:txBody>
      </p:sp>
      <p:sp>
        <p:nvSpPr>
          <p:cNvPr id="56" name="TextBox 55">
            <a:extLst>
              <a:ext uri="{FF2B5EF4-FFF2-40B4-BE49-F238E27FC236}">
                <a16:creationId xmlns:a16="http://schemas.microsoft.com/office/drawing/2014/main" id="{4C57BAE8-5176-A235-D1C5-208DC97305ED}"/>
              </a:ext>
            </a:extLst>
          </p:cNvPr>
          <p:cNvSpPr txBox="1"/>
          <p:nvPr/>
        </p:nvSpPr>
        <p:spPr>
          <a:xfrm>
            <a:off x="4243030" y="4723639"/>
            <a:ext cx="3356650" cy="1785104"/>
          </a:xfrm>
          <a:custGeom>
            <a:avLst/>
            <a:gdLst>
              <a:gd name="connsiteX0" fmla="*/ 0 w 3356650"/>
              <a:gd name="connsiteY0" fmla="*/ 0 h 1785104"/>
              <a:gd name="connsiteX1" fmla="*/ 604197 w 3356650"/>
              <a:gd name="connsiteY1" fmla="*/ 0 h 1785104"/>
              <a:gd name="connsiteX2" fmla="*/ 1241961 w 3356650"/>
              <a:gd name="connsiteY2" fmla="*/ 0 h 1785104"/>
              <a:gd name="connsiteX3" fmla="*/ 1946857 w 3356650"/>
              <a:gd name="connsiteY3" fmla="*/ 0 h 1785104"/>
              <a:gd name="connsiteX4" fmla="*/ 2584621 w 3356650"/>
              <a:gd name="connsiteY4" fmla="*/ 0 h 1785104"/>
              <a:gd name="connsiteX5" fmla="*/ 3356650 w 3356650"/>
              <a:gd name="connsiteY5" fmla="*/ 0 h 1785104"/>
              <a:gd name="connsiteX6" fmla="*/ 3356650 w 3356650"/>
              <a:gd name="connsiteY6" fmla="*/ 612886 h 1785104"/>
              <a:gd name="connsiteX7" fmla="*/ 3356650 w 3356650"/>
              <a:gd name="connsiteY7" fmla="*/ 1207920 h 1785104"/>
              <a:gd name="connsiteX8" fmla="*/ 3356650 w 3356650"/>
              <a:gd name="connsiteY8" fmla="*/ 1785104 h 1785104"/>
              <a:gd name="connsiteX9" fmla="*/ 2685320 w 3356650"/>
              <a:gd name="connsiteY9" fmla="*/ 1785104 h 1785104"/>
              <a:gd name="connsiteX10" fmla="*/ 1980424 w 3356650"/>
              <a:gd name="connsiteY10" fmla="*/ 1785104 h 1785104"/>
              <a:gd name="connsiteX11" fmla="*/ 1342660 w 3356650"/>
              <a:gd name="connsiteY11" fmla="*/ 1785104 h 1785104"/>
              <a:gd name="connsiteX12" fmla="*/ 704896 w 3356650"/>
              <a:gd name="connsiteY12" fmla="*/ 1785104 h 1785104"/>
              <a:gd name="connsiteX13" fmla="*/ 0 w 3356650"/>
              <a:gd name="connsiteY13" fmla="*/ 1785104 h 1785104"/>
              <a:gd name="connsiteX14" fmla="*/ 0 w 3356650"/>
              <a:gd name="connsiteY14" fmla="*/ 1154367 h 1785104"/>
              <a:gd name="connsiteX15" fmla="*/ 0 w 3356650"/>
              <a:gd name="connsiteY15" fmla="*/ 612886 h 1785104"/>
              <a:gd name="connsiteX16" fmla="*/ 0 w 3356650"/>
              <a:gd name="connsiteY16" fmla="*/ 0 h 178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650" h="1785104" extrusionOk="0">
                <a:moveTo>
                  <a:pt x="0" y="0"/>
                </a:moveTo>
                <a:cubicBezTo>
                  <a:pt x="262686" y="-23830"/>
                  <a:pt x="320634" y="29287"/>
                  <a:pt x="604197" y="0"/>
                </a:cubicBezTo>
                <a:cubicBezTo>
                  <a:pt x="887760" y="-29287"/>
                  <a:pt x="982732" y="-2832"/>
                  <a:pt x="1241961" y="0"/>
                </a:cubicBezTo>
                <a:cubicBezTo>
                  <a:pt x="1501190" y="2832"/>
                  <a:pt x="1794503" y="-8223"/>
                  <a:pt x="1946857" y="0"/>
                </a:cubicBezTo>
                <a:cubicBezTo>
                  <a:pt x="2099211" y="8223"/>
                  <a:pt x="2348279" y="30058"/>
                  <a:pt x="2584621" y="0"/>
                </a:cubicBezTo>
                <a:cubicBezTo>
                  <a:pt x="2820963" y="-30058"/>
                  <a:pt x="3177785" y="17"/>
                  <a:pt x="3356650" y="0"/>
                </a:cubicBezTo>
                <a:cubicBezTo>
                  <a:pt x="3333584" y="293829"/>
                  <a:pt x="3326422" y="318597"/>
                  <a:pt x="3356650" y="612886"/>
                </a:cubicBezTo>
                <a:cubicBezTo>
                  <a:pt x="3386878" y="907175"/>
                  <a:pt x="3379063" y="1068624"/>
                  <a:pt x="3356650" y="1207920"/>
                </a:cubicBezTo>
                <a:cubicBezTo>
                  <a:pt x="3334237" y="1347216"/>
                  <a:pt x="3366391" y="1584633"/>
                  <a:pt x="3356650" y="1785104"/>
                </a:cubicBezTo>
                <a:cubicBezTo>
                  <a:pt x="3216233" y="1799506"/>
                  <a:pt x="2887006" y="1761061"/>
                  <a:pt x="2685320" y="1785104"/>
                </a:cubicBezTo>
                <a:cubicBezTo>
                  <a:pt x="2483634" y="1809148"/>
                  <a:pt x="2171778" y="1766611"/>
                  <a:pt x="1980424" y="1785104"/>
                </a:cubicBezTo>
                <a:cubicBezTo>
                  <a:pt x="1789070" y="1803597"/>
                  <a:pt x="1477228" y="1806086"/>
                  <a:pt x="1342660" y="1785104"/>
                </a:cubicBezTo>
                <a:cubicBezTo>
                  <a:pt x="1208092" y="1764122"/>
                  <a:pt x="963370" y="1809438"/>
                  <a:pt x="704896" y="1785104"/>
                </a:cubicBezTo>
                <a:cubicBezTo>
                  <a:pt x="446422" y="1760770"/>
                  <a:pt x="323791" y="1767915"/>
                  <a:pt x="0" y="1785104"/>
                </a:cubicBezTo>
                <a:cubicBezTo>
                  <a:pt x="5834" y="1566532"/>
                  <a:pt x="-8745" y="1396554"/>
                  <a:pt x="0" y="1154367"/>
                </a:cubicBezTo>
                <a:cubicBezTo>
                  <a:pt x="8745" y="912180"/>
                  <a:pt x="-23885" y="852506"/>
                  <a:pt x="0" y="612886"/>
                </a:cubicBezTo>
                <a:cubicBezTo>
                  <a:pt x="23885" y="373266"/>
                  <a:pt x="-27902" y="291364"/>
                  <a:pt x="0" y="0"/>
                </a:cubicBezTo>
                <a:close/>
              </a:path>
            </a:pathLst>
          </a:custGeom>
          <a:noFill/>
          <a:ln>
            <a:solidFill>
              <a:schemeClr val="tx1"/>
            </a:solidFill>
            <a:extLst>
              <a:ext uri="{C807C97D-BFC1-408E-A445-0C87EB9F89A2}">
                <ask:lineSketchStyleProps xmlns:ask="http://schemas.microsoft.com/office/drawing/2018/sketchyshapes" sd="4125216680">
                  <a:prstGeom prst="rect">
                    <a:avLst/>
                  </a:prstGeom>
                  <ask:type>
                    <ask:lineSketchFreehand/>
                  </ask:type>
                </ask:lineSketchStyleProps>
              </a:ext>
            </a:extLst>
          </a:ln>
        </p:spPr>
        <p:txBody>
          <a:bodyPr wrap="square" rtlCol="0">
            <a:spAutoFit/>
          </a:bodyPr>
          <a:lstStyle/>
          <a:p>
            <a:r>
              <a:rPr lang="en-US" sz="2000" b="1" dirty="0">
                <a:solidFill>
                  <a:srgbClr val="00B050"/>
                </a:solidFill>
                <a:latin typeface="Segoe UI Light" panose="020B0502040204020203" pitchFamily="34" charset="0"/>
                <a:ea typeface="Calibri" panose="020F0502020204030204" pitchFamily="34" charset="0"/>
              </a:rPr>
              <a:t>ITC – Input Tax Credit</a:t>
            </a:r>
          </a:p>
          <a:p>
            <a:endParaRPr lang="en-US" dirty="0">
              <a:latin typeface="Segoe UI Light" panose="020B0502040204020203" pitchFamily="34" charset="0"/>
              <a:ea typeface="Calibri" panose="020F0502020204030204" pitchFamily="34" charset="0"/>
            </a:endParaRPr>
          </a:p>
          <a:p>
            <a:r>
              <a:rPr lang="en-US" dirty="0">
                <a:latin typeface="Segoe UI Light" panose="020B0502040204020203" pitchFamily="34" charset="0"/>
                <a:ea typeface="Calibri" panose="020F0502020204030204" pitchFamily="34" charset="0"/>
              </a:rPr>
              <a:t>Suppliers cannot take ITC of GST paid on goods or services used to make supplies on which the recipient is liable to pay tax.</a:t>
            </a:r>
            <a:endParaRPr lang="en-IN" dirty="0">
              <a:latin typeface="Segoe UI Light" panose="020B0502040204020203" pitchFamily="34" charset="0"/>
              <a:ea typeface="Calibri" panose="020F0502020204030204" pitchFamily="34" charset="0"/>
            </a:endParaRPr>
          </a:p>
        </p:txBody>
      </p:sp>
      <p:sp>
        <p:nvSpPr>
          <p:cNvPr id="57" name="TextBox 56">
            <a:extLst>
              <a:ext uri="{FF2B5EF4-FFF2-40B4-BE49-F238E27FC236}">
                <a16:creationId xmlns:a16="http://schemas.microsoft.com/office/drawing/2014/main" id="{90ADB90A-C692-647D-5F38-B1EC0422B21D}"/>
              </a:ext>
            </a:extLst>
          </p:cNvPr>
          <p:cNvSpPr txBox="1"/>
          <p:nvPr/>
        </p:nvSpPr>
        <p:spPr>
          <a:xfrm>
            <a:off x="8056880" y="1747520"/>
            <a:ext cx="3631966" cy="4278094"/>
          </a:xfrm>
          <a:custGeom>
            <a:avLst/>
            <a:gdLst>
              <a:gd name="connsiteX0" fmla="*/ 0 w 3631966"/>
              <a:gd name="connsiteY0" fmla="*/ 0 h 4278094"/>
              <a:gd name="connsiteX1" fmla="*/ 605328 w 3631966"/>
              <a:gd name="connsiteY1" fmla="*/ 0 h 4278094"/>
              <a:gd name="connsiteX2" fmla="*/ 1283295 w 3631966"/>
              <a:gd name="connsiteY2" fmla="*/ 0 h 4278094"/>
              <a:gd name="connsiteX3" fmla="*/ 1779663 w 3631966"/>
              <a:gd name="connsiteY3" fmla="*/ 0 h 4278094"/>
              <a:gd name="connsiteX4" fmla="*/ 2457630 w 3631966"/>
              <a:gd name="connsiteY4" fmla="*/ 0 h 4278094"/>
              <a:gd name="connsiteX5" fmla="*/ 3026638 w 3631966"/>
              <a:gd name="connsiteY5" fmla="*/ 0 h 4278094"/>
              <a:gd name="connsiteX6" fmla="*/ 3631966 w 3631966"/>
              <a:gd name="connsiteY6" fmla="*/ 0 h 4278094"/>
              <a:gd name="connsiteX7" fmla="*/ 3631966 w 3631966"/>
              <a:gd name="connsiteY7" fmla="*/ 611156 h 4278094"/>
              <a:gd name="connsiteX8" fmla="*/ 3631966 w 3631966"/>
              <a:gd name="connsiteY8" fmla="*/ 1179532 h 4278094"/>
              <a:gd name="connsiteX9" fmla="*/ 3631966 w 3631966"/>
              <a:gd name="connsiteY9" fmla="*/ 1747907 h 4278094"/>
              <a:gd name="connsiteX10" fmla="*/ 3631966 w 3631966"/>
              <a:gd name="connsiteY10" fmla="*/ 2230720 h 4278094"/>
              <a:gd name="connsiteX11" fmla="*/ 3631966 w 3631966"/>
              <a:gd name="connsiteY11" fmla="*/ 2756315 h 4278094"/>
              <a:gd name="connsiteX12" fmla="*/ 3631966 w 3631966"/>
              <a:gd name="connsiteY12" fmla="*/ 3281909 h 4278094"/>
              <a:gd name="connsiteX13" fmla="*/ 3631966 w 3631966"/>
              <a:gd name="connsiteY13" fmla="*/ 4278094 h 4278094"/>
              <a:gd name="connsiteX14" fmla="*/ 3026638 w 3631966"/>
              <a:gd name="connsiteY14" fmla="*/ 4278094 h 4278094"/>
              <a:gd name="connsiteX15" fmla="*/ 2421311 w 3631966"/>
              <a:gd name="connsiteY15" fmla="*/ 4278094 h 4278094"/>
              <a:gd name="connsiteX16" fmla="*/ 1815983 w 3631966"/>
              <a:gd name="connsiteY16" fmla="*/ 4278094 h 4278094"/>
              <a:gd name="connsiteX17" fmla="*/ 1138016 w 3631966"/>
              <a:gd name="connsiteY17" fmla="*/ 4278094 h 4278094"/>
              <a:gd name="connsiteX18" fmla="*/ 605328 w 3631966"/>
              <a:gd name="connsiteY18" fmla="*/ 4278094 h 4278094"/>
              <a:gd name="connsiteX19" fmla="*/ 0 w 3631966"/>
              <a:gd name="connsiteY19" fmla="*/ 4278094 h 4278094"/>
              <a:gd name="connsiteX20" fmla="*/ 0 w 3631966"/>
              <a:gd name="connsiteY20" fmla="*/ 3666938 h 4278094"/>
              <a:gd name="connsiteX21" fmla="*/ 0 w 3631966"/>
              <a:gd name="connsiteY21" fmla="*/ 3141343 h 4278094"/>
              <a:gd name="connsiteX22" fmla="*/ 0 w 3631966"/>
              <a:gd name="connsiteY22" fmla="*/ 2487406 h 4278094"/>
              <a:gd name="connsiteX23" fmla="*/ 0 w 3631966"/>
              <a:gd name="connsiteY23" fmla="*/ 2004593 h 4278094"/>
              <a:gd name="connsiteX24" fmla="*/ 0 w 3631966"/>
              <a:gd name="connsiteY24" fmla="*/ 1521779 h 4278094"/>
              <a:gd name="connsiteX25" fmla="*/ 0 w 3631966"/>
              <a:gd name="connsiteY25" fmla="*/ 996185 h 4278094"/>
              <a:gd name="connsiteX26" fmla="*/ 0 w 3631966"/>
              <a:gd name="connsiteY26" fmla="*/ 0 h 427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31966" h="4278094" extrusionOk="0">
                <a:moveTo>
                  <a:pt x="0" y="0"/>
                </a:moveTo>
                <a:cubicBezTo>
                  <a:pt x="258168" y="8537"/>
                  <a:pt x="427728" y="-16694"/>
                  <a:pt x="605328" y="0"/>
                </a:cubicBezTo>
                <a:cubicBezTo>
                  <a:pt x="782928" y="16694"/>
                  <a:pt x="1004678" y="-24443"/>
                  <a:pt x="1283295" y="0"/>
                </a:cubicBezTo>
                <a:cubicBezTo>
                  <a:pt x="1561912" y="24443"/>
                  <a:pt x="1537059" y="11726"/>
                  <a:pt x="1779663" y="0"/>
                </a:cubicBezTo>
                <a:cubicBezTo>
                  <a:pt x="2022267" y="-11726"/>
                  <a:pt x="2204063" y="13998"/>
                  <a:pt x="2457630" y="0"/>
                </a:cubicBezTo>
                <a:cubicBezTo>
                  <a:pt x="2711197" y="-13998"/>
                  <a:pt x="2891960" y="19441"/>
                  <a:pt x="3026638" y="0"/>
                </a:cubicBezTo>
                <a:cubicBezTo>
                  <a:pt x="3161316" y="-19441"/>
                  <a:pt x="3405556" y="-18946"/>
                  <a:pt x="3631966" y="0"/>
                </a:cubicBezTo>
                <a:cubicBezTo>
                  <a:pt x="3657020" y="279755"/>
                  <a:pt x="3638458" y="376009"/>
                  <a:pt x="3631966" y="611156"/>
                </a:cubicBezTo>
                <a:cubicBezTo>
                  <a:pt x="3625474" y="846303"/>
                  <a:pt x="3636818" y="900321"/>
                  <a:pt x="3631966" y="1179532"/>
                </a:cubicBezTo>
                <a:cubicBezTo>
                  <a:pt x="3627114" y="1458743"/>
                  <a:pt x="3638886" y="1584356"/>
                  <a:pt x="3631966" y="1747907"/>
                </a:cubicBezTo>
                <a:cubicBezTo>
                  <a:pt x="3625046" y="1911458"/>
                  <a:pt x="3611023" y="2092802"/>
                  <a:pt x="3631966" y="2230720"/>
                </a:cubicBezTo>
                <a:cubicBezTo>
                  <a:pt x="3652909" y="2368638"/>
                  <a:pt x="3633998" y="2635443"/>
                  <a:pt x="3631966" y="2756315"/>
                </a:cubicBezTo>
                <a:cubicBezTo>
                  <a:pt x="3629934" y="2877188"/>
                  <a:pt x="3612274" y="3148432"/>
                  <a:pt x="3631966" y="3281909"/>
                </a:cubicBezTo>
                <a:cubicBezTo>
                  <a:pt x="3651658" y="3415386"/>
                  <a:pt x="3630795" y="3825087"/>
                  <a:pt x="3631966" y="4278094"/>
                </a:cubicBezTo>
                <a:cubicBezTo>
                  <a:pt x="3385653" y="4305766"/>
                  <a:pt x="3196547" y="4306438"/>
                  <a:pt x="3026638" y="4278094"/>
                </a:cubicBezTo>
                <a:cubicBezTo>
                  <a:pt x="2856729" y="4249750"/>
                  <a:pt x="2639218" y="4262501"/>
                  <a:pt x="2421311" y="4278094"/>
                </a:cubicBezTo>
                <a:cubicBezTo>
                  <a:pt x="2203404" y="4293687"/>
                  <a:pt x="2034497" y="4262113"/>
                  <a:pt x="1815983" y="4278094"/>
                </a:cubicBezTo>
                <a:cubicBezTo>
                  <a:pt x="1597469" y="4294075"/>
                  <a:pt x="1418354" y="4294626"/>
                  <a:pt x="1138016" y="4278094"/>
                </a:cubicBezTo>
                <a:cubicBezTo>
                  <a:pt x="857678" y="4261562"/>
                  <a:pt x="763525" y="4252583"/>
                  <a:pt x="605328" y="4278094"/>
                </a:cubicBezTo>
                <a:cubicBezTo>
                  <a:pt x="447131" y="4303605"/>
                  <a:pt x="249484" y="4305975"/>
                  <a:pt x="0" y="4278094"/>
                </a:cubicBezTo>
                <a:cubicBezTo>
                  <a:pt x="-2294" y="4102536"/>
                  <a:pt x="18178" y="3845200"/>
                  <a:pt x="0" y="3666938"/>
                </a:cubicBezTo>
                <a:cubicBezTo>
                  <a:pt x="-18178" y="3488676"/>
                  <a:pt x="-3693" y="3390964"/>
                  <a:pt x="0" y="3141343"/>
                </a:cubicBezTo>
                <a:cubicBezTo>
                  <a:pt x="3693" y="2891722"/>
                  <a:pt x="10906" y="2707094"/>
                  <a:pt x="0" y="2487406"/>
                </a:cubicBezTo>
                <a:cubicBezTo>
                  <a:pt x="-10906" y="2267718"/>
                  <a:pt x="-9480" y="2157135"/>
                  <a:pt x="0" y="2004593"/>
                </a:cubicBezTo>
                <a:cubicBezTo>
                  <a:pt x="9480" y="1852051"/>
                  <a:pt x="-21994" y="1685233"/>
                  <a:pt x="0" y="1521779"/>
                </a:cubicBezTo>
                <a:cubicBezTo>
                  <a:pt x="21994" y="1358325"/>
                  <a:pt x="22865" y="1157321"/>
                  <a:pt x="0" y="996185"/>
                </a:cubicBezTo>
                <a:cubicBezTo>
                  <a:pt x="-22865" y="835049"/>
                  <a:pt x="44107" y="302886"/>
                  <a:pt x="0" y="0"/>
                </a:cubicBezTo>
                <a:close/>
              </a:path>
            </a:pathLst>
          </a:custGeom>
          <a:noFill/>
          <a:ln>
            <a:solidFill>
              <a:schemeClr val="tx1"/>
            </a:solidFill>
            <a:extLst>
              <a:ext uri="{C807C97D-BFC1-408E-A445-0C87EB9F89A2}">
                <ask:lineSketchStyleProps xmlns:ask="http://schemas.microsoft.com/office/drawing/2018/sketchyshapes" sd="7004705">
                  <a:prstGeom prst="rect">
                    <a:avLst/>
                  </a:prstGeom>
                  <ask:type>
                    <ask:lineSketchFreehand/>
                  </ask:type>
                </ask:lineSketchStyleProps>
              </a:ext>
            </a:extLst>
          </a:ln>
        </p:spPr>
        <p:txBody>
          <a:bodyPr wrap="square" rtlCol="0">
            <a:spAutoFit/>
          </a:bodyPr>
          <a:lstStyle/>
          <a:p>
            <a:r>
              <a:rPr lang="en-IN" sz="2000" b="1" dirty="0">
                <a:solidFill>
                  <a:srgbClr val="00B050"/>
                </a:solidFill>
                <a:latin typeface="Segoe UI Light" panose="020B0502040204020203" pitchFamily="34" charset="0"/>
                <a:ea typeface="Calibri" panose="020F0502020204030204" pitchFamily="34" charset="0"/>
              </a:rPr>
              <a:t>Other facts</a:t>
            </a:r>
          </a:p>
          <a:p>
            <a:endParaRPr lang="en-IN" dirty="0">
              <a:latin typeface="Segoe UI Light" panose="020B0502040204020203" pitchFamily="34" charset="0"/>
              <a:ea typeface="Calibri" panose="020F0502020204030204" pitchFamily="34" charset="0"/>
            </a:endParaRPr>
          </a:p>
          <a:p>
            <a:pPr marL="285750" indent="-285750">
              <a:buFont typeface="Arial" panose="020B0604020202020204" pitchFamily="34" charset="0"/>
              <a:buChar char="•"/>
            </a:pPr>
            <a:r>
              <a:rPr lang="en-US" dirty="0">
                <a:latin typeface="Segoe UI Light" panose="020B0502040204020203" pitchFamily="34" charset="0"/>
                <a:ea typeface="Calibri" panose="020F0502020204030204" pitchFamily="34" charset="0"/>
              </a:rPr>
              <a:t>Date of receipt of goods; or </a:t>
            </a:r>
          </a:p>
          <a:p>
            <a:pPr marL="285750" indent="-285750">
              <a:buFont typeface="Arial" panose="020B0604020202020204" pitchFamily="34" charset="0"/>
              <a:buChar char="•"/>
            </a:pPr>
            <a:r>
              <a:rPr lang="en-US" dirty="0">
                <a:latin typeface="Segoe UI Light" panose="020B0502040204020203" pitchFamily="34" charset="0"/>
                <a:ea typeface="Calibri" panose="020F0502020204030204" pitchFamily="34" charset="0"/>
              </a:rPr>
              <a:t>Date of payment as per books of account or date of debit in bank account, whichever is earlier;</a:t>
            </a:r>
          </a:p>
          <a:p>
            <a:pPr marL="285750" indent="-285750">
              <a:buFont typeface="Arial" panose="020B0604020202020204" pitchFamily="34" charset="0"/>
              <a:buChar char="•"/>
            </a:pPr>
            <a:r>
              <a:rPr lang="en-US" dirty="0">
                <a:latin typeface="Segoe UI Light" panose="020B0502040204020203" pitchFamily="34" charset="0"/>
                <a:ea typeface="Calibri" panose="020F0502020204030204" pitchFamily="34" charset="0"/>
              </a:rPr>
              <a:t>Every tax invoice has to mention whether the tax in respect of supply in the invoice is payable on reverse charge. </a:t>
            </a:r>
          </a:p>
          <a:p>
            <a:pPr marL="285750" indent="-285750">
              <a:buFont typeface="Arial" panose="020B0604020202020204" pitchFamily="34" charset="0"/>
              <a:buChar char="•"/>
            </a:pPr>
            <a:r>
              <a:rPr lang="en-US" dirty="0">
                <a:latin typeface="Segoe UI Light" panose="020B0502040204020203" pitchFamily="34" charset="0"/>
                <a:ea typeface="Calibri" panose="020F0502020204030204" pitchFamily="34" charset="0"/>
              </a:rPr>
              <a:t>Similarly, this also needs to be mentioned in the receipt voucher as well as the refund voucher, if tax is payable on reverse charge. </a:t>
            </a:r>
            <a:endParaRPr lang="en-IN" dirty="0">
              <a:latin typeface="Segoe UI Light" panose="020B0502040204020203" pitchFamily="34" charset="0"/>
              <a:ea typeface="Calibri" panose="020F0502020204030204" pitchFamily="34" charset="0"/>
            </a:endParaRPr>
          </a:p>
        </p:txBody>
      </p:sp>
    </p:spTree>
    <p:extLst>
      <p:ext uri="{BB962C8B-B14F-4D97-AF65-F5344CB8AC3E}">
        <p14:creationId xmlns:p14="http://schemas.microsoft.com/office/powerpoint/2010/main" val="13916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5" grpId="0" animBg="1"/>
      <p:bldP spid="56" grpId="0" animBg="1"/>
      <p:bldP spid="5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Supplies of goods under reverse charge mechanism</a:t>
            </a:r>
            <a:endParaRPr lang="en-IN" dirty="0"/>
          </a:p>
        </p:txBody>
      </p:sp>
      <p:grpSp>
        <p:nvGrpSpPr>
          <p:cNvPr id="4" name="Group 3">
            <a:extLst>
              <a:ext uri="{FF2B5EF4-FFF2-40B4-BE49-F238E27FC236}">
                <a16:creationId xmlns:a16="http://schemas.microsoft.com/office/drawing/2014/main" id="{97643957-F762-EE6B-074A-8CD734DFC305}"/>
              </a:ext>
            </a:extLst>
          </p:cNvPr>
          <p:cNvGrpSpPr/>
          <p:nvPr/>
        </p:nvGrpSpPr>
        <p:grpSpPr>
          <a:xfrm>
            <a:off x="6299199" y="1721570"/>
            <a:ext cx="5476241" cy="4646676"/>
            <a:chOff x="5588913" y="1693164"/>
            <a:chExt cx="6244338" cy="4541520"/>
          </a:xfrm>
        </p:grpSpPr>
        <p:sp>
          <p:nvSpPr>
            <p:cNvPr id="5" name="Freeform: Shape 4">
              <a:extLst>
                <a:ext uri="{FF2B5EF4-FFF2-40B4-BE49-F238E27FC236}">
                  <a16:creationId xmlns:a16="http://schemas.microsoft.com/office/drawing/2014/main" id="{87C6E916-CC58-AB7B-A55E-5104892532AA}"/>
                </a:ext>
              </a:extLst>
            </p:cNvPr>
            <p:cNvSpPr/>
            <p:nvPr/>
          </p:nvSpPr>
          <p:spPr>
            <a:xfrm>
              <a:off x="5588913" y="1693164"/>
              <a:ext cx="2920738" cy="4335015"/>
            </a:xfrm>
            <a:custGeom>
              <a:avLst/>
              <a:gdLst>
                <a:gd name="connsiteX0" fmla="*/ 0 w 3027828"/>
                <a:gd name="connsiteY0" fmla="*/ 302783 h 4541520"/>
                <a:gd name="connsiteX1" fmla="*/ 302783 w 3027828"/>
                <a:gd name="connsiteY1" fmla="*/ 0 h 4541520"/>
                <a:gd name="connsiteX2" fmla="*/ 2725045 w 3027828"/>
                <a:gd name="connsiteY2" fmla="*/ 0 h 4541520"/>
                <a:gd name="connsiteX3" fmla="*/ 3027828 w 3027828"/>
                <a:gd name="connsiteY3" fmla="*/ 302783 h 4541520"/>
                <a:gd name="connsiteX4" fmla="*/ 3027828 w 3027828"/>
                <a:gd name="connsiteY4" fmla="*/ 4238737 h 4541520"/>
                <a:gd name="connsiteX5" fmla="*/ 2725045 w 3027828"/>
                <a:gd name="connsiteY5" fmla="*/ 4541520 h 4541520"/>
                <a:gd name="connsiteX6" fmla="*/ 302783 w 3027828"/>
                <a:gd name="connsiteY6" fmla="*/ 4541520 h 4541520"/>
                <a:gd name="connsiteX7" fmla="*/ 0 w 3027828"/>
                <a:gd name="connsiteY7" fmla="*/ 4238737 h 4541520"/>
                <a:gd name="connsiteX8" fmla="*/ 0 w 3027828"/>
                <a:gd name="connsiteY8" fmla="*/ 302783 h 45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7828" h="4541520">
                  <a:moveTo>
                    <a:pt x="0" y="302783"/>
                  </a:moveTo>
                  <a:cubicBezTo>
                    <a:pt x="0" y="135561"/>
                    <a:pt x="135561" y="0"/>
                    <a:pt x="302783" y="0"/>
                  </a:cubicBezTo>
                  <a:lnTo>
                    <a:pt x="2725045" y="0"/>
                  </a:lnTo>
                  <a:cubicBezTo>
                    <a:pt x="2892267" y="0"/>
                    <a:pt x="3027828" y="135561"/>
                    <a:pt x="3027828" y="302783"/>
                  </a:cubicBezTo>
                  <a:lnTo>
                    <a:pt x="3027828" y="4238737"/>
                  </a:lnTo>
                  <a:cubicBezTo>
                    <a:pt x="3027828" y="4405959"/>
                    <a:pt x="2892267" y="4541520"/>
                    <a:pt x="2725045" y="4541520"/>
                  </a:cubicBezTo>
                  <a:lnTo>
                    <a:pt x="302783" y="4541520"/>
                  </a:lnTo>
                  <a:cubicBezTo>
                    <a:pt x="135561" y="4541520"/>
                    <a:pt x="0" y="4405959"/>
                    <a:pt x="0" y="4238737"/>
                  </a:cubicBezTo>
                  <a:lnTo>
                    <a:pt x="0" y="302783"/>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232410" tIns="232410" rIns="232410" bIns="3411474" numCol="1" spcCol="1270" anchor="ctr" anchorCtr="0">
              <a:noAutofit/>
            </a:bodyPr>
            <a:lstStyle/>
            <a:p>
              <a:pPr marL="0" lvl="0" indent="0" algn="ctr" defTabSz="2711450">
                <a:lnSpc>
                  <a:spcPct val="90000"/>
                </a:lnSpc>
                <a:spcBef>
                  <a:spcPct val="0"/>
                </a:spcBef>
                <a:spcAft>
                  <a:spcPct val="35000"/>
                </a:spcAft>
                <a:buNone/>
              </a:pPr>
              <a:r>
                <a:rPr lang="en-US" sz="5400" kern="1200" dirty="0"/>
                <a:t>Goods</a:t>
              </a:r>
              <a:endParaRPr lang="en-IN" sz="6000" kern="1200" dirty="0"/>
            </a:p>
          </p:txBody>
        </p:sp>
        <p:sp>
          <p:nvSpPr>
            <p:cNvPr id="6" name="Freeform: Shape 5">
              <a:extLst>
                <a:ext uri="{FF2B5EF4-FFF2-40B4-BE49-F238E27FC236}">
                  <a16:creationId xmlns:a16="http://schemas.microsoft.com/office/drawing/2014/main" id="{877BA985-37FE-70D5-7897-056DE1007A9B}"/>
                </a:ext>
              </a:extLst>
            </p:cNvPr>
            <p:cNvSpPr/>
            <p:nvPr/>
          </p:nvSpPr>
          <p:spPr>
            <a:xfrm>
              <a:off x="5891695" y="2830559"/>
              <a:ext cx="2422263" cy="2951988"/>
            </a:xfrm>
            <a:custGeom>
              <a:avLst/>
              <a:gdLst>
                <a:gd name="connsiteX0" fmla="*/ 0 w 2422263"/>
                <a:gd name="connsiteY0" fmla="*/ 242226 h 2951988"/>
                <a:gd name="connsiteX1" fmla="*/ 242226 w 2422263"/>
                <a:gd name="connsiteY1" fmla="*/ 0 h 2951988"/>
                <a:gd name="connsiteX2" fmla="*/ 2180037 w 2422263"/>
                <a:gd name="connsiteY2" fmla="*/ 0 h 2951988"/>
                <a:gd name="connsiteX3" fmla="*/ 2422263 w 2422263"/>
                <a:gd name="connsiteY3" fmla="*/ 242226 h 2951988"/>
                <a:gd name="connsiteX4" fmla="*/ 2422263 w 2422263"/>
                <a:gd name="connsiteY4" fmla="*/ 2709762 h 2951988"/>
                <a:gd name="connsiteX5" fmla="*/ 2180037 w 2422263"/>
                <a:gd name="connsiteY5" fmla="*/ 2951988 h 2951988"/>
                <a:gd name="connsiteX6" fmla="*/ 242226 w 2422263"/>
                <a:gd name="connsiteY6" fmla="*/ 2951988 h 2951988"/>
                <a:gd name="connsiteX7" fmla="*/ 0 w 2422263"/>
                <a:gd name="connsiteY7" fmla="*/ 2709762 h 2951988"/>
                <a:gd name="connsiteX8" fmla="*/ 0 w 2422263"/>
                <a:gd name="connsiteY8" fmla="*/ 242226 h 295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2263" h="2951988">
                  <a:moveTo>
                    <a:pt x="0" y="242226"/>
                  </a:moveTo>
                  <a:cubicBezTo>
                    <a:pt x="0" y="108448"/>
                    <a:pt x="108448" y="0"/>
                    <a:pt x="242226" y="0"/>
                  </a:cubicBezTo>
                  <a:lnTo>
                    <a:pt x="2180037" y="0"/>
                  </a:lnTo>
                  <a:cubicBezTo>
                    <a:pt x="2313815" y="0"/>
                    <a:pt x="2422263" y="108448"/>
                    <a:pt x="2422263" y="242226"/>
                  </a:cubicBezTo>
                  <a:lnTo>
                    <a:pt x="2422263" y="2709762"/>
                  </a:lnTo>
                  <a:cubicBezTo>
                    <a:pt x="2422263" y="2843540"/>
                    <a:pt x="2313815" y="2951988"/>
                    <a:pt x="2180037" y="2951988"/>
                  </a:cubicBezTo>
                  <a:lnTo>
                    <a:pt x="242226" y="2951988"/>
                  </a:lnTo>
                  <a:cubicBezTo>
                    <a:pt x="108448" y="2951988"/>
                    <a:pt x="0" y="2843540"/>
                    <a:pt x="0" y="2709762"/>
                  </a:cubicBezTo>
                  <a:lnTo>
                    <a:pt x="0" y="242226"/>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6506" tIns="97616" rIns="106506" bIns="97616"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Cashew nuts, not shelled or peeled</a:t>
              </a:r>
            </a:p>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Bidi wrapper leaves (tendu)</a:t>
              </a:r>
              <a:endParaRPr lang="en-US" sz="1400" kern="1200" dirty="0">
                <a:latin typeface="Segoe UI Semilight" panose="020B0402040204020203" pitchFamily="34" charset="0"/>
                <a:cs typeface="Segoe UI Semilight" panose="020B0402040204020203" pitchFamily="34" charset="0"/>
              </a:endParaRPr>
            </a:p>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Tobacco leaves</a:t>
              </a:r>
            </a:p>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Silk yarn</a:t>
              </a:r>
              <a:endParaRPr lang="en-US" sz="1400" kern="1200" dirty="0">
                <a:latin typeface="Segoe UI Semilight" panose="020B0402040204020203" pitchFamily="34" charset="0"/>
                <a:cs typeface="Segoe UI Semilight" panose="020B0402040204020203" pitchFamily="34" charset="0"/>
              </a:endParaRPr>
            </a:p>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Raw cotton</a:t>
              </a:r>
            </a:p>
          </p:txBody>
        </p:sp>
        <p:sp>
          <p:nvSpPr>
            <p:cNvPr id="7" name="Freeform: Shape 6">
              <a:extLst>
                <a:ext uri="{FF2B5EF4-FFF2-40B4-BE49-F238E27FC236}">
                  <a16:creationId xmlns:a16="http://schemas.microsoft.com/office/drawing/2014/main" id="{79B921DF-35BF-6410-2ADA-76B5E7BC8A50}"/>
                </a:ext>
              </a:extLst>
            </p:cNvPr>
            <p:cNvSpPr/>
            <p:nvPr/>
          </p:nvSpPr>
          <p:spPr>
            <a:xfrm>
              <a:off x="8805423" y="1693164"/>
              <a:ext cx="3027828" cy="4541520"/>
            </a:xfrm>
            <a:custGeom>
              <a:avLst/>
              <a:gdLst>
                <a:gd name="connsiteX0" fmla="*/ 0 w 3027828"/>
                <a:gd name="connsiteY0" fmla="*/ 302783 h 4541520"/>
                <a:gd name="connsiteX1" fmla="*/ 302783 w 3027828"/>
                <a:gd name="connsiteY1" fmla="*/ 0 h 4541520"/>
                <a:gd name="connsiteX2" fmla="*/ 2725045 w 3027828"/>
                <a:gd name="connsiteY2" fmla="*/ 0 h 4541520"/>
                <a:gd name="connsiteX3" fmla="*/ 3027828 w 3027828"/>
                <a:gd name="connsiteY3" fmla="*/ 302783 h 4541520"/>
                <a:gd name="connsiteX4" fmla="*/ 3027828 w 3027828"/>
                <a:gd name="connsiteY4" fmla="*/ 4238737 h 4541520"/>
                <a:gd name="connsiteX5" fmla="*/ 2725045 w 3027828"/>
                <a:gd name="connsiteY5" fmla="*/ 4541520 h 4541520"/>
                <a:gd name="connsiteX6" fmla="*/ 302783 w 3027828"/>
                <a:gd name="connsiteY6" fmla="*/ 4541520 h 4541520"/>
                <a:gd name="connsiteX7" fmla="*/ 0 w 3027828"/>
                <a:gd name="connsiteY7" fmla="*/ 4238737 h 4541520"/>
                <a:gd name="connsiteX8" fmla="*/ 0 w 3027828"/>
                <a:gd name="connsiteY8" fmla="*/ 302783 h 45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7828" h="4541520">
                  <a:moveTo>
                    <a:pt x="0" y="302783"/>
                  </a:moveTo>
                  <a:cubicBezTo>
                    <a:pt x="0" y="135561"/>
                    <a:pt x="135561" y="0"/>
                    <a:pt x="302783" y="0"/>
                  </a:cubicBezTo>
                  <a:lnTo>
                    <a:pt x="2725045" y="0"/>
                  </a:lnTo>
                  <a:cubicBezTo>
                    <a:pt x="2892267" y="0"/>
                    <a:pt x="3027828" y="135561"/>
                    <a:pt x="3027828" y="302783"/>
                  </a:cubicBezTo>
                  <a:lnTo>
                    <a:pt x="3027828" y="4238737"/>
                  </a:lnTo>
                  <a:cubicBezTo>
                    <a:pt x="3027828" y="4405959"/>
                    <a:pt x="2892267" y="4541520"/>
                    <a:pt x="2725045" y="4541520"/>
                  </a:cubicBezTo>
                  <a:lnTo>
                    <a:pt x="302783" y="4541520"/>
                  </a:lnTo>
                  <a:cubicBezTo>
                    <a:pt x="135561" y="4541520"/>
                    <a:pt x="0" y="4405959"/>
                    <a:pt x="0" y="4238737"/>
                  </a:cubicBezTo>
                  <a:lnTo>
                    <a:pt x="0" y="302783"/>
                  </a:lnTo>
                  <a:close/>
                </a:path>
              </a:pathLst>
            </a:cu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txBody>
            <a:bodyPr spcFirstLastPara="0" vert="horz" wrap="square" lIns="232410" tIns="232410" rIns="232410" bIns="3411474" numCol="1" spcCol="1270" anchor="ctr" anchorCtr="0">
              <a:noAutofit/>
            </a:bodyPr>
            <a:lstStyle/>
            <a:p>
              <a:pPr marL="0" lvl="0" indent="0" algn="ctr" defTabSz="2711450">
                <a:lnSpc>
                  <a:spcPct val="90000"/>
                </a:lnSpc>
                <a:spcBef>
                  <a:spcPct val="0"/>
                </a:spcBef>
                <a:spcAft>
                  <a:spcPct val="35000"/>
                </a:spcAft>
                <a:buNone/>
              </a:pPr>
              <a:r>
                <a:rPr lang="en-US" sz="4400" kern="1200" dirty="0"/>
                <a:t>Services</a:t>
              </a:r>
              <a:endParaRPr lang="en-IN" sz="4800" kern="1200" dirty="0"/>
            </a:p>
          </p:txBody>
        </p:sp>
        <p:sp>
          <p:nvSpPr>
            <p:cNvPr id="8" name="Freeform: Shape 7">
              <a:extLst>
                <a:ext uri="{FF2B5EF4-FFF2-40B4-BE49-F238E27FC236}">
                  <a16:creationId xmlns:a16="http://schemas.microsoft.com/office/drawing/2014/main" id="{7899A9B5-A610-ECAE-847A-C80C761E4D9A}"/>
                </a:ext>
              </a:extLst>
            </p:cNvPr>
            <p:cNvSpPr/>
            <p:nvPr/>
          </p:nvSpPr>
          <p:spPr>
            <a:xfrm>
              <a:off x="8919523" y="2653742"/>
              <a:ext cx="2781986" cy="3580942"/>
            </a:xfrm>
            <a:custGeom>
              <a:avLst/>
              <a:gdLst>
                <a:gd name="connsiteX0" fmla="*/ 0 w 2422263"/>
                <a:gd name="connsiteY0" fmla="*/ 242226 h 2951988"/>
                <a:gd name="connsiteX1" fmla="*/ 242226 w 2422263"/>
                <a:gd name="connsiteY1" fmla="*/ 0 h 2951988"/>
                <a:gd name="connsiteX2" fmla="*/ 2180037 w 2422263"/>
                <a:gd name="connsiteY2" fmla="*/ 0 h 2951988"/>
                <a:gd name="connsiteX3" fmla="*/ 2422263 w 2422263"/>
                <a:gd name="connsiteY3" fmla="*/ 242226 h 2951988"/>
                <a:gd name="connsiteX4" fmla="*/ 2422263 w 2422263"/>
                <a:gd name="connsiteY4" fmla="*/ 2709762 h 2951988"/>
                <a:gd name="connsiteX5" fmla="*/ 2180037 w 2422263"/>
                <a:gd name="connsiteY5" fmla="*/ 2951988 h 2951988"/>
                <a:gd name="connsiteX6" fmla="*/ 242226 w 2422263"/>
                <a:gd name="connsiteY6" fmla="*/ 2951988 h 2951988"/>
                <a:gd name="connsiteX7" fmla="*/ 0 w 2422263"/>
                <a:gd name="connsiteY7" fmla="*/ 2709762 h 2951988"/>
                <a:gd name="connsiteX8" fmla="*/ 0 w 2422263"/>
                <a:gd name="connsiteY8" fmla="*/ 242226 h 295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2263" h="2951988">
                  <a:moveTo>
                    <a:pt x="0" y="242226"/>
                  </a:moveTo>
                  <a:cubicBezTo>
                    <a:pt x="0" y="108448"/>
                    <a:pt x="108448" y="0"/>
                    <a:pt x="242226" y="0"/>
                  </a:cubicBezTo>
                  <a:lnTo>
                    <a:pt x="2180037" y="0"/>
                  </a:lnTo>
                  <a:cubicBezTo>
                    <a:pt x="2313815" y="0"/>
                    <a:pt x="2422263" y="108448"/>
                    <a:pt x="2422263" y="242226"/>
                  </a:cubicBezTo>
                  <a:lnTo>
                    <a:pt x="2422263" y="2709762"/>
                  </a:lnTo>
                  <a:cubicBezTo>
                    <a:pt x="2422263" y="2843540"/>
                    <a:pt x="2313815" y="2951988"/>
                    <a:pt x="2180037" y="2951988"/>
                  </a:cubicBezTo>
                  <a:lnTo>
                    <a:pt x="242226" y="2951988"/>
                  </a:lnTo>
                  <a:cubicBezTo>
                    <a:pt x="108448" y="2951988"/>
                    <a:pt x="0" y="2843540"/>
                    <a:pt x="0" y="2709762"/>
                  </a:cubicBezTo>
                  <a:lnTo>
                    <a:pt x="0" y="242226"/>
                  </a:lnTo>
                  <a:close/>
                </a:path>
              </a:pathLst>
            </a:cu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106506" tIns="97616" rIns="106506" bIns="97616" numCol="1" spcCol="1270" anchor="ctr" anchorCtr="0">
              <a:noAutofit/>
            </a:bodyPr>
            <a:lstStyle/>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GTA Services </a:t>
              </a:r>
            </a:p>
            <a:p>
              <a:pPr marL="0" lvl="0" indent="0" algn="ctr" defTabSz="622300">
                <a:lnSpc>
                  <a:spcPct val="90000"/>
                </a:lnSpc>
                <a:spcBef>
                  <a:spcPct val="0"/>
                </a:spcBef>
                <a:spcAft>
                  <a:spcPct val="35000"/>
                </a:spcAft>
                <a:buNone/>
              </a:pPr>
              <a:r>
                <a:rPr lang="en-IN" sz="1400" kern="1200" dirty="0">
                  <a:latin typeface="Segoe UI Semilight" panose="020B0402040204020203" pitchFamily="34" charset="0"/>
                  <a:cs typeface="Segoe UI Semilight" panose="020B0402040204020203" pitchFamily="34" charset="0"/>
                </a:rPr>
                <a:t>Legal Services by advocate</a:t>
              </a:r>
            </a:p>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Services provided by way of sponsorship to any body corporate or partnership firm</a:t>
              </a:r>
            </a:p>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Services supplied by an arbitral tribunal to a business entity</a:t>
              </a:r>
            </a:p>
            <a:p>
              <a:pPr marL="0" lvl="0" indent="0" algn="ctr" defTabSz="622300">
                <a:lnSpc>
                  <a:spcPct val="90000"/>
                </a:lnSpc>
                <a:spcBef>
                  <a:spcPct val="0"/>
                </a:spcBef>
                <a:spcAft>
                  <a:spcPct val="35000"/>
                </a:spcAft>
                <a:buNone/>
              </a:pPr>
              <a:r>
                <a:rPr lang="en-US" sz="1400" kern="1200" dirty="0">
                  <a:latin typeface="Segoe UI Semilight" panose="020B0402040204020203" pitchFamily="34" charset="0"/>
                  <a:cs typeface="Segoe UI Semilight" panose="020B0402040204020203" pitchFamily="34" charset="0"/>
                </a:rPr>
                <a:t>Services supplied by a recovery agent to a banking company a financial institution or a non-banking financial company</a:t>
              </a:r>
              <a:endParaRPr lang="en-IN" sz="1400" kern="1200" dirty="0">
                <a:latin typeface="Segoe UI Semilight" panose="020B0402040204020203" pitchFamily="34" charset="0"/>
                <a:cs typeface="Segoe UI Semilight" panose="020B0402040204020203" pitchFamily="34" charset="0"/>
              </a:endParaRPr>
            </a:p>
          </p:txBody>
        </p:sp>
      </p:grpSp>
      <p:pic>
        <p:nvPicPr>
          <p:cNvPr id="10" name="Picture 9">
            <a:extLst>
              <a:ext uri="{FF2B5EF4-FFF2-40B4-BE49-F238E27FC236}">
                <a16:creationId xmlns:a16="http://schemas.microsoft.com/office/drawing/2014/main" id="{6F1113FB-E779-8236-00AD-6A473BB8830F}"/>
              </a:ext>
            </a:extLst>
          </p:cNvPr>
          <p:cNvPicPr>
            <a:picLocks noChangeAspect="1"/>
          </p:cNvPicPr>
          <p:nvPr/>
        </p:nvPicPr>
        <p:blipFill>
          <a:blip r:embed="rId2"/>
          <a:stretch>
            <a:fillRect/>
          </a:stretch>
        </p:blipFill>
        <p:spPr>
          <a:xfrm>
            <a:off x="545252" y="2283703"/>
            <a:ext cx="4971630" cy="3705291"/>
          </a:xfrm>
          <a:prstGeom prst="rect">
            <a:avLst/>
          </a:prstGeom>
        </p:spPr>
      </p:pic>
      <p:sp>
        <p:nvSpPr>
          <p:cNvPr id="11" name="TextBox 10">
            <a:extLst>
              <a:ext uri="{FF2B5EF4-FFF2-40B4-BE49-F238E27FC236}">
                <a16:creationId xmlns:a16="http://schemas.microsoft.com/office/drawing/2014/main" id="{48125CF6-B64E-A871-5A80-D60184F72877}"/>
              </a:ext>
            </a:extLst>
          </p:cNvPr>
          <p:cNvSpPr txBox="1"/>
          <p:nvPr/>
        </p:nvSpPr>
        <p:spPr>
          <a:xfrm>
            <a:off x="452070" y="6098316"/>
            <a:ext cx="5643930" cy="5232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400" i="1" dirty="0"/>
              <a:t>Section 9(4) has been deferred since Oct’2019 wherein any purchases from URD – RCM are not applicable and considered as Exempt </a:t>
            </a:r>
            <a:endParaRPr lang="en-IN" sz="1400" i="1" dirty="0"/>
          </a:p>
        </p:txBody>
      </p:sp>
    </p:spTree>
    <p:extLst>
      <p:ext uri="{BB962C8B-B14F-4D97-AF65-F5344CB8AC3E}">
        <p14:creationId xmlns:p14="http://schemas.microsoft.com/office/powerpoint/2010/main" val="20064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a:xfrm>
            <a:off x="452070" y="1075453"/>
            <a:ext cx="11152980" cy="454884"/>
          </a:xfrm>
        </p:spPr>
        <p:txBody>
          <a:bodyPr>
            <a:normAutofit fontScale="90000"/>
          </a:bodyPr>
          <a:lstStyle/>
          <a:p>
            <a:r>
              <a:rPr lang="en-US" sz="2800" dirty="0"/>
              <a:t>Reverse Charge Mechanism Flow</a:t>
            </a:r>
            <a:endParaRPr lang="en-IN" sz="2600" dirty="0"/>
          </a:p>
        </p:txBody>
      </p:sp>
      <p:pic>
        <p:nvPicPr>
          <p:cNvPr id="3" name="Picture 2" descr="A diagram of a company's supply chain&#10;&#10;Description automatically generated">
            <a:extLst>
              <a:ext uri="{FF2B5EF4-FFF2-40B4-BE49-F238E27FC236}">
                <a16:creationId xmlns:a16="http://schemas.microsoft.com/office/drawing/2014/main" id="{C81A8AD4-2802-89FA-22DA-0DAAF87C3E97}"/>
              </a:ext>
            </a:extLst>
          </p:cNvPr>
          <p:cNvPicPr>
            <a:picLocks noChangeAspect="1"/>
          </p:cNvPicPr>
          <p:nvPr/>
        </p:nvPicPr>
        <p:blipFill>
          <a:blip r:embed="rId2"/>
          <a:stretch>
            <a:fillRect/>
          </a:stretch>
        </p:blipFill>
        <p:spPr>
          <a:xfrm>
            <a:off x="1051386" y="1803126"/>
            <a:ext cx="9068365" cy="4624868"/>
          </a:xfrm>
          <a:prstGeom prst="rect">
            <a:avLst/>
          </a:prstGeom>
          <a:noFill/>
        </p:spPr>
      </p:pic>
    </p:spTree>
    <p:extLst>
      <p:ext uri="{BB962C8B-B14F-4D97-AF65-F5344CB8AC3E}">
        <p14:creationId xmlns:p14="http://schemas.microsoft.com/office/powerpoint/2010/main" val="527171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Supplies of goods under reverse charge mechanism</a:t>
            </a:r>
            <a:endParaRPr lang="en-IN" dirty="0"/>
          </a:p>
        </p:txBody>
      </p:sp>
      <p:pic>
        <p:nvPicPr>
          <p:cNvPr id="3" name="Picture 2">
            <a:extLst>
              <a:ext uri="{FF2B5EF4-FFF2-40B4-BE49-F238E27FC236}">
                <a16:creationId xmlns:a16="http://schemas.microsoft.com/office/drawing/2014/main" id="{8A6FBCD6-9117-35AA-BF2C-DF27B505BF32}"/>
              </a:ext>
            </a:extLst>
          </p:cNvPr>
          <p:cNvPicPr>
            <a:picLocks noChangeAspect="1"/>
          </p:cNvPicPr>
          <p:nvPr/>
        </p:nvPicPr>
        <p:blipFill>
          <a:blip r:embed="rId2"/>
          <a:stretch>
            <a:fillRect/>
          </a:stretch>
        </p:blipFill>
        <p:spPr>
          <a:xfrm>
            <a:off x="2846752" y="2324483"/>
            <a:ext cx="1539440" cy="1712412"/>
          </a:xfrm>
          <a:prstGeom prst="rect">
            <a:avLst/>
          </a:prstGeom>
        </p:spPr>
      </p:pic>
      <p:sp>
        <p:nvSpPr>
          <p:cNvPr id="4" name="Arrow: Bent 3">
            <a:extLst>
              <a:ext uri="{FF2B5EF4-FFF2-40B4-BE49-F238E27FC236}">
                <a16:creationId xmlns:a16="http://schemas.microsoft.com/office/drawing/2014/main" id="{81B5B5FD-FD47-FF30-F1EB-9CC043228C0C}"/>
              </a:ext>
            </a:extLst>
          </p:cNvPr>
          <p:cNvSpPr/>
          <p:nvPr/>
        </p:nvSpPr>
        <p:spPr>
          <a:xfrm>
            <a:off x="1019012" y="3722258"/>
            <a:ext cx="1999884" cy="466646"/>
          </a:xfrm>
          <a:prstGeom prst="bentArrow">
            <a:avLst>
              <a:gd name="adj1" fmla="val 28678"/>
              <a:gd name="adj2" fmla="val 25000"/>
              <a:gd name="adj3" fmla="val 25000"/>
              <a:gd name="adj4" fmla="val 4375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tx1"/>
              </a:solidFill>
            </a:endParaRPr>
          </a:p>
        </p:txBody>
      </p:sp>
      <p:sp>
        <p:nvSpPr>
          <p:cNvPr id="5" name="TextBox 4">
            <a:extLst>
              <a:ext uri="{FF2B5EF4-FFF2-40B4-BE49-F238E27FC236}">
                <a16:creationId xmlns:a16="http://schemas.microsoft.com/office/drawing/2014/main" id="{5B341DDB-F314-5198-DCE6-E6D4E0CDE957}"/>
              </a:ext>
            </a:extLst>
          </p:cNvPr>
          <p:cNvSpPr txBox="1"/>
          <p:nvPr/>
        </p:nvSpPr>
        <p:spPr>
          <a:xfrm>
            <a:off x="407423" y="6129788"/>
            <a:ext cx="2601995"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400" dirty="0">
                <a:latin typeface="Segoe UI Semilight" panose="020B0402040204020203" pitchFamily="34" charset="0"/>
                <a:cs typeface="Segoe UI Semilight" panose="020B0402040204020203" pitchFamily="34" charset="0"/>
              </a:rPr>
              <a:t>ABC Advocate &amp; Associates – GST Registered</a:t>
            </a:r>
            <a:endParaRPr lang="en-IN" sz="1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B2A155A9-DEEC-13E8-18E1-D3FD066DE50B}"/>
              </a:ext>
            </a:extLst>
          </p:cNvPr>
          <p:cNvSpPr txBox="1"/>
          <p:nvPr/>
        </p:nvSpPr>
        <p:spPr>
          <a:xfrm>
            <a:off x="516772" y="3114848"/>
            <a:ext cx="196136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Handle Legal Case of Karan Batra</a:t>
            </a:r>
            <a:endParaRPr lang="en-IN" sz="1600"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9E04C570-1F8E-D766-E8B8-1EF1601B9D73}"/>
              </a:ext>
            </a:extLst>
          </p:cNvPr>
          <p:cNvSpPr txBox="1"/>
          <p:nvPr/>
        </p:nvSpPr>
        <p:spPr>
          <a:xfrm>
            <a:off x="4615216" y="3038122"/>
            <a:ext cx="1770189" cy="10772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Karan registered GSTIN Pays Rs.25,000/- as Legal Charges </a:t>
            </a:r>
            <a:endParaRPr lang="en-IN" sz="1600" dirty="0">
              <a:latin typeface="Segoe UI Semilight" panose="020B0402040204020203" pitchFamily="34" charset="0"/>
              <a:cs typeface="Segoe UI Semilight" panose="020B0402040204020203" pitchFamily="34" charset="0"/>
            </a:endParaRPr>
          </a:p>
        </p:txBody>
      </p:sp>
      <p:sp>
        <p:nvSpPr>
          <p:cNvPr id="8" name="Thought Bubble: Cloud 7">
            <a:extLst>
              <a:ext uri="{FF2B5EF4-FFF2-40B4-BE49-F238E27FC236}">
                <a16:creationId xmlns:a16="http://schemas.microsoft.com/office/drawing/2014/main" id="{262F0626-BFFC-7B04-A15D-1B789C8C115F}"/>
              </a:ext>
            </a:extLst>
          </p:cNvPr>
          <p:cNvSpPr/>
          <p:nvPr/>
        </p:nvSpPr>
        <p:spPr>
          <a:xfrm>
            <a:off x="6867607" y="1726748"/>
            <a:ext cx="2974694" cy="2066079"/>
          </a:xfrm>
          <a:prstGeom prst="cloudCallout">
            <a:avLst>
              <a:gd name="adj1" fmla="val -39510"/>
              <a:gd name="adj2" fmla="val 7258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Is RCM applicable for this Advocate Service? if so, who is liable to pay GST</a:t>
            </a:r>
            <a:endParaRPr lang="en-IN" dirty="0">
              <a:latin typeface="Segoe UI Semilight" panose="020B0402040204020203" pitchFamily="34" charset="0"/>
              <a:cs typeface="Segoe UI Semilight" panose="020B0402040204020203" pitchFamily="34" charset="0"/>
            </a:endParaRPr>
          </a:p>
        </p:txBody>
      </p:sp>
      <p:sp>
        <p:nvSpPr>
          <p:cNvPr id="9" name="Rectangle: Diagonal Corners Rounded 8">
            <a:extLst>
              <a:ext uri="{FF2B5EF4-FFF2-40B4-BE49-F238E27FC236}">
                <a16:creationId xmlns:a16="http://schemas.microsoft.com/office/drawing/2014/main" id="{57D0A5C4-108B-CEB9-5A5B-ABF682289D55}"/>
              </a:ext>
            </a:extLst>
          </p:cNvPr>
          <p:cNvSpPr/>
          <p:nvPr/>
        </p:nvSpPr>
        <p:spPr>
          <a:xfrm>
            <a:off x="7234178" y="5092861"/>
            <a:ext cx="4550400" cy="1370577"/>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0" i="0" dirty="0">
                <a:solidFill>
                  <a:schemeClr val="tx1"/>
                </a:solidFill>
                <a:effectLst/>
                <a:latin typeface="Segoe UI Semilight" panose="020B0402040204020203" pitchFamily="34" charset="0"/>
                <a:cs typeface="Segoe UI Semilight" panose="020B0402040204020203" pitchFamily="34" charset="0"/>
              </a:rPr>
              <a:t>As its Legal charges paid to Advocate which is liable US/ 9(3) – Listed service, Karan has to pay GST to GSTIN as part of RCM! </a:t>
            </a:r>
            <a:endParaRPr lang="en-IN" dirty="0">
              <a:solidFill>
                <a:schemeClr val="tx1"/>
              </a:solidFill>
              <a:latin typeface="Segoe UI Semilight" panose="020B0402040204020203" pitchFamily="34" charset="0"/>
              <a:cs typeface="Segoe UI Semilight" panose="020B0402040204020203" pitchFamily="34" charset="0"/>
            </a:endParaRPr>
          </a:p>
        </p:txBody>
      </p:sp>
      <p:pic>
        <p:nvPicPr>
          <p:cNvPr id="10" name="Picture 9">
            <a:extLst>
              <a:ext uri="{FF2B5EF4-FFF2-40B4-BE49-F238E27FC236}">
                <a16:creationId xmlns:a16="http://schemas.microsoft.com/office/drawing/2014/main" id="{A5CD5080-907F-9E1B-CC42-45FA1390471B}"/>
              </a:ext>
            </a:extLst>
          </p:cNvPr>
          <p:cNvPicPr>
            <a:picLocks noChangeAspect="1"/>
          </p:cNvPicPr>
          <p:nvPr/>
        </p:nvPicPr>
        <p:blipFill rotWithShape="1">
          <a:blip r:embed="rId3"/>
          <a:srcRect l="4969" r="3232" b="6561"/>
          <a:stretch/>
        </p:blipFill>
        <p:spPr>
          <a:xfrm>
            <a:off x="248188" y="4188904"/>
            <a:ext cx="1999884" cy="1712412"/>
          </a:xfrm>
          <a:prstGeom prst="rect">
            <a:avLst/>
          </a:prstGeom>
          <a:ln w="6350">
            <a:solidFill>
              <a:schemeClr val="tx1"/>
            </a:solidFill>
          </a:ln>
        </p:spPr>
      </p:pic>
      <p:sp>
        <p:nvSpPr>
          <p:cNvPr id="11" name="Arrow: Left-Up 10">
            <a:extLst>
              <a:ext uri="{FF2B5EF4-FFF2-40B4-BE49-F238E27FC236}">
                <a16:creationId xmlns:a16="http://schemas.microsoft.com/office/drawing/2014/main" id="{195B79C8-17C6-FD06-3C14-7380B11B7107}"/>
              </a:ext>
            </a:extLst>
          </p:cNvPr>
          <p:cNvSpPr/>
          <p:nvPr/>
        </p:nvSpPr>
        <p:spPr>
          <a:xfrm>
            <a:off x="2248072" y="4193784"/>
            <a:ext cx="3103794" cy="986607"/>
          </a:xfrm>
          <a:prstGeom prst="leftUpArrow">
            <a:avLst>
              <a:gd name="adj1" fmla="val 5299"/>
              <a:gd name="adj2" fmla="val 25000"/>
              <a:gd name="adj3" fmla="val 363"/>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42992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Tax Structure - Goods Not Covered under GST</a:t>
            </a:r>
            <a:endParaRPr lang="en-IN" dirty="0"/>
          </a:p>
        </p:txBody>
      </p:sp>
      <p:pic>
        <p:nvPicPr>
          <p:cNvPr id="12" name="Picture 11">
            <a:extLst>
              <a:ext uri="{FF2B5EF4-FFF2-40B4-BE49-F238E27FC236}">
                <a16:creationId xmlns:a16="http://schemas.microsoft.com/office/drawing/2014/main" id="{94A7881D-D74A-2A83-8855-A6267D120053}"/>
              </a:ext>
            </a:extLst>
          </p:cNvPr>
          <p:cNvPicPr>
            <a:picLocks noChangeAspect="1"/>
          </p:cNvPicPr>
          <p:nvPr/>
        </p:nvPicPr>
        <p:blipFill>
          <a:blip r:embed="rId2"/>
          <a:stretch>
            <a:fillRect/>
          </a:stretch>
        </p:blipFill>
        <p:spPr>
          <a:xfrm>
            <a:off x="279350" y="1892874"/>
            <a:ext cx="7300010" cy="825542"/>
          </a:xfrm>
          <a:custGeom>
            <a:avLst/>
            <a:gdLst>
              <a:gd name="connsiteX0" fmla="*/ 0 w 7300010"/>
              <a:gd name="connsiteY0" fmla="*/ 0 h 825542"/>
              <a:gd name="connsiteX1" fmla="*/ 7300010 w 7300010"/>
              <a:gd name="connsiteY1" fmla="*/ 0 h 825542"/>
              <a:gd name="connsiteX2" fmla="*/ 7300010 w 7300010"/>
              <a:gd name="connsiteY2" fmla="*/ 825542 h 825542"/>
              <a:gd name="connsiteX3" fmla="*/ 0 w 7300010"/>
              <a:gd name="connsiteY3" fmla="*/ 825542 h 825542"/>
              <a:gd name="connsiteX4" fmla="*/ 0 w 7300010"/>
              <a:gd name="connsiteY4" fmla="*/ 0 h 82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0010" h="825542" fill="none" extrusionOk="0">
                <a:moveTo>
                  <a:pt x="0" y="0"/>
                </a:moveTo>
                <a:cubicBezTo>
                  <a:pt x="2538042" y="-118497"/>
                  <a:pt x="6159020" y="-99324"/>
                  <a:pt x="7300010" y="0"/>
                </a:cubicBezTo>
                <a:cubicBezTo>
                  <a:pt x="7301801" y="285637"/>
                  <a:pt x="7276185" y="500755"/>
                  <a:pt x="7300010" y="825542"/>
                </a:cubicBezTo>
                <a:cubicBezTo>
                  <a:pt x="4093863" y="690428"/>
                  <a:pt x="770774" y="986518"/>
                  <a:pt x="0" y="825542"/>
                </a:cubicBezTo>
                <a:cubicBezTo>
                  <a:pt x="-24771" y="615334"/>
                  <a:pt x="40544" y="213854"/>
                  <a:pt x="0" y="0"/>
                </a:cubicBezTo>
                <a:close/>
              </a:path>
              <a:path w="7300010" h="825542" stroke="0" extrusionOk="0">
                <a:moveTo>
                  <a:pt x="0" y="0"/>
                </a:moveTo>
                <a:cubicBezTo>
                  <a:pt x="1768772" y="-114906"/>
                  <a:pt x="4381444" y="162647"/>
                  <a:pt x="7300010" y="0"/>
                </a:cubicBezTo>
                <a:cubicBezTo>
                  <a:pt x="7273732" y="291515"/>
                  <a:pt x="7324667" y="435658"/>
                  <a:pt x="7300010" y="825542"/>
                </a:cubicBezTo>
                <a:cubicBezTo>
                  <a:pt x="6128059" y="676806"/>
                  <a:pt x="1041628" y="737063"/>
                  <a:pt x="0" y="825542"/>
                </a:cubicBezTo>
                <a:cubicBezTo>
                  <a:pt x="40479" y="431399"/>
                  <a:pt x="-48427" y="82688"/>
                  <a:pt x="0" y="0"/>
                </a:cubicBezTo>
                <a:close/>
              </a:path>
            </a:pathLst>
          </a:custGeom>
          <a:ln>
            <a:solidFill>
              <a:schemeClr val="tx1"/>
            </a:solidFill>
            <a:extLst>
              <a:ext uri="{C807C97D-BFC1-408E-A445-0C87EB9F89A2}">
                <ask:lineSketchStyleProps xmlns:ask="http://schemas.microsoft.com/office/drawing/2018/sketchyshapes" sd="2716808158">
                  <a:prstGeom prst="rect">
                    <a:avLst/>
                  </a:prstGeom>
                  <ask:type>
                    <ask:lineSketchCurved/>
                  </ask:type>
                </ask:lineSketchStyleProps>
              </a:ext>
            </a:extLst>
          </a:ln>
        </p:spPr>
      </p:pic>
      <p:pic>
        <p:nvPicPr>
          <p:cNvPr id="14" name="Picture 13">
            <a:extLst>
              <a:ext uri="{FF2B5EF4-FFF2-40B4-BE49-F238E27FC236}">
                <a16:creationId xmlns:a16="http://schemas.microsoft.com/office/drawing/2014/main" id="{FA931445-D465-53C6-3FF9-5A1B141D7B44}"/>
              </a:ext>
            </a:extLst>
          </p:cNvPr>
          <p:cNvPicPr>
            <a:picLocks noChangeAspect="1"/>
          </p:cNvPicPr>
          <p:nvPr/>
        </p:nvPicPr>
        <p:blipFill>
          <a:blip r:embed="rId3"/>
          <a:stretch>
            <a:fillRect/>
          </a:stretch>
        </p:blipFill>
        <p:spPr>
          <a:xfrm>
            <a:off x="5174456" y="2958424"/>
            <a:ext cx="6565474" cy="941152"/>
          </a:xfrm>
          <a:custGeom>
            <a:avLst/>
            <a:gdLst>
              <a:gd name="connsiteX0" fmla="*/ 0 w 6565474"/>
              <a:gd name="connsiteY0" fmla="*/ 0 h 941152"/>
              <a:gd name="connsiteX1" fmla="*/ 722202 w 6565474"/>
              <a:gd name="connsiteY1" fmla="*/ 0 h 941152"/>
              <a:gd name="connsiteX2" fmla="*/ 1313095 w 6565474"/>
              <a:gd name="connsiteY2" fmla="*/ 0 h 941152"/>
              <a:gd name="connsiteX3" fmla="*/ 1969642 w 6565474"/>
              <a:gd name="connsiteY3" fmla="*/ 0 h 941152"/>
              <a:gd name="connsiteX4" fmla="*/ 2429225 w 6565474"/>
              <a:gd name="connsiteY4" fmla="*/ 0 h 941152"/>
              <a:gd name="connsiteX5" fmla="*/ 3085773 w 6565474"/>
              <a:gd name="connsiteY5" fmla="*/ 0 h 941152"/>
              <a:gd name="connsiteX6" fmla="*/ 3873630 w 6565474"/>
              <a:gd name="connsiteY6" fmla="*/ 0 h 941152"/>
              <a:gd name="connsiteX7" fmla="*/ 4464522 w 6565474"/>
              <a:gd name="connsiteY7" fmla="*/ 0 h 941152"/>
              <a:gd name="connsiteX8" fmla="*/ 5252379 w 6565474"/>
              <a:gd name="connsiteY8" fmla="*/ 0 h 941152"/>
              <a:gd name="connsiteX9" fmla="*/ 5908927 w 6565474"/>
              <a:gd name="connsiteY9" fmla="*/ 0 h 941152"/>
              <a:gd name="connsiteX10" fmla="*/ 6565474 w 6565474"/>
              <a:gd name="connsiteY10" fmla="*/ 0 h 941152"/>
              <a:gd name="connsiteX11" fmla="*/ 6565474 w 6565474"/>
              <a:gd name="connsiteY11" fmla="*/ 489399 h 941152"/>
              <a:gd name="connsiteX12" fmla="*/ 6565474 w 6565474"/>
              <a:gd name="connsiteY12" fmla="*/ 941152 h 941152"/>
              <a:gd name="connsiteX13" fmla="*/ 6105891 w 6565474"/>
              <a:gd name="connsiteY13" fmla="*/ 941152 h 941152"/>
              <a:gd name="connsiteX14" fmla="*/ 5514998 w 6565474"/>
              <a:gd name="connsiteY14" fmla="*/ 941152 h 941152"/>
              <a:gd name="connsiteX15" fmla="*/ 4792796 w 6565474"/>
              <a:gd name="connsiteY15" fmla="*/ 941152 h 941152"/>
              <a:gd name="connsiteX16" fmla="*/ 4070594 w 6565474"/>
              <a:gd name="connsiteY16" fmla="*/ 941152 h 941152"/>
              <a:gd name="connsiteX17" fmla="*/ 3545356 w 6565474"/>
              <a:gd name="connsiteY17" fmla="*/ 941152 h 941152"/>
              <a:gd name="connsiteX18" fmla="*/ 3020118 w 6565474"/>
              <a:gd name="connsiteY18" fmla="*/ 941152 h 941152"/>
              <a:gd name="connsiteX19" fmla="*/ 2494880 w 6565474"/>
              <a:gd name="connsiteY19" fmla="*/ 941152 h 941152"/>
              <a:gd name="connsiteX20" fmla="*/ 1838333 w 6565474"/>
              <a:gd name="connsiteY20" fmla="*/ 941152 h 941152"/>
              <a:gd name="connsiteX21" fmla="*/ 1116131 w 6565474"/>
              <a:gd name="connsiteY21" fmla="*/ 941152 h 941152"/>
              <a:gd name="connsiteX22" fmla="*/ 0 w 6565474"/>
              <a:gd name="connsiteY22" fmla="*/ 941152 h 941152"/>
              <a:gd name="connsiteX23" fmla="*/ 0 w 6565474"/>
              <a:gd name="connsiteY23" fmla="*/ 470576 h 941152"/>
              <a:gd name="connsiteX24" fmla="*/ 0 w 6565474"/>
              <a:gd name="connsiteY24" fmla="*/ 0 h 94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65474" h="941152" fill="none" extrusionOk="0">
                <a:moveTo>
                  <a:pt x="0" y="0"/>
                </a:moveTo>
                <a:cubicBezTo>
                  <a:pt x="192597" y="3724"/>
                  <a:pt x="510981" y="-35488"/>
                  <a:pt x="722202" y="0"/>
                </a:cubicBezTo>
                <a:cubicBezTo>
                  <a:pt x="933423" y="35488"/>
                  <a:pt x="1094882" y="-10444"/>
                  <a:pt x="1313095" y="0"/>
                </a:cubicBezTo>
                <a:cubicBezTo>
                  <a:pt x="1531308" y="10444"/>
                  <a:pt x="1663179" y="-22897"/>
                  <a:pt x="1969642" y="0"/>
                </a:cubicBezTo>
                <a:cubicBezTo>
                  <a:pt x="2276105" y="22897"/>
                  <a:pt x="2247841" y="-21813"/>
                  <a:pt x="2429225" y="0"/>
                </a:cubicBezTo>
                <a:cubicBezTo>
                  <a:pt x="2610609" y="21813"/>
                  <a:pt x="2811843" y="-16821"/>
                  <a:pt x="3085773" y="0"/>
                </a:cubicBezTo>
                <a:cubicBezTo>
                  <a:pt x="3359703" y="16821"/>
                  <a:pt x="3602467" y="21173"/>
                  <a:pt x="3873630" y="0"/>
                </a:cubicBezTo>
                <a:cubicBezTo>
                  <a:pt x="4144793" y="-21173"/>
                  <a:pt x="4220386" y="1262"/>
                  <a:pt x="4464522" y="0"/>
                </a:cubicBezTo>
                <a:cubicBezTo>
                  <a:pt x="4708658" y="-1262"/>
                  <a:pt x="4956910" y="-28613"/>
                  <a:pt x="5252379" y="0"/>
                </a:cubicBezTo>
                <a:cubicBezTo>
                  <a:pt x="5547848" y="28613"/>
                  <a:pt x="5635469" y="-12180"/>
                  <a:pt x="5908927" y="0"/>
                </a:cubicBezTo>
                <a:cubicBezTo>
                  <a:pt x="6182385" y="12180"/>
                  <a:pt x="6427604" y="-10226"/>
                  <a:pt x="6565474" y="0"/>
                </a:cubicBezTo>
                <a:cubicBezTo>
                  <a:pt x="6569630" y="205136"/>
                  <a:pt x="6543708" y="390735"/>
                  <a:pt x="6565474" y="489399"/>
                </a:cubicBezTo>
                <a:cubicBezTo>
                  <a:pt x="6587240" y="588063"/>
                  <a:pt x="6548505" y="737412"/>
                  <a:pt x="6565474" y="941152"/>
                </a:cubicBezTo>
                <a:cubicBezTo>
                  <a:pt x="6350285" y="926226"/>
                  <a:pt x="6228010" y="920935"/>
                  <a:pt x="6105891" y="941152"/>
                </a:cubicBezTo>
                <a:cubicBezTo>
                  <a:pt x="5983772" y="961369"/>
                  <a:pt x="5684281" y="948903"/>
                  <a:pt x="5514998" y="941152"/>
                </a:cubicBezTo>
                <a:cubicBezTo>
                  <a:pt x="5345715" y="933401"/>
                  <a:pt x="4968360" y="909951"/>
                  <a:pt x="4792796" y="941152"/>
                </a:cubicBezTo>
                <a:cubicBezTo>
                  <a:pt x="4617232" y="972353"/>
                  <a:pt x="4256832" y="965843"/>
                  <a:pt x="4070594" y="941152"/>
                </a:cubicBezTo>
                <a:cubicBezTo>
                  <a:pt x="3884356" y="916461"/>
                  <a:pt x="3770603" y="919012"/>
                  <a:pt x="3545356" y="941152"/>
                </a:cubicBezTo>
                <a:cubicBezTo>
                  <a:pt x="3320109" y="963292"/>
                  <a:pt x="3223508" y="930986"/>
                  <a:pt x="3020118" y="941152"/>
                </a:cubicBezTo>
                <a:cubicBezTo>
                  <a:pt x="2816728" y="951318"/>
                  <a:pt x="2741816" y="965562"/>
                  <a:pt x="2494880" y="941152"/>
                </a:cubicBezTo>
                <a:cubicBezTo>
                  <a:pt x="2247944" y="916742"/>
                  <a:pt x="1985639" y="918198"/>
                  <a:pt x="1838333" y="941152"/>
                </a:cubicBezTo>
                <a:cubicBezTo>
                  <a:pt x="1691027" y="964106"/>
                  <a:pt x="1326394" y="944798"/>
                  <a:pt x="1116131" y="941152"/>
                </a:cubicBezTo>
                <a:cubicBezTo>
                  <a:pt x="905868" y="937506"/>
                  <a:pt x="459815" y="977477"/>
                  <a:pt x="0" y="941152"/>
                </a:cubicBezTo>
                <a:cubicBezTo>
                  <a:pt x="11251" y="803065"/>
                  <a:pt x="-12464" y="638753"/>
                  <a:pt x="0" y="470576"/>
                </a:cubicBezTo>
                <a:cubicBezTo>
                  <a:pt x="12464" y="302399"/>
                  <a:pt x="12167" y="101820"/>
                  <a:pt x="0" y="0"/>
                </a:cubicBezTo>
                <a:close/>
              </a:path>
              <a:path w="6565474" h="941152" stroke="0" extrusionOk="0">
                <a:moveTo>
                  <a:pt x="0" y="0"/>
                </a:moveTo>
                <a:cubicBezTo>
                  <a:pt x="318563" y="16961"/>
                  <a:pt x="402513" y="12789"/>
                  <a:pt x="722202" y="0"/>
                </a:cubicBezTo>
                <a:cubicBezTo>
                  <a:pt x="1041891" y="-12789"/>
                  <a:pt x="1184852" y="2811"/>
                  <a:pt x="1378750" y="0"/>
                </a:cubicBezTo>
                <a:cubicBezTo>
                  <a:pt x="1572648" y="-2811"/>
                  <a:pt x="1819758" y="14744"/>
                  <a:pt x="2035297" y="0"/>
                </a:cubicBezTo>
                <a:cubicBezTo>
                  <a:pt x="2250836" y="-14744"/>
                  <a:pt x="2512167" y="-23024"/>
                  <a:pt x="2691844" y="0"/>
                </a:cubicBezTo>
                <a:cubicBezTo>
                  <a:pt x="2871521" y="23024"/>
                  <a:pt x="3119846" y="11110"/>
                  <a:pt x="3348392" y="0"/>
                </a:cubicBezTo>
                <a:cubicBezTo>
                  <a:pt x="3576938" y="-11110"/>
                  <a:pt x="3712675" y="-30303"/>
                  <a:pt x="4004939" y="0"/>
                </a:cubicBezTo>
                <a:cubicBezTo>
                  <a:pt x="4297203" y="30303"/>
                  <a:pt x="4446412" y="-16007"/>
                  <a:pt x="4792796" y="0"/>
                </a:cubicBezTo>
                <a:cubicBezTo>
                  <a:pt x="5139180" y="16007"/>
                  <a:pt x="5302480" y="-5216"/>
                  <a:pt x="5514998" y="0"/>
                </a:cubicBezTo>
                <a:cubicBezTo>
                  <a:pt x="5727516" y="5216"/>
                  <a:pt x="6246068" y="-33529"/>
                  <a:pt x="6565474" y="0"/>
                </a:cubicBezTo>
                <a:cubicBezTo>
                  <a:pt x="6580759" y="170131"/>
                  <a:pt x="6566997" y="238503"/>
                  <a:pt x="6565474" y="470576"/>
                </a:cubicBezTo>
                <a:cubicBezTo>
                  <a:pt x="6563951" y="702649"/>
                  <a:pt x="6586967" y="726709"/>
                  <a:pt x="6565474" y="941152"/>
                </a:cubicBezTo>
                <a:cubicBezTo>
                  <a:pt x="6303384" y="939419"/>
                  <a:pt x="6115874" y="932065"/>
                  <a:pt x="5777617" y="941152"/>
                </a:cubicBezTo>
                <a:cubicBezTo>
                  <a:pt x="5439360" y="950239"/>
                  <a:pt x="5310945" y="952286"/>
                  <a:pt x="5055415" y="941152"/>
                </a:cubicBezTo>
                <a:cubicBezTo>
                  <a:pt x="4799885" y="930018"/>
                  <a:pt x="4699891" y="922878"/>
                  <a:pt x="4595832" y="941152"/>
                </a:cubicBezTo>
                <a:cubicBezTo>
                  <a:pt x="4491773" y="959426"/>
                  <a:pt x="4157486" y="961094"/>
                  <a:pt x="4004939" y="941152"/>
                </a:cubicBezTo>
                <a:cubicBezTo>
                  <a:pt x="3852392" y="921210"/>
                  <a:pt x="3735865" y="939626"/>
                  <a:pt x="3479701" y="941152"/>
                </a:cubicBezTo>
                <a:cubicBezTo>
                  <a:pt x="3223537" y="942678"/>
                  <a:pt x="2949862" y="911335"/>
                  <a:pt x="2691844" y="941152"/>
                </a:cubicBezTo>
                <a:cubicBezTo>
                  <a:pt x="2433826" y="970969"/>
                  <a:pt x="2366466" y="941436"/>
                  <a:pt x="2100952" y="941152"/>
                </a:cubicBezTo>
                <a:cubicBezTo>
                  <a:pt x="1835438" y="940868"/>
                  <a:pt x="1748444" y="940546"/>
                  <a:pt x="1510059" y="941152"/>
                </a:cubicBezTo>
                <a:cubicBezTo>
                  <a:pt x="1271674" y="941758"/>
                  <a:pt x="989435" y="907123"/>
                  <a:pt x="787857" y="941152"/>
                </a:cubicBezTo>
                <a:cubicBezTo>
                  <a:pt x="586279" y="975181"/>
                  <a:pt x="177528" y="907135"/>
                  <a:pt x="0" y="941152"/>
                </a:cubicBezTo>
                <a:cubicBezTo>
                  <a:pt x="13657" y="726033"/>
                  <a:pt x="6977" y="655871"/>
                  <a:pt x="0" y="489399"/>
                </a:cubicBezTo>
                <a:cubicBezTo>
                  <a:pt x="-6977" y="322927"/>
                  <a:pt x="-10572" y="141122"/>
                  <a:pt x="0" y="0"/>
                </a:cubicBezTo>
                <a:close/>
              </a:path>
            </a:pathLst>
          </a:custGeom>
          <a:ln>
            <a:solidFill>
              <a:schemeClr val="tx1"/>
            </a:solidFill>
            <a:extLst>
              <a:ext uri="{C807C97D-BFC1-408E-A445-0C87EB9F89A2}">
                <ask:lineSketchStyleProps xmlns:ask="http://schemas.microsoft.com/office/drawing/2018/sketchyshapes" sd="3724733362">
                  <a:prstGeom prst="rect">
                    <a:avLst/>
                  </a:prstGeom>
                  <ask:type>
                    <ask:lineSketchFreehand/>
                  </ask:type>
                </ask:lineSketchStyleProps>
              </a:ext>
            </a:extLst>
          </a:ln>
        </p:spPr>
      </p:pic>
      <p:pic>
        <p:nvPicPr>
          <p:cNvPr id="16" name="Picture 15">
            <a:extLst>
              <a:ext uri="{FF2B5EF4-FFF2-40B4-BE49-F238E27FC236}">
                <a16:creationId xmlns:a16="http://schemas.microsoft.com/office/drawing/2014/main" id="{483C8163-851D-CE7F-8E8D-CF683A2F3528}"/>
              </a:ext>
            </a:extLst>
          </p:cNvPr>
          <p:cNvPicPr>
            <a:picLocks noChangeAspect="1"/>
          </p:cNvPicPr>
          <p:nvPr/>
        </p:nvPicPr>
        <p:blipFill>
          <a:blip r:embed="rId4"/>
          <a:stretch>
            <a:fillRect/>
          </a:stretch>
        </p:blipFill>
        <p:spPr>
          <a:xfrm>
            <a:off x="279350" y="4201783"/>
            <a:ext cx="6140766" cy="939848"/>
          </a:xfrm>
          <a:custGeom>
            <a:avLst/>
            <a:gdLst>
              <a:gd name="connsiteX0" fmla="*/ 0 w 6140766"/>
              <a:gd name="connsiteY0" fmla="*/ 0 h 939848"/>
              <a:gd name="connsiteX1" fmla="*/ 6140766 w 6140766"/>
              <a:gd name="connsiteY1" fmla="*/ 0 h 939848"/>
              <a:gd name="connsiteX2" fmla="*/ 6140766 w 6140766"/>
              <a:gd name="connsiteY2" fmla="*/ 939848 h 939848"/>
              <a:gd name="connsiteX3" fmla="*/ 0 w 6140766"/>
              <a:gd name="connsiteY3" fmla="*/ 939848 h 939848"/>
              <a:gd name="connsiteX4" fmla="*/ 0 w 6140766"/>
              <a:gd name="connsiteY4" fmla="*/ 0 h 939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0766" h="939848" fill="none" extrusionOk="0">
                <a:moveTo>
                  <a:pt x="0" y="0"/>
                </a:moveTo>
                <a:cubicBezTo>
                  <a:pt x="1912248" y="-118497"/>
                  <a:pt x="3582024" y="-99324"/>
                  <a:pt x="6140766" y="0"/>
                </a:cubicBezTo>
                <a:cubicBezTo>
                  <a:pt x="6173789" y="297253"/>
                  <a:pt x="6185114" y="700796"/>
                  <a:pt x="6140766" y="939848"/>
                </a:cubicBezTo>
                <a:cubicBezTo>
                  <a:pt x="5359541" y="804734"/>
                  <a:pt x="1849749" y="1100824"/>
                  <a:pt x="0" y="939848"/>
                </a:cubicBezTo>
                <a:cubicBezTo>
                  <a:pt x="-74138" y="631726"/>
                  <a:pt x="63875" y="108061"/>
                  <a:pt x="0" y="0"/>
                </a:cubicBezTo>
                <a:close/>
              </a:path>
              <a:path w="6140766" h="939848" stroke="0" extrusionOk="0">
                <a:moveTo>
                  <a:pt x="0" y="0"/>
                </a:moveTo>
                <a:cubicBezTo>
                  <a:pt x="701011" y="-114906"/>
                  <a:pt x="4568312" y="162647"/>
                  <a:pt x="6140766" y="0"/>
                </a:cubicBezTo>
                <a:cubicBezTo>
                  <a:pt x="6173223" y="465811"/>
                  <a:pt x="6169675" y="762793"/>
                  <a:pt x="6140766" y="939848"/>
                </a:cubicBezTo>
                <a:cubicBezTo>
                  <a:pt x="3997135" y="791112"/>
                  <a:pt x="2760816" y="851369"/>
                  <a:pt x="0" y="939848"/>
                </a:cubicBezTo>
                <a:cubicBezTo>
                  <a:pt x="-70870" y="590091"/>
                  <a:pt x="-31940" y="292159"/>
                  <a:pt x="0" y="0"/>
                </a:cubicBezTo>
                <a:close/>
              </a:path>
            </a:pathLst>
          </a:custGeom>
          <a:ln>
            <a:solidFill>
              <a:schemeClr val="tx1"/>
            </a:solidFill>
            <a:extLst>
              <a:ext uri="{C807C97D-BFC1-408E-A445-0C87EB9F89A2}">
                <ask:lineSketchStyleProps xmlns:ask="http://schemas.microsoft.com/office/drawing/2018/sketchyshapes" sd="2716808158">
                  <a:prstGeom prst="rect">
                    <a:avLst/>
                  </a:prstGeom>
                  <ask:type>
                    <ask:lineSketchCurved/>
                  </ask:type>
                </ask:lineSketchStyleProps>
              </a:ext>
            </a:extLst>
          </a:ln>
        </p:spPr>
      </p:pic>
      <p:pic>
        <p:nvPicPr>
          <p:cNvPr id="18" name="Picture 17">
            <a:extLst>
              <a:ext uri="{FF2B5EF4-FFF2-40B4-BE49-F238E27FC236}">
                <a16:creationId xmlns:a16="http://schemas.microsoft.com/office/drawing/2014/main" id="{EF5BC36E-4925-7B36-8AC7-11E2E6900214}"/>
              </a:ext>
            </a:extLst>
          </p:cNvPr>
          <p:cNvPicPr>
            <a:picLocks noChangeAspect="1"/>
          </p:cNvPicPr>
          <p:nvPr/>
        </p:nvPicPr>
        <p:blipFill>
          <a:blip r:embed="rId5"/>
          <a:stretch>
            <a:fillRect/>
          </a:stretch>
        </p:blipFill>
        <p:spPr>
          <a:xfrm>
            <a:off x="4771242" y="5327663"/>
            <a:ext cx="6020109" cy="876345"/>
          </a:xfrm>
          <a:custGeom>
            <a:avLst/>
            <a:gdLst>
              <a:gd name="connsiteX0" fmla="*/ 0 w 6020109"/>
              <a:gd name="connsiteY0" fmla="*/ 0 h 876345"/>
              <a:gd name="connsiteX1" fmla="*/ 6020109 w 6020109"/>
              <a:gd name="connsiteY1" fmla="*/ 0 h 876345"/>
              <a:gd name="connsiteX2" fmla="*/ 6020109 w 6020109"/>
              <a:gd name="connsiteY2" fmla="*/ 876345 h 876345"/>
              <a:gd name="connsiteX3" fmla="*/ 0 w 6020109"/>
              <a:gd name="connsiteY3" fmla="*/ 876345 h 876345"/>
              <a:gd name="connsiteX4" fmla="*/ 0 w 6020109"/>
              <a:gd name="connsiteY4" fmla="*/ 0 h 876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0109" h="876345" fill="none" extrusionOk="0">
                <a:moveTo>
                  <a:pt x="0" y="0"/>
                </a:moveTo>
                <a:cubicBezTo>
                  <a:pt x="1594131" y="-133568"/>
                  <a:pt x="5366718" y="119254"/>
                  <a:pt x="6020109" y="0"/>
                </a:cubicBezTo>
                <a:cubicBezTo>
                  <a:pt x="5976457" y="416122"/>
                  <a:pt x="5992998" y="454628"/>
                  <a:pt x="6020109" y="876345"/>
                </a:cubicBezTo>
                <a:cubicBezTo>
                  <a:pt x="3744745" y="897258"/>
                  <a:pt x="1989639" y="950033"/>
                  <a:pt x="0" y="876345"/>
                </a:cubicBezTo>
                <a:cubicBezTo>
                  <a:pt x="-27628" y="650495"/>
                  <a:pt x="-29201" y="416166"/>
                  <a:pt x="0" y="0"/>
                </a:cubicBezTo>
                <a:close/>
              </a:path>
              <a:path w="6020109" h="876345" stroke="0" extrusionOk="0">
                <a:moveTo>
                  <a:pt x="0" y="0"/>
                </a:moveTo>
                <a:cubicBezTo>
                  <a:pt x="2454499" y="42478"/>
                  <a:pt x="5072393" y="-59333"/>
                  <a:pt x="6020109" y="0"/>
                </a:cubicBezTo>
                <a:cubicBezTo>
                  <a:pt x="6096821" y="245438"/>
                  <a:pt x="6040114" y="745992"/>
                  <a:pt x="6020109" y="876345"/>
                </a:cubicBezTo>
                <a:cubicBezTo>
                  <a:pt x="4334810" y="720290"/>
                  <a:pt x="1921448" y="860590"/>
                  <a:pt x="0" y="876345"/>
                </a:cubicBezTo>
                <a:cubicBezTo>
                  <a:pt x="66090" y="560645"/>
                  <a:pt x="43623" y="276288"/>
                  <a:pt x="0" y="0"/>
                </a:cubicBezTo>
                <a:close/>
              </a:path>
            </a:pathLst>
          </a:custGeom>
          <a:ln>
            <a:solidFill>
              <a:schemeClr val="tx1"/>
            </a:solidFill>
            <a:extLst>
              <a:ext uri="{C807C97D-BFC1-408E-A445-0C87EB9F89A2}">
                <ask:lineSketchStyleProps xmlns:ask="http://schemas.microsoft.com/office/drawing/2018/sketchyshapes" sd="3999724099">
                  <a:prstGeom prst="rect">
                    <a:avLst/>
                  </a:prstGeom>
                  <ask:type>
                    <ask:lineSketchCurved/>
                  </ask:type>
                </ask:lineSketchStyleProps>
              </a:ext>
            </a:extLst>
          </a:ln>
        </p:spPr>
      </p:pic>
    </p:spTree>
    <p:extLst>
      <p:ext uri="{BB962C8B-B14F-4D97-AF65-F5344CB8AC3E}">
        <p14:creationId xmlns:p14="http://schemas.microsoft.com/office/powerpoint/2010/main" val="3610411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Supplies of goods under reverse charge mechanism</a:t>
            </a:r>
            <a:endParaRPr lang="en-IN" dirty="0"/>
          </a:p>
        </p:txBody>
      </p:sp>
      <p:pic>
        <p:nvPicPr>
          <p:cNvPr id="3" name="Picture 2">
            <a:extLst>
              <a:ext uri="{FF2B5EF4-FFF2-40B4-BE49-F238E27FC236}">
                <a16:creationId xmlns:a16="http://schemas.microsoft.com/office/drawing/2014/main" id="{55673282-6C98-42EC-C2A3-4A7A784647F8}"/>
              </a:ext>
            </a:extLst>
          </p:cNvPr>
          <p:cNvPicPr>
            <a:picLocks noChangeAspect="1"/>
          </p:cNvPicPr>
          <p:nvPr/>
        </p:nvPicPr>
        <p:blipFill>
          <a:blip r:embed="rId2"/>
          <a:stretch>
            <a:fillRect/>
          </a:stretch>
        </p:blipFill>
        <p:spPr>
          <a:xfrm>
            <a:off x="2561879" y="3070729"/>
            <a:ext cx="1898247" cy="1712412"/>
          </a:xfrm>
          <a:prstGeom prst="rect">
            <a:avLst/>
          </a:prstGeom>
        </p:spPr>
      </p:pic>
      <p:pic>
        <p:nvPicPr>
          <p:cNvPr id="5" name="Picture 4">
            <a:extLst>
              <a:ext uri="{FF2B5EF4-FFF2-40B4-BE49-F238E27FC236}">
                <a16:creationId xmlns:a16="http://schemas.microsoft.com/office/drawing/2014/main" id="{D76A78AD-E704-B695-F020-81BDC0A71838}"/>
              </a:ext>
            </a:extLst>
          </p:cNvPr>
          <p:cNvPicPr>
            <a:picLocks noChangeAspect="1"/>
          </p:cNvPicPr>
          <p:nvPr/>
        </p:nvPicPr>
        <p:blipFill>
          <a:blip r:embed="rId3"/>
          <a:stretch>
            <a:fillRect/>
          </a:stretch>
        </p:blipFill>
        <p:spPr>
          <a:xfrm>
            <a:off x="6381510" y="3091209"/>
            <a:ext cx="1664912" cy="1712412"/>
          </a:xfrm>
          <a:prstGeom prst="rect">
            <a:avLst/>
          </a:prstGeom>
        </p:spPr>
      </p:pic>
      <p:sp>
        <p:nvSpPr>
          <p:cNvPr id="6" name="Arrow: Bent 5">
            <a:extLst>
              <a:ext uri="{FF2B5EF4-FFF2-40B4-BE49-F238E27FC236}">
                <a16:creationId xmlns:a16="http://schemas.microsoft.com/office/drawing/2014/main" id="{9C90EC2B-7345-CF4A-C3A4-2D6EB8749E2A}"/>
              </a:ext>
            </a:extLst>
          </p:cNvPr>
          <p:cNvSpPr/>
          <p:nvPr/>
        </p:nvSpPr>
        <p:spPr>
          <a:xfrm>
            <a:off x="1009153" y="3842795"/>
            <a:ext cx="1552726" cy="388201"/>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solidFill>
                <a:schemeClr val="tx1"/>
              </a:solidFill>
            </a:endParaRPr>
          </a:p>
        </p:txBody>
      </p:sp>
      <p:sp>
        <p:nvSpPr>
          <p:cNvPr id="7" name="Arrow: Right 6">
            <a:extLst>
              <a:ext uri="{FF2B5EF4-FFF2-40B4-BE49-F238E27FC236}">
                <a16:creationId xmlns:a16="http://schemas.microsoft.com/office/drawing/2014/main" id="{69B64A18-0DFF-94DC-4580-2687877DD44D}"/>
              </a:ext>
            </a:extLst>
          </p:cNvPr>
          <p:cNvSpPr/>
          <p:nvPr/>
        </p:nvSpPr>
        <p:spPr>
          <a:xfrm>
            <a:off x="4473543" y="3703898"/>
            <a:ext cx="1898247" cy="266217"/>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8" name="TextBox 7">
            <a:extLst>
              <a:ext uri="{FF2B5EF4-FFF2-40B4-BE49-F238E27FC236}">
                <a16:creationId xmlns:a16="http://schemas.microsoft.com/office/drawing/2014/main" id="{998B2208-311C-DD93-54F3-A3248BE68D8E}"/>
              </a:ext>
            </a:extLst>
          </p:cNvPr>
          <p:cNvSpPr txBox="1"/>
          <p:nvPr/>
        </p:nvSpPr>
        <p:spPr>
          <a:xfrm>
            <a:off x="407422" y="5954726"/>
            <a:ext cx="2601995"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Rajat – GST Registered</a:t>
            </a:r>
            <a:endParaRPr lang="en-IN" sz="1600"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1F4B16A4-69CF-FA86-91BF-1A3C2A188820}"/>
              </a:ext>
            </a:extLst>
          </p:cNvPr>
          <p:cNvSpPr txBox="1"/>
          <p:nvPr/>
        </p:nvSpPr>
        <p:spPr>
          <a:xfrm>
            <a:off x="938700" y="3114848"/>
            <a:ext cx="1539440"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Hires Taxi - Unregistered</a:t>
            </a:r>
            <a:endParaRPr lang="en-IN" sz="1600"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BCDE4AE4-37BF-87E2-A54A-A328BE8C338D}"/>
              </a:ext>
            </a:extLst>
          </p:cNvPr>
          <p:cNvSpPr txBox="1"/>
          <p:nvPr/>
        </p:nvSpPr>
        <p:spPr>
          <a:xfrm>
            <a:off x="4737942" y="2937406"/>
            <a:ext cx="135805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Commuting to Office</a:t>
            </a:r>
            <a:endParaRPr lang="en-IN" sz="1600" dirty="0">
              <a:latin typeface="Segoe UI Semilight" panose="020B0402040204020203" pitchFamily="34" charset="0"/>
              <a:cs typeface="Segoe UI Semilight" panose="020B0402040204020203" pitchFamily="34" charset="0"/>
            </a:endParaRPr>
          </a:p>
        </p:txBody>
      </p:sp>
      <p:sp>
        <p:nvSpPr>
          <p:cNvPr id="11" name="Thought Bubble: Cloud 10">
            <a:extLst>
              <a:ext uri="{FF2B5EF4-FFF2-40B4-BE49-F238E27FC236}">
                <a16:creationId xmlns:a16="http://schemas.microsoft.com/office/drawing/2014/main" id="{802A49D5-BC55-0B68-6EBC-C199BAD656A2}"/>
              </a:ext>
            </a:extLst>
          </p:cNvPr>
          <p:cNvSpPr/>
          <p:nvPr/>
        </p:nvSpPr>
        <p:spPr>
          <a:xfrm>
            <a:off x="8484243" y="1770927"/>
            <a:ext cx="2974694" cy="2066079"/>
          </a:xfrm>
          <a:prstGeom prst="cloudCallout">
            <a:avLst>
              <a:gd name="adj1" fmla="val -39510"/>
              <a:gd name="adj2" fmla="val 7258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Is RCM applicable for this transport? if so, who is liable to pay GST</a:t>
            </a:r>
            <a:endParaRPr lang="en-IN" dirty="0">
              <a:latin typeface="Segoe UI Semilight" panose="020B0402040204020203" pitchFamily="34" charset="0"/>
              <a:cs typeface="Segoe UI Semilight" panose="020B0402040204020203" pitchFamily="34" charset="0"/>
            </a:endParaRPr>
          </a:p>
        </p:txBody>
      </p:sp>
      <p:sp>
        <p:nvSpPr>
          <p:cNvPr id="12" name="Rectangle: Diagonal Corners Rounded 11">
            <a:extLst>
              <a:ext uri="{FF2B5EF4-FFF2-40B4-BE49-F238E27FC236}">
                <a16:creationId xmlns:a16="http://schemas.microsoft.com/office/drawing/2014/main" id="{18AE2AD8-AB85-11FA-B4F9-886326963FA5}"/>
              </a:ext>
            </a:extLst>
          </p:cNvPr>
          <p:cNvSpPr/>
          <p:nvPr/>
        </p:nvSpPr>
        <p:spPr>
          <a:xfrm>
            <a:off x="7234178" y="5092861"/>
            <a:ext cx="4550400" cy="1370577"/>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0" i="0" dirty="0">
                <a:solidFill>
                  <a:schemeClr val="tx1"/>
                </a:solidFill>
                <a:effectLst/>
                <a:latin typeface="Segoe UI Semilight" panose="020B0402040204020203" pitchFamily="34" charset="0"/>
                <a:cs typeface="Segoe UI Semilight" panose="020B0402040204020203" pitchFamily="34" charset="0"/>
              </a:rPr>
              <a:t>As Taxi Driver is not registered, it will not be part of Section 9(4) and as it’s a regular taxi service i.e.., transportation of passengers by Taxi is an exempted service. </a:t>
            </a:r>
            <a:endParaRPr lang="en-IN" dirty="0">
              <a:solidFill>
                <a:schemeClr val="tx1"/>
              </a:solidFill>
              <a:latin typeface="Segoe UI Semilight" panose="020B0402040204020203" pitchFamily="34" charset="0"/>
              <a:cs typeface="Segoe UI Semilight" panose="020B0402040204020203" pitchFamily="34" charset="0"/>
            </a:endParaRPr>
          </a:p>
        </p:txBody>
      </p:sp>
      <p:pic>
        <p:nvPicPr>
          <p:cNvPr id="13" name="Picture 12">
            <a:extLst>
              <a:ext uri="{FF2B5EF4-FFF2-40B4-BE49-F238E27FC236}">
                <a16:creationId xmlns:a16="http://schemas.microsoft.com/office/drawing/2014/main" id="{CBD710DC-875F-F109-4913-7D36F6B3683A}"/>
              </a:ext>
            </a:extLst>
          </p:cNvPr>
          <p:cNvPicPr>
            <a:picLocks noChangeAspect="1"/>
          </p:cNvPicPr>
          <p:nvPr/>
        </p:nvPicPr>
        <p:blipFill>
          <a:blip r:embed="rId4"/>
          <a:stretch>
            <a:fillRect/>
          </a:stretch>
        </p:blipFill>
        <p:spPr>
          <a:xfrm>
            <a:off x="431076" y="4403021"/>
            <a:ext cx="1898247" cy="1379680"/>
          </a:xfrm>
          <a:prstGeom prst="rect">
            <a:avLst/>
          </a:prstGeom>
        </p:spPr>
      </p:pic>
    </p:spTree>
    <p:extLst>
      <p:ext uri="{BB962C8B-B14F-4D97-AF65-F5344CB8AC3E}">
        <p14:creationId xmlns:p14="http://schemas.microsoft.com/office/powerpoint/2010/main" val="3599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sz="2800" dirty="0"/>
              <a:t>Scenario to apply Reverse Charge Mechanism</a:t>
            </a:r>
            <a:endParaRPr lang="en-IN" dirty="0"/>
          </a:p>
        </p:txBody>
      </p:sp>
      <p:sp>
        <p:nvSpPr>
          <p:cNvPr id="9" name="TextBox 8">
            <a:extLst>
              <a:ext uri="{FF2B5EF4-FFF2-40B4-BE49-F238E27FC236}">
                <a16:creationId xmlns:a16="http://schemas.microsoft.com/office/drawing/2014/main" id="{D8D34F4B-1FF3-39DF-0153-8EA9FC8D6D21}"/>
              </a:ext>
            </a:extLst>
          </p:cNvPr>
          <p:cNvSpPr txBox="1"/>
          <p:nvPr/>
        </p:nvSpPr>
        <p:spPr>
          <a:xfrm>
            <a:off x="150471" y="5993937"/>
            <a:ext cx="2696281"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600" dirty="0">
                <a:latin typeface="Segoe UI Semilight" panose="020B0402040204020203" pitchFamily="34" charset="0"/>
                <a:cs typeface="Segoe UI Semilight" panose="020B0402040204020203" pitchFamily="34" charset="0"/>
              </a:rPr>
              <a:t>Rajan (based in New Delhi) not registered with GSTIN</a:t>
            </a:r>
            <a:endParaRPr lang="en-IN" sz="1600" dirty="0">
              <a:latin typeface="Segoe UI Semilight" panose="020B0402040204020203" pitchFamily="34" charset="0"/>
              <a:cs typeface="Segoe UI Semilight" panose="020B0402040204020203" pitchFamily="34" charset="0"/>
            </a:endParaRPr>
          </a:p>
        </p:txBody>
      </p:sp>
      <p:sp>
        <p:nvSpPr>
          <p:cNvPr id="12" name="Thought Bubble: Cloud 11">
            <a:extLst>
              <a:ext uri="{FF2B5EF4-FFF2-40B4-BE49-F238E27FC236}">
                <a16:creationId xmlns:a16="http://schemas.microsoft.com/office/drawing/2014/main" id="{3CF7464A-0BF8-3CFC-EC3D-2DE102125916}"/>
              </a:ext>
            </a:extLst>
          </p:cNvPr>
          <p:cNvSpPr/>
          <p:nvPr/>
        </p:nvSpPr>
        <p:spPr>
          <a:xfrm>
            <a:off x="8294477" y="1719417"/>
            <a:ext cx="2974694" cy="2066079"/>
          </a:xfrm>
          <a:prstGeom prst="cloudCallout">
            <a:avLst>
              <a:gd name="adj1" fmla="val -39510"/>
              <a:gd name="adj2" fmla="val 7258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Segoe UI Semilight" panose="020B0402040204020203" pitchFamily="34" charset="0"/>
                <a:cs typeface="Segoe UI Semilight" panose="020B0402040204020203" pitchFamily="34" charset="0"/>
              </a:rPr>
              <a:t>Is RCM applicable for this Consultancy Service? if so, who is liable to pay GST</a:t>
            </a:r>
            <a:endParaRPr lang="en-IN" dirty="0">
              <a:latin typeface="Segoe UI Semilight" panose="020B0402040204020203" pitchFamily="34" charset="0"/>
              <a:cs typeface="Segoe UI Semilight" panose="020B0402040204020203" pitchFamily="34" charset="0"/>
            </a:endParaRPr>
          </a:p>
        </p:txBody>
      </p:sp>
      <p:sp>
        <p:nvSpPr>
          <p:cNvPr id="13" name="Rectangle: Diagonal Corners Rounded 12">
            <a:extLst>
              <a:ext uri="{FF2B5EF4-FFF2-40B4-BE49-F238E27FC236}">
                <a16:creationId xmlns:a16="http://schemas.microsoft.com/office/drawing/2014/main" id="{F8F0F4E8-F839-EC41-3174-C74FEB243979}"/>
              </a:ext>
            </a:extLst>
          </p:cNvPr>
          <p:cNvSpPr/>
          <p:nvPr/>
        </p:nvSpPr>
        <p:spPr>
          <a:xfrm>
            <a:off x="7315199" y="4780344"/>
            <a:ext cx="4726329" cy="1683094"/>
          </a:xfrm>
          <a:prstGeom prst="round2Diag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dirty="0">
                <a:latin typeface="Segoe UI Semilight" panose="020B0402040204020203" pitchFamily="34" charset="0"/>
                <a:cs typeface="Segoe UI Semilight" panose="020B0402040204020203" pitchFamily="34" charset="0"/>
              </a:rPr>
              <a:t>To provide inter-state service, Mr. Rajan would be required to get registered. And once, he gets registered, this would be a transaction between Rajan and Sachin both of whom are registered under the GST, and Sachin pays the liability .</a:t>
            </a:r>
            <a:endParaRPr lang="en-IN" dirty="0">
              <a:latin typeface="Segoe UI Semilight" panose="020B0402040204020203" pitchFamily="34" charset="0"/>
              <a:cs typeface="Segoe UI Semilight" panose="020B0402040204020203" pitchFamily="34" charset="0"/>
            </a:endParaRPr>
          </a:p>
        </p:txBody>
      </p:sp>
      <p:pic>
        <p:nvPicPr>
          <p:cNvPr id="14" name="Picture 13">
            <a:extLst>
              <a:ext uri="{FF2B5EF4-FFF2-40B4-BE49-F238E27FC236}">
                <a16:creationId xmlns:a16="http://schemas.microsoft.com/office/drawing/2014/main" id="{AA1E3E35-1930-C7EE-7638-4C317677A5EF}"/>
              </a:ext>
            </a:extLst>
          </p:cNvPr>
          <p:cNvPicPr>
            <a:picLocks noChangeAspect="1"/>
          </p:cNvPicPr>
          <p:nvPr/>
        </p:nvPicPr>
        <p:blipFill>
          <a:blip r:embed="rId2"/>
          <a:stretch>
            <a:fillRect/>
          </a:stretch>
        </p:blipFill>
        <p:spPr>
          <a:xfrm>
            <a:off x="615622" y="2002419"/>
            <a:ext cx="1329043" cy="3973187"/>
          </a:xfrm>
          <a:prstGeom prst="rect">
            <a:avLst/>
          </a:prstGeom>
        </p:spPr>
      </p:pic>
      <p:pic>
        <p:nvPicPr>
          <p:cNvPr id="15" name="Picture 14">
            <a:extLst>
              <a:ext uri="{FF2B5EF4-FFF2-40B4-BE49-F238E27FC236}">
                <a16:creationId xmlns:a16="http://schemas.microsoft.com/office/drawing/2014/main" id="{E91ED70B-924D-59ED-35E8-A72301EA057B}"/>
              </a:ext>
            </a:extLst>
          </p:cNvPr>
          <p:cNvPicPr>
            <a:picLocks noChangeAspect="1"/>
          </p:cNvPicPr>
          <p:nvPr/>
        </p:nvPicPr>
        <p:blipFill>
          <a:blip r:embed="rId3"/>
          <a:stretch>
            <a:fillRect/>
          </a:stretch>
        </p:blipFill>
        <p:spPr>
          <a:xfrm>
            <a:off x="4692028" y="2567791"/>
            <a:ext cx="2182800" cy="2949742"/>
          </a:xfrm>
          <a:prstGeom prst="rect">
            <a:avLst/>
          </a:prstGeom>
        </p:spPr>
      </p:pic>
      <p:sp>
        <p:nvSpPr>
          <p:cNvPr id="16" name="TextBox 15">
            <a:extLst>
              <a:ext uri="{FF2B5EF4-FFF2-40B4-BE49-F238E27FC236}">
                <a16:creationId xmlns:a16="http://schemas.microsoft.com/office/drawing/2014/main" id="{C8C24CEB-E19A-3E3E-BF58-D8225EFC74D4}"/>
              </a:ext>
            </a:extLst>
          </p:cNvPr>
          <p:cNvSpPr txBox="1"/>
          <p:nvPr/>
        </p:nvSpPr>
        <p:spPr>
          <a:xfrm>
            <a:off x="4815069" y="1732674"/>
            <a:ext cx="297469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latin typeface="Segoe UI Semilight" panose="020B0402040204020203" pitchFamily="34" charset="0"/>
                <a:cs typeface="Segoe UI Semilight" panose="020B0402040204020203" pitchFamily="34" charset="0"/>
              </a:rPr>
              <a:t>Sachin (based in Bangalore) registered with GSTIN</a:t>
            </a:r>
            <a:endParaRPr lang="en-IN" dirty="0">
              <a:latin typeface="Segoe UI Semilight" panose="020B0402040204020203" pitchFamily="34" charset="0"/>
              <a:cs typeface="Segoe UI Semilight" panose="020B0402040204020203" pitchFamily="34" charset="0"/>
            </a:endParaRPr>
          </a:p>
        </p:txBody>
      </p:sp>
      <p:pic>
        <p:nvPicPr>
          <p:cNvPr id="17" name="Picture 16">
            <a:extLst>
              <a:ext uri="{FF2B5EF4-FFF2-40B4-BE49-F238E27FC236}">
                <a16:creationId xmlns:a16="http://schemas.microsoft.com/office/drawing/2014/main" id="{F33180E7-0AA9-57DC-A3C4-3543C83CFE4E}"/>
              </a:ext>
            </a:extLst>
          </p:cNvPr>
          <p:cNvPicPr>
            <a:picLocks noChangeAspect="1"/>
          </p:cNvPicPr>
          <p:nvPr/>
        </p:nvPicPr>
        <p:blipFill>
          <a:blip r:embed="rId4"/>
          <a:stretch>
            <a:fillRect/>
          </a:stretch>
        </p:blipFill>
        <p:spPr>
          <a:xfrm>
            <a:off x="1953181" y="2882659"/>
            <a:ext cx="3470892" cy="553337"/>
          </a:xfrm>
          <a:prstGeom prst="rect">
            <a:avLst/>
          </a:prstGeom>
        </p:spPr>
      </p:pic>
      <p:sp>
        <p:nvSpPr>
          <p:cNvPr id="18" name="TextBox 17">
            <a:extLst>
              <a:ext uri="{FF2B5EF4-FFF2-40B4-BE49-F238E27FC236}">
                <a16:creationId xmlns:a16="http://schemas.microsoft.com/office/drawing/2014/main" id="{D8BFC701-0215-3E4E-620C-95DE04B12590}"/>
              </a:ext>
            </a:extLst>
          </p:cNvPr>
          <p:cNvSpPr txBox="1"/>
          <p:nvPr/>
        </p:nvSpPr>
        <p:spPr>
          <a:xfrm>
            <a:off x="2146130" y="2567791"/>
            <a:ext cx="3171044" cy="369332"/>
          </a:xfrm>
          <a:prstGeom prst="rect">
            <a:avLst/>
          </a:prstGeom>
          <a:noFill/>
        </p:spPr>
        <p:txBody>
          <a:bodyPr wrap="square" rtlCol="0">
            <a:spAutoFit/>
          </a:bodyPr>
          <a:lstStyle/>
          <a:p>
            <a:r>
              <a:rPr lang="en-US" dirty="0">
                <a:latin typeface="Segoe UI Semilight" panose="020B0402040204020203" pitchFamily="34" charset="0"/>
                <a:cs typeface="Segoe UI Semilight" panose="020B0402040204020203" pitchFamily="34" charset="0"/>
              </a:rPr>
              <a:t>Provides Consultancy Services</a:t>
            </a:r>
            <a:endParaRPr lang="en-IN" dirty="0">
              <a:latin typeface="Segoe UI Semilight" panose="020B0402040204020203" pitchFamily="34" charset="0"/>
              <a:cs typeface="Segoe UI Semilight" panose="020B0402040204020203" pitchFamily="34" charset="0"/>
            </a:endParaRPr>
          </a:p>
        </p:txBody>
      </p:sp>
      <p:sp>
        <p:nvSpPr>
          <p:cNvPr id="19" name="Callout: Left Arrow 18">
            <a:extLst>
              <a:ext uri="{FF2B5EF4-FFF2-40B4-BE49-F238E27FC236}">
                <a16:creationId xmlns:a16="http://schemas.microsoft.com/office/drawing/2014/main" id="{F383B52A-DF81-F8DE-D72B-1A8757CD10C9}"/>
              </a:ext>
            </a:extLst>
          </p:cNvPr>
          <p:cNvSpPr/>
          <p:nvPr/>
        </p:nvSpPr>
        <p:spPr>
          <a:xfrm>
            <a:off x="1831153" y="3650295"/>
            <a:ext cx="2886647" cy="2056024"/>
          </a:xfrm>
          <a:prstGeom prst="leftArrowCallout">
            <a:avLst>
              <a:gd name="adj1" fmla="val 7163"/>
              <a:gd name="adj2" fmla="val 11622"/>
              <a:gd name="adj3" fmla="val 25000"/>
              <a:gd name="adj4" fmla="val 64977"/>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600" dirty="0">
                <a:latin typeface="Segoe UI Semilight" panose="020B0402040204020203" pitchFamily="34" charset="0"/>
                <a:cs typeface="Segoe UI Semilight" panose="020B0402040204020203" pitchFamily="34" charset="0"/>
              </a:rPr>
              <a:t>As Ranjan provides inter-state service, he should  mandatorily get registered under GST to provide RCM Service!</a:t>
            </a:r>
          </a:p>
        </p:txBody>
      </p:sp>
    </p:spTree>
    <p:extLst>
      <p:ext uri="{BB962C8B-B14F-4D97-AF65-F5344CB8AC3E}">
        <p14:creationId xmlns:p14="http://schemas.microsoft.com/office/powerpoint/2010/main" val="419851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6" grpId="0" animBg="1"/>
      <p:bldP spid="18" grpId="0"/>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Record reverse charge purchases – Goods / Services</a:t>
            </a:r>
            <a:endParaRPr lang="en-IN" dirty="0"/>
          </a:p>
        </p:txBody>
      </p:sp>
      <p:sp>
        <p:nvSpPr>
          <p:cNvPr id="3" name="Oval 2">
            <a:extLst>
              <a:ext uri="{FF2B5EF4-FFF2-40B4-BE49-F238E27FC236}">
                <a16:creationId xmlns:a16="http://schemas.microsoft.com/office/drawing/2014/main" id="{1B51705C-5E2B-2D79-501F-B6EC3342F9CA}"/>
              </a:ext>
            </a:extLst>
          </p:cNvPr>
          <p:cNvSpPr/>
          <p:nvPr/>
        </p:nvSpPr>
        <p:spPr>
          <a:xfrm>
            <a:off x="8936271" y="3551234"/>
            <a:ext cx="1530116" cy="1530116"/>
          </a:xfrm>
          <a:prstGeom prst="ellipse">
            <a:avLst/>
          </a:prstGeom>
          <a:solidFill>
            <a:srgbClr val="999999">
              <a:lumMod val="20000"/>
              <a:lumOff val="80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83128E8C-561D-3206-28A0-5B7706AEA3F0}"/>
              </a:ext>
            </a:extLst>
          </p:cNvPr>
          <p:cNvSpPr/>
          <p:nvPr/>
        </p:nvSpPr>
        <p:spPr>
          <a:xfrm>
            <a:off x="7039738" y="3551234"/>
            <a:ext cx="1530116" cy="1530116"/>
          </a:xfrm>
          <a:prstGeom prst="ellipse">
            <a:avLst/>
          </a:prstGeom>
          <a:solidFill>
            <a:srgbClr val="999999">
              <a:lumMod val="20000"/>
              <a:lumOff val="80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69F198DA-5A63-9498-121B-C4506C710815}"/>
              </a:ext>
            </a:extLst>
          </p:cNvPr>
          <p:cNvSpPr/>
          <p:nvPr/>
        </p:nvSpPr>
        <p:spPr>
          <a:xfrm>
            <a:off x="5143205" y="3551234"/>
            <a:ext cx="1530116" cy="1530116"/>
          </a:xfrm>
          <a:prstGeom prst="ellipse">
            <a:avLst/>
          </a:prstGeom>
          <a:solidFill>
            <a:srgbClr val="999999">
              <a:lumMod val="20000"/>
              <a:lumOff val="80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82594890-94E7-9973-6900-9CE59B9F61DF}"/>
              </a:ext>
            </a:extLst>
          </p:cNvPr>
          <p:cNvSpPr/>
          <p:nvPr/>
        </p:nvSpPr>
        <p:spPr>
          <a:xfrm>
            <a:off x="3246671" y="3551234"/>
            <a:ext cx="1530116" cy="1530116"/>
          </a:xfrm>
          <a:prstGeom prst="ellipse">
            <a:avLst/>
          </a:prstGeom>
          <a:solidFill>
            <a:srgbClr val="999999">
              <a:lumMod val="20000"/>
              <a:lumOff val="80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E7C316AB-AD29-DF82-1F0E-DD141DF0C27F}"/>
              </a:ext>
            </a:extLst>
          </p:cNvPr>
          <p:cNvSpPr/>
          <p:nvPr/>
        </p:nvSpPr>
        <p:spPr>
          <a:xfrm>
            <a:off x="1350138" y="3551234"/>
            <a:ext cx="1530116" cy="1530116"/>
          </a:xfrm>
          <a:prstGeom prst="ellipse">
            <a:avLst/>
          </a:prstGeom>
          <a:solidFill>
            <a:srgbClr val="999999">
              <a:lumMod val="20000"/>
              <a:lumOff val="80000"/>
            </a:srgbClr>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 name="Freeform 56">
            <a:extLst>
              <a:ext uri="{FF2B5EF4-FFF2-40B4-BE49-F238E27FC236}">
                <a16:creationId xmlns:a16="http://schemas.microsoft.com/office/drawing/2014/main" id="{566C00BA-5098-50EF-0144-D6B4D9B222B8}"/>
              </a:ext>
            </a:extLst>
          </p:cNvPr>
          <p:cNvSpPr/>
          <p:nvPr/>
        </p:nvSpPr>
        <p:spPr>
          <a:xfrm>
            <a:off x="1350139" y="3217334"/>
            <a:ext cx="1898345" cy="1130736"/>
          </a:xfrm>
          <a:custGeom>
            <a:avLst/>
            <a:gdLst>
              <a:gd name="connsiteX0" fmla="*/ 944218 w 944277"/>
              <a:gd name="connsiteY0" fmla="*/ 562413 h 562452"/>
              <a:gd name="connsiteX1" fmla="*/ 816425 w 944277"/>
              <a:gd name="connsiteY1" fmla="*/ -39 h 562452"/>
              <a:gd name="connsiteX2" fmla="*/ 677128 w 944277"/>
              <a:gd name="connsiteY2" fmla="*/ 179355 h 562452"/>
              <a:gd name="connsiteX3" fmla="*/ 63961 w 944277"/>
              <a:gd name="connsiteY3" fmla="*/ 324074 h 562452"/>
              <a:gd name="connsiteX4" fmla="*/ -59 w 944277"/>
              <a:gd name="connsiteY4" fmla="*/ 510736 h 562452"/>
              <a:gd name="connsiteX5" fmla="*/ 512347 w 944277"/>
              <a:gd name="connsiteY5" fmla="*/ 385969 h 562452"/>
              <a:gd name="connsiteX6" fmla="*/ 367820 w 944277"/>
              <a:gd name="connsiteY6" fmla="*/ 562413 h 56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277" h="562452">
                <a:moveTo>
                  <a:pt x="944218" y="562413"/>
                </a:moveTo>
                <a:lnTo>
                  <a:pt x="816425" y="-39"/>
                </a:lnTo>
                <a:lnTo>
                  <a:pt x="677128" y="179355"/>
                </a:lnTo>
                <a:cubicBezTo>
                  <a:pt x="467877" y="49843"/>
                  <a:pt x="193351" y="114636"/>
                  <a:pt x="63961" y="324074"/>
                </a:cubicBezTo>
                <a:cubicBezTo>
                  <a:pt x="28961" y="380728"/>
                  <a:pt x="7082" y="444510"/>
                  <a:pt x="-59" y="510736"/>
                </a:cubicBezTo>
                <a:cubicBezTo>
                  <a:pt x="113690" y="344054"/>
                  <a:pt x="334807" y="290214"/>
                  <a:pt x="512347" y="385969"/>
                </a:cubicBezTo>
                <a:lnTo>
                  <a:pt x="367820" y="562413"/>
                </a:lnTo>
                <a:close/>
              </a:path>
            </a:pathLst>
          </a:custGeom>
          <a:solidFill>
            <a:srgbClr val="2BC5E0"/>
          </a:solidFill>
          <a:ln w="9500"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9" name="Freeform 57">
            <a:extLst>
              <a:ext uri="{FF2B5EF4-FFF2-40B4-BE49-F238E27FC236}">
                <a16:creationId xmlns:a16="http://schemas.microsoft.com/office/drawing/2014/main" id="{4A697F14-1FE5-BD4D-677C-3E1AABB4F55A}"/>
              </a:ext>
            </a:extLst>
          </p:cNvPr>
          <p:cNvSpPr/>
          <p:nvPr/>
        </p:nvSpPr>
        <p:spPr>
          <a:xfrm flipV="1">
            <a:off x="3248483" y="4269795"/>
            <a:ext cx="1898345" cy="1130736"/>
          </a:xfrm>
          <a:custGeom>
            <a:avLst/>
            <a:gdLst>
              <a:gd name="connsiteX0" fmla="*/ 944218 w 944277"/>
              <a:gd name="connsiteY0" fmla="*/ 562413 h 562452"/>
              <a:gd name="connsiteX1" fmla="*/ 816425 w 944277"/>
              <a:gd name="connsiteY1" fmla="*/ -39 h 562452"/>
              <a:gd name="connsiteX2" fmla="*/ 677128 w 944277"/>
              <a:gd name="connsiteY2" fmla="*/ 179355 h 562452"/>
              <a:gd name="connsiteX3" fmla="*/ 63961 w 944277"/>
              <a:gd name="connsiteY3" fmla="*/ 324074 h 562452"/>
              <a:gd name="connsiteX4" fmla="*/ -59 w 944277"/>
              <a:gd name="connsiteY4" fmla="*/ 510736 h 562452"/>
              <a:gd name="connsiteX5" fmla="*/ 512347 w 944277"/>
              <a:gd name="connsiteY5" fmla="*/ 385969 h 562452"/>
              <a:gd name="connsiteX6" fmla="*/ 367820 w 944277"/>
              <a:gd name="connsiteY6" fmla="*/ 562413 h 56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277" h="562452">
                <a:moveTo>
                  <a:pt x="944218" y="562413"/>
                </a:moveTo>
                <a:lnTo>
                  <a:pt x="816425" y="-39"/>
                </a:lnTo>
                <a:lnTo>
                  <a:pt x="677128" y="179355"/>
                </a:lnTo>
                <a:cubicBezTo>
                  <a:pt x="467877" y="49843"/>
                  <a:pt x="193351" y="114636"/>
                  <a:pt x="63961" y="324074"/>
                </a:cubicBezTo>
                <a:cubicBezTo>
                  <a:pt x="28961" y="380728"/>
                  <a:pt x="7082" y="444510"/>
                  <a:pt x="-59" y="510736"/>
                </a:cubicBezTo>
                <a:cubicBezTo>
                  <a:pt x="113690" y="344054"/>
                  <a:pt x="334807" y="290214"/>
                  <a:pt x="512347" y="385969"/>
                </a:cubicBezTo>
                <a:lnTo>
                  <a:pt x="367820" y="562413"/>
                </a:lnTo>
                <a:close/>
              </a:path>
            </a:pathLst>
          </a:custGeom>
          <a:solidFill>
            <a:srgbClr val="2299C0"/>
          </a:solidFill>
          <a:ln w="9500"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0" name="Freeform 59">
            <a:extLst>
              <a:ext uri="{FF2B5EF4-FFF2-40B4-BE49-F238E27FC236}">
                <a16:creationId xmlns:a16="http://schemas.microsoft.com/office/drawing/2014/main" id="{2B5616E3-CB99-C8E0-E312-43B2FC68713A}"/>
              </a:ext>
            </a:extLst>
          </p:cNvPr>
          <p:cNvSpPr/>
          <p:nvPr/>
        </p:nvSpPr>
        <p:spPr>
          <a:xfrm>
            <a:off x="5146828" y="3217334"/>
            <a:ext cx="1898345" cy="1130736"/>
          </a:xfrm>
          <a:custGeom>
            <a:avLst/>
            <a:gdLst>
              <a:gd name="connsiteX0" fmla="*/ 944218 w 944277"/>
              <a:gd name="connsiteY0" fmla="*/ 562413 h 562452"/>
              <a:gd name="connsiteX1" fmla="*/ 816425 w 944277"/>
              <a:gd name="connsiteY1" fmla="*/ -39 h 562452"/>
              <a:gd name="connsiteX2" fmla="*/ 677128 w 944277"/>
              <a:gd name="connsiteY2" fmla="*/ 179355 h 562452"/>
              <a:gd name="connsiteX3" fmla="*/ 63961 w 944277"/>
              <a:gd name="connsiteY3" fmla="*/ 324074 h 562452"/>
              <a:gd name="connsiteX4" fmla="*/ -59 w 944277"/>
              <a:gd name="connsiteY4" fmla="*/ 510736 h 562452"/>
              <a:gd name="connsiteX5" fmla="*/ 512347 w 944277"/>
              <a:gd name="connsiteY5" fmla="*/ 385969 h 562452"/>
              <a:gd name="connsiteX6" fmla="*/ 367820 w 944277"/>
              <a:gd name="connsiteY6" fmla="*/ 562413 h 56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277" h="562452">
                <a:moveTo>
                  <a:pt x="944218" y="562413"/>
                </a:moveTo>
                <a:lnTo>
                  <a:pt x="816425" y="-39"/>
                </a:lnTo>
                <a:lnTo>
                  <a:pt x="677128" y="179355"/>
                </a:lnTo>
                <a:cubicBezTo>
                  <a:pt x="467877" y="49843"/>
                  <a:pt x="193351" y="114636"/>
                  <a:pt x="63961" y="324074"/>
                </a:cubicBezTo>
                <a:cubicBezTo>
                  <a:pt x="28961" y="380728"/>
                  <a:pt x="7082" y="444510"/>
                  <a:pt x="-59" y="510736"/>
                </a:cubicBezTo>
                <a:cubicBezTo>
                  <a:pt x="113690" y="344054"/>
                  <a:pt x="334807" y="290214"/>
                  <a:pt x="512347" y="385969"/>
                </a:cubicBezTo>
                <a:lnTo>
                  <a:pt x="367820" y="562413"/>
                </a:lnTo>
                <a:close/>
              </a:path>
            </a:pathLst>
          </a:custGeom>
          <a:solidFill>
            <a:srgbClr val="228BB9"/>
          </a:solidFill>
          <a:ln w="9500"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1" name="Freeform 60">
            <a:extLst>
              <a:ext uri="{FF2B5EF4-FFF2-40B4-BE49-F238E27FC236}">
                <a16:creationId xmlns:a16="http://schemas.microsoft.com/office/drawing/2014/main" id="{DC8B9474-BC2E-6073-371F-5BC73CBB777D}"/>
              </a:ext>
            </a:extLst>
          </p:cNvPr>
          <p:cNvSpPr/>
          <p:nvPr/>
        </p:nvSpPr>
        <p:spPr>
          <a:xfrm flipV="1">
            <a:off x="7045173" y="4269795"/>
            <a:ext cx="1898345" cy="1130736"/>
          </a:xfrm>
          <a:custGeom>
            <a:avLst/>
            <a:gdLst>
              <a:gd name="connsiteX0" fmla="*/ 944218 w 944277"/>
              <a:gd name="connsiteY0" fmla="*/ 562413 h 562452"/>
              <a:gd name="connsiteX1" fmla="*/ 816425 w 944277"/>
              <a:gd name="connsiteY1" fmla="*/ -39 h 562452"/>
              <a:gd name="connsiteX2" fmla="*/ 677128 w 944277"/>
              <a:gd name="connsiteY2" fmla="*/ 179355 h 562452"/>
              <a:gd name="connsiteX3" fmla="*/ 63961 w 944277"/>
              <a:gd name="connsiteY3" fmla="*/ 324074 h 562452"/>
              <a:gd name="connsiteX4" fmla="*/ -59 w 944277"/>
              <a:gd name="connsiteY4" fmla="*/ 510736 h 562452"/>
              <a:gd name="connsiteX5" fmla="*/ 512347 w 944277"/>
              <a:gd name="connsiteY5" fmla="*/ 385969 h 562452"/>
              <a:gd name="connsiteX6" fmla="*/ 367820 w 944277"/>
              <a:gd name="connsiteY6" fmla="*/ 562413 h 56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277" h="562452">
                <a:moveTo>
                  <a:pt x="944218" y="562413"/>
                </a:moveTo>
                <a:lnTo>
                  <a:pt x="816425" y="-39"/>
                </a:lnTo>
                <a:lnTo>
                  <a:pt x="677128" y="179355"/>
                </a:lnTo>
                <a:cubicBezTo>
                  <a:pt x="467877" y="49843"/>
                  <a:pt x="193351" y="114636"/>
                  <a:pt x="63961" y="324074"/>
                </a:cubicBezTo>
                <a:cubicBezTo>
                  <a:pt x="28961" y="380728"/>
                  <a:pt x="7082" y="444510"/>
                  <a:pt x="-59" y="510736"/>
                </a:cubicBezTo>
                <a:cubicBezTo>
                  <a:pt x="113690" y="344054"/>
                  <a:pt x="334807" y="290214"/>
                  <a:pt x="512347" y="385969"/>
                </a:cubicBezTo>
                <a:lnTo>
                  <a:pt x="367820" y="562413"/>
                </a:lnTo>
                <a:close/>
              </a:path>
            </a:pathLst>
          </a:custGeom>
          <a:solidFill>
            <a:srgbClr val="0F6195"/>
          </a:solidFill>
          <a:ln w="9500"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2" name="Freeform 61">
            <a:extLst>
              <a:ext uri="{FF2B5EF4-FFF2-40B4-BE49-F238E27FC236}">
                <a16:creationId xmlns:a16="http://schemas.microsoft.com/office/drawing/2014/main" id="{63E62DBF-6726-347E-8C6C-CD27F1E19220}"/>
              </a:ext>
            </a:extLst>
          </p:cNvPr>
          <p:cNvSpPr/>
          <p:nvPr/>
        </p:nvSpPr>
        <p:spPr>
          <a:xfrm>
            <a:off x="8943517" y="3217334"/>
            <a:ext cx="1898345" cy="1130736"/>
          </a:xfrm>
          <a:custGeom>
            <a:avLst/>
            <a:gdLst>
              <a:gd name="connsiteX0" fmla="*/ 944218 w 944277"/>
              <a:gd name="connsiteY0" fmla="*/ 562413 h 562452"/>
              <a:gd name="connsiteX1" fmla="*/ 816425 w 944277"/>
              <a:gd name="connsiteY1" fmla="*/ -39 h 562452"/>
              <a:gd name="connsiteX2" fmla="*/ 677128 w 944277"/>
              <a:gd name="connsiteY2" fmla="*/ 179355 h 562452"/>
              <a:gd name="connsiteX3" fmla="*/ 63961 w 944277"/>
              <a:gd name="connsiteY3" fmla="*/ 324074 h 562452"/>
              <a:gd name="connsiteX4" fmla="*/ -59 w 944277"/>
              <a:gd name="connsiteY4" fmla="*/ 510736 h 562452"/>
              <a:gd name="connsiteX5" fmla="*/ 512347 w 944277"/>
              <a:gd name="connsiteY5" fmla="*/ 385969 h 562452"/>
              <a:gd name="connsiteX6" fmla="*/ 367820 w 944277"/>
              <a:gd name="connsiteY6" fmla="*/ 562413 h 56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4277" h="562452">
                <a:moveTo>
                  <a:pt x="944218" y="562413"/>
                </a:moveTo>
                <a:lnTo>
                  <a:pt x="816425" y="-39"/>
                </a:lnTo>
                <a:lnTo>
                  <a:pt x="677128" y="179355"/>
                </a:lnTo>
                <a:cubicBezTo>
                  <a:pt x="467877" y="49843"/>
                  <a:pt x="193351" y="114636"/>
                  <a:pt x="63961" y="324074"/>
                </a:cubicBezTo>
                <a:cubicBezTo>
                  <a:pt x="28961" y="380728"/>
                  <a:pt x="7082" y="444510"/>
                  <a:pt x="-59" y="510736"/>
                </a:cubicBezTo>
                <a:cubicBezTo>
                  <a:pt x="113690" y="344054"/>
                  <a:pt x="334807" y="290214"/>
                  <a:pt x="512347" y="385969"/>
                </a:cubicBezTo>
                <a:lnTo>
                  <a:pt x="367820" y="562413"/>
                </a:lnTo>
                <a:close/>
              </a:path>
            </a:pathLst>
          </a:custGeom>
          <a:solidFill>
            <a:srgbClr val="0C5198"/>
          </a:solidFill>
          <a:ln w="9500" cap="flat">
            <a:noFill/>
            <a:prstDash val="solid"/>
            <a:miter/>
          </a:ln>
        </p:spPr>
        <p:txBody>
          <a:bodyPr rtlCol="0"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3" name="Rectangle 12">
            <a:extLst>
              <a:ext uri="{FF2B5EF4-FFF2-40B4-BE49-F238E27FC236}">
                <a16:creationId xmlns:a16="http://schemas.microsoft.com/office/drawing/2014/main" id="{8769FF51-CEA0-4B34-20F6-3C697DCB5A6F}"/>
              </a:ext>
            </a:extLst>
          </p:cNvPr>
          <p:cNvSpPr/>
          <p:nvPr/>
        </p:nvSpPr>
        <p:spPr>
          <a:xfrm>
            <a:off x="2939968" y="1960955"/>
            <a:ext cx="2262951" cy="646331"/>
          </a:xfrm>
          <a:prstGeom prst="rect">
            <a:avLst/>
          </a:prstGeom>
        </p:spPr>
        <p:txBody>
          <a:bodyPr wrap="square">
            <a:spAutoFit/>
          </a:bodyPr>
          <a:lstStyle/>
          <a:p>
            <a:pPr algn="ctr" defTabSz="914217"/>
            <a:r>
              <a:rPr lang="en-US" sz="12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Record inward supply of goods/service purchases under reverse charge</a:t>
            </a:r>
          </a:p>
        </p:txBody>
      </p:sp>
      <p:sp>
        <p:nvSpPr>
          <p:cNvPr id="14" name="TextBox 13">
            <a:extLst>
              <a:ext uri="{FF2B5EF4-FFF2-40B4-BE49-F238E27FC236}">
                <a16:creationId xmlns:a16="http://schemas.microsoft.com/office/drawing/2014/main" id="{18E06141-27D8-F1F1-C775-1ABDD59E5F66}"/>
              </a:ext>
            </a:extLst>
          </p:cNvPr>
          <p:cNvSpPr txBox="1"/>
          <p:nvPr/>
        </p:nvSpPr>
        <p:spPr>
          <a:xfrm>
            <a:off x="2939969" y="2699907"/>
            <a:ext cx="2262950" cy="769441"/>
          </a:xfrm>
          <a:prstGeom prst="rect">
            <a:avLst/>
          </a:prstGeom>
          <a:noFill/>
        </p:spPr>
        <p:txBody>
          <a:bodyPr wrap="square" rtlCol="0">
            <a:spAutoFit/>
          </a:bodyPr>
          <a:lstStyle/>
          <a:p>
            <a:pPr algn="ctr" defTabSz="914217"/>
            <a:r>
              <a:rPr lang="en-US" sz="1100" dirty="0">
                <a:solidFill>
                  <a:srgbClr val="333333"/>
                </a:solidFill>
                <a:latin typeface="Segoe UI Semilight" panose="020B0402040204020203" pitchFamily="34" charset="0"/>
                <a:cs typeface="Segoe UI Semilight" panose="020B0402040204020203" pitchFamily="34" charset="0"/>
              </a:rPr>
              <a:t>Record purchase with item / accounts invoice will participate in </a:t>
            </a:r>
            <a:r>
              <a:rPr lang="en-US" sz="1100" b="1" i="0" dirty="0">
                <a:solidFill>
                  <a:srgbClr val="333333"/>
                </a:solidFill>
                <a:effectLst/>
                <a:latin typeface="Segoe UI Semilight" panose="020B0402040204020203" pitchFamily="34" charset="0"/>
                <a:cs typeface="Segoe UI Semilight" panose="020B0402040204020203" pitchFamily="34" charset="0"/>
              </a:rPr>
              <a:t>3.1 Tax on Outward and Reverse Charge Inward Supplies</a:t>
            </a:r>
            <a:endParaRPr lang="en-US" sz="1100" dirty="0">
              <a:solidFill>
                <a:srgbClr val="333333"/>
              </a:solidFill>
              <a:latin typeface="Segoe UI Semilight" panose="020B0402040204020203" pitchFamily="34" charset="0"/>
              <a:cs typeface="Segoe UI Semilight" panose="020B0402040204020203" pitchFamily="34" charset="0"/>
            </a:endParaRPr>
          </a:p>
        </p:txBody>
      </p:sp>
      <p:sp>
        <p:nvSpPr>
          <p:cNvPr id="15" name="Rectangle 14">
            <a:extLst>
              <a:ext uri="{FF2B5EF4-FFF2-40B4-BE49-F238E27FC236}">
                <a16:creationId xmlns:a16="http://schemas.microsoft.com/office/drawing/2014/main" id="{4905E054-6918-3E7B-13D1-733691053361}"/>
              </a:ext>
            </a:extLst>
          </p:cNvPr>
          <p:cNvSpPr/>
          <p:nvPr/>
        </p:nvSpPr>
        <p:spPr>
          <a:xfrm>
            <a:off x="5147560" y="5279933"/>
            <a:ext cx="1984759" cy="461665"/>
          </a:xfrm>
          <a:prstGeom prst="rect">
            <a:avLst/>
          </a:prstGeom>
        </p:spPr>
        <p:txBody>
          <a:bodyPr wrap="square">
            <a:spAutoFit/>
          </a:bodyPr>
          <a:lstStyle/>
          <a:p>
            <a:pPr algn="ctr" defTabSz="914217"/>
            <a:r>
              <a:rPr lang="en-US" sz="12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Raise Tax Liability and Claim Input Tax Credit</a:t>
            </a:r>
          </a:p>
        </p:txBody>
      </p:sp>
      <p:sp>
        <p:nvSpPr>
          <p:cNvPr id="16" name="TextBox 15">
            <a:extLst>
              <a:ext uri="{FF2B5EF4-FFF2-40B4-BE49-F238E27FC236}">
                <a16:creationId xmlns:a16="http://schemas.microsoft.com/office/drawing/2014/main" id="{E6815CD3-E2CE-C452-BC43-0A9E841B08CB}"/>
              </a:ext>
            </a:extLst>
          </p:cNvPr>
          <p:cNvSpPr txBox="1"/>
          <p:nvPr/>
        </p:nvSpPr>
        <p:spPr>
          <a:xfrm>
            <a:off x="3582950" y="5707144"/>
            <a:ext cx="4205958" cy="938719"/>
          </a:xfrm>
          <a:prstGeom prst="rect">
            <a:avLst/>
          </a:prstGeom>
          <a:noFill/>
        </p:spPr>
        <p:txBody>
          <a:bodyPr wrap="square" rtlCol="0">
            <a:spAutoFit/>
          </a:bodyPr>
          <a:lstStyle/>
          <a:p>
            <a:pPr algn="ctr" defTabSz="914217"/>
            <a:r>
              <a:rPr lang="en-US" sz="1100" dirty="0">
                <a:solidFill>
                  <a:srgbClr val="333333"/>
                </a:solidFill>
                <a:latin typeface="Segoe UI Semilight" panose="020B0402040204020203" pitchFamily="34" charset="0"/>
                <a:cs typeface="Segoe UI Semilight" panose="020B0402040204020203" pitchFamily="34" charset="0"/>
              </a:rPr>
              <a:t>Alt+G (Go To) &gt; press F7 (Journal)</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Alt+J. - </a:t>
            </a:r>
            <a:r>
              <a:rPr lang="en-IN" sz="1100" i="0" dirty="0">
                <a:solidFill>
                  <a:srgbClr val="333333"/>
                </a:solidFill>
                <a:effectLst/>
                <a:latin typeface="Segoe UI Semilight" panose="020B0402040204020203" pitchFamily="34" charset="0"/>
                <a:cs typeface="Segoe UI Semilight" panose="020B0402040204020203" pitchFamily="34" charset="0"/>
              </a:rPr>
              <a:t>Stat Adjustment Details</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Nature of Adjustment: Increase in Tax Liability &amp; Input Tax Credit</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Additional Nature of Adjustment: Purchase Under Reverse Charge from Registered Dealer, if URD – then Purchase from Unregistered</a:t>
            </a:r>
          </a:p>
        </p:txBody>
      </p:sp>
      <p:sp>
        <p:nvSpPr>
          <p:cNvPr id="17" name="Rectangle 16">
            <a:extLst>
              <a:ext uri="{FF2B5EF4-FFF2-40B4-BE49-F238E27FC236}">
                <a16:creationId xmlns:a16="http://schemas.microsoft.com/office/drawing/2014/main" id="{71874AC2-C24B-CAA6-3C8A-2B62F45DEF12}"/>
              </a:ext>
            </a:extLst>
          </p:cNvPr>
          <p:cNvSpPr/>
          <p:nvPr/>
        </p:nvSpPr>
        <p:spPr>
          <a:xfrm>
            <a:off x="7010207" y="2021274"/>
            <a:ext cx="1534924" cy="461665"/>
          </a:xfrm>
          <a:prstGeom prst="rect">
            <a:avLst/>
          </a:prstGeom>
        </p:spPr>
        <p:txBody>
          <a:bodyPr wrap="square">
            <a:spAutoFit/>
          </a:bodyPr>
          <a:lstStyle/>
          <a:p>
            <a:pPr algn="ctr" defTabSz="914217"/>
            <a:r>
              <a:rPr lang="en-US" sz="12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Payment of RCM to GSTIN </a:t>
            </a:r>
          </a:p>
        </p:txBody>
      </p:sp>
      <p:sp>
        <p:nvSpPr>
          <p:cNvPr id="18" name="TextBox 17">
            <a:extLst>
              <a:ext uri="{FF2B5EF4-FFF2-40B4-BE49-F238E27FC236}">
                <a16:creationId xmlns:a16="http://schemas.microsoft.com/office/drawing/2014/main" id="{A07A2505-6AA8-770D-881A-9666A5339F1E}"/>
              </a:ext>
            </a:extLst>
          </p:cNvPr>
          <p:cNvSpPr txBox="1"/>
          <p:nvPr/>
        </p:nvSpPr>
        <p:spPr>
          <a:xfrm>
            <a:off x="6304514" y="2538680"/>
            <a:ext cx="3480037" cy="600164"/>
          </a:xfrm>
          <a:prstGeom prst="rect">
            <a:avLst/>
          </a:prstGeom>
          <a:noFill/>
        </p:spPr>
        <p:txBody>
          <a:bodyPr wrap="square" rtlCol="0">
            <a:spAutoFit/>
          </a:bodyPr>
          <a:lstStyle/>
          <a:p>
            <a:pPr algn="ctr" defTabSz="914217"/>
            <a:r>
              <a:rPr lang="en-US" sz="1100" dirty="0">
                <a:solidFill>
                  <a:srgbClr val="333333"/>
                </a:solidFill>
                <a:latin typeface="Segoe UI Semilight" panose="020B0402040204020203" pitchFamily="34" charset="0"/>
                <a:cs typeface="Segoe UI Semilight" panose="020B0402040204020203" pitchFamily="34" charset="0"/>
              </a:rPr>
              <a:t>Alt+G (Go To) &gt; press F5 (Payment)</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Alt+J. - </a:t>
            </a:r>
            <a:r>
              <a:rPr lang="en-IN" sz="1100" i="0" dirty="0">
                <a:solidFill>
                  <a:srgbClr val="333333"/>
                </a:solidFill>
                <a:effectLst/>
                <a:latin typeface="Segoe UI Semilight" panose="020B0402040204020203" pitchFamily="34" charset="0"/>
                <a:cs typeface="Segoe UI Semilight" panose="020B0402040204020203" pitchFamily="34" charset="0"/>
              </a:rPr>
              <a:t>Stat Adjustment Details</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Nature of Payment: Payment under Reverse Charge</a:t>
            </a:r>
          </a:p>
        </p:txBody>
      </p:sp>
      <p:sp>
        <p:nvSpPr>
          <p:cNvPr id="19" name="Rectangle 18">
            <a:extLst>
              <a:ext uri="{FF2B5EF4-FFF2-40B4-BE49-F238E27FC236}">
                <a16:creationId xmlns:a16="http://schemas.microsoft.com/office/drawing/2014/main" id="{FE81DE1A-4A4E-70DE-D7DF-90CAB95D270F}"/>
              </a:ext>
            </a:extLst>
          </p:cNvPr>
          <p:cNvSpPr/>
          <p:nvPr/>
        </p:nvSpPr>
        <p:spPr>
          <a:xfrm>
            <a:off x="1686417" y="4542857"/>
            <a:ext cx="857559" cy="461665"/>
          </a:xfrm>
          <a:prstGeom prst="rect">
            <a:avLst/>
          </a:prstGeom>
        </p:spPr>
        <p:txBody>
          <a:bodyPr wrap="square">
            <a:spAutoFit/>
          </a:bodyPr>
          <a:lstStyle/>
          <a:p>
            <a:pPr algn="ctr" defTabSz="914217"/>
            <a:r>
              <a:rPr lang="en-US" sz="24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01</a:t>
            </a:r>
          </a:p>
        </p:txBody>
      </p:sp>
      <p:sp>
        <p:nvSpPr>
          <p:cNvPr id="20" name="Rectangle 19">
            <a:extLst>
              <a:ext uri="{FF2B5EF4-FFF2-40B4-BE49-F238E27FC236}">
                <a16:creationId xmlns:a16="http://schemas.microsoft.com/office/drawing/2014/main" id="{560CA023-995D-CE90-6955-3E0A775011F3}"/>
              </a:ext>
            </a:extLst>
          </p:cNvPr>
          <p:cNvSpPr/>
          <p:nvPr/>
        </p:nvSpPr>
        <p:spPr>
          <a:xfrm>
            <a:off x="3582950" y="3782702"/>
            <a:ext cx="857559" cy="461665"/>
          </a:xfrm>
          <a:prstGeom prst="rect">
            <a:avLst/>
          </a:prstGeom>
        </p:spPr>
        <p:txBody>
          <a:bodyPr wrap="square">
            <a:spAutoFit/>
          </a:bodyPr>
          <a:lstStyle/>
          <a:p>
            <a:pPr algn="ctr" defTabSz="914217"/>
            <a:r>
              <a:rPr lang="en-US" sz="24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02</a:t>
            </a:r>
          </a:p>
        </p:txBody>
      </p:sp>
      <p:sp>
        <p:nvSpPr>
          <p:cNvPr id="21" name="Rectangle 20">
            <a:extLst>
              <a:ext uri="{FF2B5EF4-FFF2-40B4-BE49-F238E27FC236}">
                <a16:creationId xmlns:a16="http://schemas.microsoft.com/office/drawing/2014/main" id="{DAD9B504-18FE-CDA5-CACC-FA3538D256BC}"/>
              </a:ext>
            </a:extLst>
          </p:cNvPr>
          <p:cNvSpPr/>
          <p:nvPr/>
        </p:nvSpPr>
        <p:spPr>
          <a:xfrm>
            <a:off x="5477736" y="4542856"/>
            <a:ext cx="857559" cy="461665"/>
          </a:xfrm>
          <a:prstGeom prst="rect">
            <a:avLst/>
          </a:prstGeom>
        </p:spPr>
        <p:txBody>
          <a:bodyPr wrap="square">
            <a:spAutoFit/>
          </a:bodyPr>
          <a:lstStyle/>
          <a:p>
            <a:pPr algn="ctr" defTabSz="914217"/>
            <a:r>
              <a:rPr lang="en-US" sz="24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03</a:t>
            </a:r>
          </a:p>
        </p:txBody>
      </p:sp>
      <p:sp>
        <p:nvSpPr>
          <p:cNvPr id="22" name="Rectangle 21">
            <a:extLst>
              <a:ext uri="{FF2B5EF4-FFF2-40B4-BE49-F238E27FC236}">
                <a16:creationId xmlns:a16="http://schemas.microsoft.com/office/drawing/2014/main" id="{C3CD3FA1-27CE-0B25-0917-489427B331B6}"/>
              </a:ext>
            </a:extLst>
          </p:cNvPr>
          <p:cNvSpPr/>
          <p:nvPr/>
        </p:nvSpPr>
        <p:spPr>
          <a:xfrm>
            <a:off x="7374664" y="3785060"/>
            <a:ext cx="857559" cy="461665"/>
          </a:xfrm>
          <a:prstGeom prst="rect">
            <a:avLst/>
          </a:prstGeom>
        </p:spPr>
        <p:txBody>
          <a:bodyPr wrap="square">
            <a:spAutoFit/>
          </a:bodyPr>
          <a:lstStyle/>
          <a:p>
            <a:pPr algn="ctr" defTabSz="914217"/>
            <a:r>
              <a:rPr lang="en-US" sz="24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04</a:t>
            </a:r>
          </a:p>
        </p:txBody>
      </p:sp>
      <p:sp>
        <p:nvSpPr>
          <p:cNvPr id="23" name="Rectangle 22">
            <a:extLst>
              <a:ext uri="{FF2B5EF4-FFF2-40B4-BE49-F238E27FC236}">
                <a16:creationId xmlns:a16="http://schemas.microsoft.com/office/drawing/2014/main" id="{DE92515B-05B2-4867-F91F-FA10635FC2E7}"/>
              </a:ext>
            </a:extLst>
          </p:cNvPr>
          <p:cNvSpPr/>
          <p:nvPr/>
        </p:nvSpPr>
        <p:spPr>
          <a:xfrm>
            <a:off x="1040448" y="5281283"/>
            <a:ext cx="2206223" cy="461665"/>
          </a:xfrm>
          <a:prstGeom prst="rect">
            <a:avLst/>
          </a:prstGeom>
        </p:spPr>
        <p:txBody>
          <a:bodyPr wrap="square">
            <a:spAutoFit/>
          </a:bodyPr>
          <a:lstStyle/>
          <a:p>
            <a:pPr algn="ctr" defTabSz="914217"/>
            <a:r>
              <a:rPr lang="en-US" sz="12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Create Stock / Service Master with RCM Enabled</a:t>
            </a:r>
          </a:p>
        </p:txBody>
      </p:sp>
      <p:sp>
        <p:nvSpPr>
          <p:cNvPr id="24" name="TextBox 23">
            <a:extLst>
              <a:ext uri="{FF2B5EF4-FFF2-40B4-BE49-F238E27FC236}">
                <a16:creationId xmlns:a16="http://schemas.microsoft.com/office/drawing/2014/main" id="{25DB7F88-EBF7-8C41-4EBA-6E301276966F}"/>
              </a:ext>
            </a:extLst>
          </p:cNvPr>
          <p:cNvSpPr txBox="1"/>
          <p:nvPr/>
        </p:nvSpPr>
        <p:spPr>
          <a:xfrm>
            <a:off x="711201" y="5722175"/>
            <a:ext cx="2825692" cy="938719"/>
          </a:xfrm>
          <a:prstGeom prst="rect">
            <a:avLst/>
          </a:prstGeom>
          <a:noFill/>
        </p:spPr>
        <p:txBody>
          <a:bodyPr wrap="square" rtlCol="0">
            <a:spAutoFit/>
          </a:bodyPr>
          <a:lstStyle/>
          <a:p>
            <a:pPr algn="ctr" defTabSz="914217"/>
            <a:r>
              <a:rPr lang="en-US" sz="1100" dirty="0">
                <a:solidFill>
                  <a:srgbClr val="333333"/>
                </a:solidFill>
                <a:latin typeface="Segoe UI Semilight" panose="020B0402040204020203" pitchFamily="34" charset="0"/>
                <a:cs typeface="Segoe UI Semilight" panose="020B0402040204020203" pitchFamily="34" charset="0"/>
              </a:rPr>
              <a:t>GST Rate Details &gt; </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Applicable for Reverse Charge: Yes</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Not Shown - </a:t>
            </a:r>
            <a:r>
              <a:rPr lang="en-US" sz="1100" i="0" dirty="0">
                <a:solidFill>
                  <a:srgbClr val="333333"/>
                </a:solidFill>
                <a:effectLst/>
                <a:latin typeface="Segoe UI Semilight" panose="020B0402040204020203" pitchFamily="34" charset="0"/>
                <a:cs typeface="Segoe UI Semilight" panose="020B0402040204020203" pitchFamily="34" charset="0"/>
              </a:rPr>
              <a:t>press F12 (Configure) &gt;  Enable Reverse Charge calculation to Yes.</a:t>
            </a:r>
            <a:endParaRPr lang="en-US" sz="11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endParaRPr>
          </a:p>
        </p:txBody>
      </p:sp>
      <p:sp>
        <p:nvSpPr>
          <p:cNvPr id="25" name="Rectangle 24">
            <a:extLst>
              <a:ext uri="{FF2B5EF4-FFF2-40B4-BE49-F238E27FC236}">
                <a16:creationId xmlns:a16="http://schemas.microsoft.com/office/drawing/2014/main" id="{FBE497AB-BE24-8651-EF3A-7A6AFE04BA6E}"/>
              </a:ext>
            </a:extLst>
          </p:cNvPr>
          <p:cNvSpPr/>
          <p:nvPr/>
        </p:nvSpPr>
        <p:spPr>
          <a:xfrm>
            <a:off x="9272550" y="4542856"/>
            <a:ext cx="857559" cy="461665"/>
          </a:xfrm>
          <a:prstGeom prst="rect">
            <a:avLst/>
          </a:prstGeom>
        </p:spPr>
        <p:txBody>
          <a:bodyPr wrap="square">
            <a:spAutoFit/>
          </a:bodyPr>
          <a:lstStyle/>
          <a:p>
            <a:pPr algn="ctr" defTabSz="914217"/>
            <a:r>
              <a:rPr lang="en-US" sz="24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05</a:t>
            </a:r>
          </a:p>
        </p:txBody>
      </p:sp>
      <p:sp>
        <p:nvSpPr>
          <p:cNvPr id="26" name="Rectangle 25">
            <a:extLst>
              <a:ext uri="{FF2B5EF4-FFF2-40B4-BE49-F238E27FC236}">
                <a16:creationId xmlns:a16="http://schemas.microsoft.com/office/drawing/2014/main" id="{CDC483E7-3944-FD93-004C-2E9DF5A0668B}"/>
              </a:ext>
            </a:extLst>
          </p:cNvPr>
          <p:cNvSpPr/>
          <p:nvPr/>
        </p:nvSpPr>
        <p:spPr>
          <a:xfrm>
            <a:off x="8940627" y="5279933"/>
            <a:ext cx="2177826" cy="461665"/>
          </a:xfrm>
          <a:prstGeom prst="rect">
            <a:avLst/>
          </a:prstGeom>
        </p:spPr>
        <p:txBody>
          <a:bodyPr wrap="square">
            <a:spAutoFit/>
          </a:bodyPr>
          <a:lstStyle/>
          <a:p>
            <a:pPr algn="ctr" defTabSz="914217"/>
            <a:r>
              <a:rPr lang="en-US" sz="1200" b="1" dirty="0">
                <a:solidFill>
                  <a:srgbClr val="363E48"/>
                </a:solidFill>
                <a:latin typeface="Segoe UI Semilight" panose="020B0402040204020203" pitchFamily="34" charset="0"/>
                <a:ea typeface="Roboto Medium" panose="02000000000000000000" pitchFamily="2" charset="0"/>
                <a:cs typeface="Segoe UI Semilight" panose="020B0402040204020203" pitchFamily="34" charset="0"/>
              </a:rPr>
              <a:t>Adjust ITC against existing liability</a:t>
            </a:r>
          </a:p>
        </p:txBody>
      </p:sp>
      <p:sp>
        <p:nvSpPr>
          <p:cNvPr id="27" name="TextBox 26">
            <a:extLst>
              <a:ext uri="{FF2B5EF4-FFF2-40B4-BE49-F238E27FC236}">
                <a16:creationId xmlns:a16="http://schemas.microsoft.com/office/drawing/2014/main" id="{5C1F39FA-F2B4-2133-D356-3245F585ED3E}"/>
              </a:ext>
            </a:extLst>
          </p:cNvPr>
          <p:cNvSpPr txBox="1"/>
          <p:nvPr/>
        </p:nvSpPr>
        <p:spPr>
          <a:xfrm>
            <a:off x="8079130" y="5741598"/>
            <a:ext cx="3275636" cy="769441"/>
          </a:xfrm>
          <a:prstGeom prst="rect">
            <a:avLst/>
          </a:prstGeom>
          <a:noFill/>
        </p:spPr>
        <p:txBody>
          <a:bodyPr wrap="square" rtlCol="0">
            <a:spAutoFit/>
          </a:bodyPr>
          <a:lstStyle/>
          <a:p>
            <a:pPr algn="ctr" defTabSz="914217"/>
            <a:r>
              <a:rPr lang="en-US" sz="1100" dirty="0">
                <a:solidFill>
                  <a:srgbClr val="333333"/>
                </a:solidFill>
                <a:latin typeface="Segoe UI Semilight" panose="020B0402040204020203" pitchFamily="34" charset="0"/>
                <a:cs typeface="Segoe UI Semilight" panose="020B0402040204020203" pitchFamily="34" charset="0"/>
              </a:rPr>
              <a:t>Alt+G (Go To) &gt; press F7 (Journal)</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Alt+J. - Stat Adjustment Details</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Nature of Adjustment: Decrease  in Tax Liability  </a:t>
            </a:r>
          </a:p>
          <a:p>
            <a:pPr algn="ctr" defTabSz="914217"/>
            <a:r>
              <a:rPr lang="en-US" sz="1100" dirty="0">
                <a:solidFill>
                  <a:srgbClr val="333333"/>
                </a:solidFill>
                <a:latin typeface="Segoe UI Semilight" panose="020B0402040204020203" pitchFamily="34" charset="0"/>
                <a:cs typeface="Segoe UI Semilight" panose="020B0402040204020203" pitchFamily="34" charset="0"/>
              </a:rPr>
              <a:t>Additional Nature of Adjustment: Others</a:t>
            </a:r>
          </a:p>
        </p:txBody>
      </p:sp>
    </p:spTree>
    <p:extLst>
      <p:ext uri="{BB962C8B-B14F-4D97-AF65-F5344CB8AC3E}">
        <p14:creationId xmlns:p14="http://schemas.microsoft.com/office/powerpoint/2010/main" val="266727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BD83F-1A2F-6486-0570-703C1798D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A8AD4-AC5C-50DD-25B9-D354EF751CFF}"/>
              </a:ext>
            </a:extLst>
          </p:cNvPr>
          <p:cNvSpPr>
            <a:spLocks noGrp="1"/>
          </p:cNvSpPr>
          <p:nvPr>
            <p:ph type="title"/>
          </p:nvPr>
        </p:nvSpPr>
        <p:spPr>
          <a:xfrm>
            <a:off x="452070" y="1075453"/>
            <a:ext cx="11152980" cy="454884"/>
          </a:xfrm>
        </p:spPr>
        <p:txBody>
          <a:bodyPr>
            <a:normAutofit fontScale="90000"/>
          </a:bodyPr>
          <a:lstStyle/>
          <a:p>
            <a:r>
              <a:rPr lang="en-US" sz="3600" dirty="0"/>
              <a:t>Imports</a:t>
            </a:r>
            <a:endParaRPr lang="en-IN" sz="2600" dirty="0"/>
          </a:p>
        </p:txBody>
      </p:sp>
      <p:sp>
        <p:nvSpPr>
          <p:cNvPr id="3" name="TextBox 2">
            <a:extLst>
              <a:ext uri="{FF2B5EF4-FFF2-40B4-BE49-F238E27FC236}">
                <a16:creationId xmlns:a16="http://schemas.microsoft.com/office/drawing/2014/main" id="{08F46525-AAE5-B910-DC59-4A8F9FBDB728}"/>
              </a:ext>
            </a:extLst>
          </p:cNvPr>
          <p:cNvSpPr txBox="1"/>
          <p:nvPr/>
        </p:nvSpPr>
        <p:spPr>
          <a:xfrm>
            <a:off x="452070" y="1851949"/>
            <a:ext cx="10578603" cy="1477328"/>
          </a:xfrm>
          <a:prstGeom prst="rect">
            <a:avLst/>
          </a:prstGeom>
          <a:noFill/>
        </p:spPr>
        <p:txBody>
          <a:bodyPr wrap="square" rtlCol="0">
            <a:spAutoFit/>
          </a:bodyPr>
          <a:lstStyle/>
          <a:p>
            <a:r>
              <a:rPr lang="en-US" dirty="0">
                <a:latin typeface="Segoe UI Semilight" panose="020B0402040204020203" pitchFamily="34" charset="0"/>
                <a:cs typeface="Segoe UI Semilight" panose="020B0402040204020203" pitchFamily="34" charset="0"/>
              </a:rPr>
              <a:t>In case of suppliers outside of India and importing/purchasing  of goods from them are considered import of goods, are similar to inter-state supplies and attract integrated tax (IGST). Additionally, you have to pay Customs Duty on such purchases. All the taxes and duties on import of goods are paid on a reverse charge basis, that is, the liability to pay tax is on the recipient of the supply of goods instead of the supplier.</a:t>
            </a:r>
            <a:endParaRPr lang="en-IN" dirty="0">
              <a:latin typeface="Segoe UI Semilight" panose="020B0402040204020203" pitchFamily="34" charset="0"/>
              <a:cs typeface="Segoe UI Semilight" panose="020B0402040204020203" pitchFamily="34" charset="0"/>
            </a:endParaRPr>
          </a:p>
        </p:txBody>
      </p:sp>
      <p:graphicFrame>
        <p:nvGraphicFramePr>
          <p:cNvPr id="5" name="Diagram 4">
            <a:extLst>
              <a:ext uri="{FF2B5EF4-FFF2-40B4-BE49-F238E27FC236}">
                <a16:creationId xmlns:a16="http://schemas.microsoft.com/office/drawing/2014/main" id="{7B231D75-0E94-349E-BE5E-F9D5D9D1C908}"/>
              </a:ext>
            </a:extLst>
          </p:cNvPr>
          <p:cNvGraphicFramePr/>
          <p:nvPr>
            <p:extLst>
              <p:ext uri="{D42A27DB-BD31-4B8C-83A1-F6EECF244321}">
                <p14:modId xmlns:p14="http://schemas.microsoft.com/office/powerpoint/2010/main" val="2121150593"/>
              </p:ext>
            </p:extLst>
          </p:nvPr>
        </p:nvGraphicFramePr>
        <p:xfrm>
          <a:off x="821802" y="3528724"/>
          <a:ext cx="10578603" cy="3010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3368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US" dirty="0"/>
              <a:t>Take away on reverse charge Mechanism</a:t>
            </a:r>
            <a:endParaRPr lang="en-IN" dirty="0"/>
          </a:p>
        </p:txBody>
      </p:sp>
      <p:sp>
        <p:nvSpPr>
          <p:cNvPr id="4" name="Freeform 161">
            <a:extLst>
              <a:ext uri="{FF2B5EF4-FFF2-40B4-BE49-F238E27FC236}">
                <a16:creationId xmlns:a16="http://schemas.microsoft.com/office/drawing/2014/main" id="{E2C2EDF8-6D22-471E-AB99-A4C519DA01BF}"/>
              </a:ext>
            </a:extLst>
          </p:cNvPr>
          <p:cNvSpPr>
            <a:spLocks noChangeArrowheads="1"/>
          </p:cNvSpPr>
          <p:nvPr/>
        </p:nvSpPr>
        <p:spPr bwMode="auto">
          <a:xfrm>
            <a:off x="1077895" y="2407945"/>
            <a:ext cx="2293466" cy="2269877"/>
          </a:xfrm>
          <a:custGeom>
            <a:avLst/>
            <a:gdLst>
              <a:gd name="T0" fmla="*/ 3436 w 3859"/>
              <a:gd name="T1" fmla="*/ 3813 h 3821"/>
              <a:gd name="T2" fmla="*/ 202 w 3859"/>
              <a:gd name="T3" fmla="*/ 3598 h 3821"/>
              <a:gd name="T4" fmla="*/ 202 w 3859"/>
              <a:gd name="T5" fmla="*/ 3598 h 3821"/>
              <a:gd name="T6" fmla="*/ 35 w 3859"/>
              <a:gd name="T7" fmla="*/ 3431 h 3821"/>
              <a:gd name="T8" fmla="*/ 35 w 3859"/>
              <a:gd name="T9" fmla="*/ 3431 h 3821"/>
              <a:gd name="T10" fmla="*/ 50 w 3859"/>
              <a:gd name="T11" fmla="*/ 1671 h 3821"/>
              <a:gd name="T12" fmla="*/ 50 w 3859"/>
              <a:gd name="T13" fmla="*/ 1671 h 3821"/>
              <a:gd name="T14" fmla="*/ 253 w 3859"/>
              <a:gd name="T15" fmla="*/ 150 h 3821"/>
              <a:gd name="T16" fmla="*/ 253 w 3859"/>
              <a:gd name="T17" fmla="*/ 150 h 3821"/>
              <a:gd name="T18" fmla="*/ 440 w 3859"/>
              <a:gd name="T19" fmla="*/ 6 h 3821"/>
              <a:gd name="T20" fmla="*/ 3674 w 3859"/>
              <a:gd name="T21" fmla="*/ 221 h 3821"/>
              <a:gd name="T22" fmla="*/ 3674 w 3859"/>
              <a:gd name="T23" fmla="*/ 221 h 3821"/>
              <a:gd name="T24" fmla="*/ 3838 w 3859"/>
              <a:gd name="T25" fmla="*/ 432 h 3821"/>
              <a:gd name="T26" fmla="*/ 3838 w 3859"/>
              <a:gd name="T27" fmla="*/ 432 h 3821"/>
              <a:gd name="T28" fmla="*/ 3632 w 3859"/>
              <a:gd name="T29" fmla="*/ 2035 h 3821"/>
              <a:gd name="T30" fmla="*/ 3632 w 3859"/>
              <a:gd name="T31" fmla="*/ 2035 h 3821"/>
              <a:gd name="T32" fmla="*/ 3626 w 3859"/>
              <a:gd name="T33" fmla="*/ 3625 h 3821"/>
              <a:gd name="T34" fmla="*/ 3626 w 3859"/>
              <a:gd name="T35" fmla="*/ 3625 h 3821"/>
              <a:gd name="T36" fmla="*/ 3436 w 3859"/>
              <a:gd name="T37" fmla="*/ 3813 h 3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9" h="3821">
                <a:moveTo>
                  <a:pt x="3436" y="3813"/>
                </a:moveTo>
                <a:lnTo>
                  <a:pt x="202" y="3598"/>
                </a:lnTo>
                <a:lnTo>
                  <a:pt x="202" y="3598"/>
                </a:lnTo>
                <a:cubicBezTo>
                  <a:pt x="112" y="3593"/>
                  <a:pt x="41" y="3521"/>
                  <a:pt x="35" y="3431"/>
                </a:cubicBezTo>
                <a:lnTo>
                  <a:pt x="35" y="3431"/>
                </a:lnTo>
                <a:cubicBezTo>
                  <a:pt x="5" y="2910"/>
                  <a:pt x="0" y="2319"/>
                  <a:pt x="50" y="1671"/>
                </a:cubicBezTo>
                <a:lnTo>
                  <a:pt x="50" y="1671"/>
                </a:lnTo>
                <a:cubicBezTo>
                  <a:pt x="91" y="1114"/>
                  <a:pt x="165" y="604"/>
                  <a:pt x="253" y="150"/>
                </a:cubicBezTo>
                <a:lnTo>
                  <a:pt x="253" y="150"/>
                </a:lnTo>
                <a:cubicBezTo>
                  <a:pt x="270" y="62"/>
                  <a:pt x="350" y="0"/>
                  <a:pt x="440" y="6"/>
                </a:cubicBezTo>
                <a:lnTo>
                  <a:pt x="3674" y="221"/>
                </a:lnTo>
                <a:lnTo>
                  <a:pt x="3674" y="221"/>
                </a:lnTo>
                <a:cubicBezTo>
                  <a:pt x="3781" y="228"/>
                  <a:pt x="3858" y="327"/>
                  <a:pt x="3838" y="432"/>
                </a:cubicBezTo>
                <a:lnTo>
                  <a:pt x="3838" y="432"/>
                </a:lnTo>
                <a:cubicBezTo>
                  <a:pt x="3747" y="906"/>
                  <a:pt x="3671" y="1443"/>
                  <a:pt x="3632" y="2035"/>
                </a:cubicBezTo>
                <a:lnTo>
                  <a:pt x="3632" y="2035"/>
                </a:lnTo>
                <a:cubicBezTo>
                  <a:pt x="3594" y="2617"/>
                  <a:pt x="3598" y="3150"/>
                  <a:pt x="3626" y="3625"/>
                </a:cubicBezTo>
                <a:lnTo>
                  <a:pt x="3626" y="3625"/>
                </a:lnTo>
                <a:cubicBezTo>
                  <a:pt x="3632" y="3732"/>
                  <a:pt x="3543" y="3820"/>
                  <a:pt x="3436" y="3813"/>
                </a:cubicBezTo>
              </a:path>
            </a:pathLst>
          </a:custGeom>
          <a:solidFill>
            <a:schemeClr val="accent6">
              <a:lumMod val="60000"/>
              <a:lumOff val="40000"/>
            </a:schemeClr>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5" name="Freeform 162">
            <a:extLst>
              <a:ext uri="{FF2B5EF4-FFF2-40B4-BE49-F238E27FC236}">
                <a16:creationId xmlns:a16="http://schemas.microsoft.com/office/drawing/2014/main" id="{BB8328C0-8078-F24A-1D83-A612FA27DF46}"/>
              </a:ext>
            </a:extLst>
          </p:cNvPr>
          <p:cNvSpPr>
            <a:spLocks noChangeArrowheads="1"/>
          </p:cNvSpPr>
          <p:nvPr/>
        </p:nvSpPr>
        <p:spPr bwMode="auto">
          <a:xfrm>
            <a:off x="3699000" y="3312769"/>
            <a:ext cx="2285604" cy="2259393"/>
          </a:xfrm>
          <a:custGeom>
            <a:avLst/>
            <a:gdLst>
              <a:gd name="T0" fmla="*/ 398 w 3844"/>
              <a:gd name="T1" fmla="*/ 3793 h 3800"/>
              <a:gd name="T2" fmla="*/ 3634 w 3844"/>
              <a:gd name="T3" fmla="*/ 3601 h 3800"/>
              <a:gd name="T4" fmla="*/ 3634 w 3844"/>
              <a:gd name="T5" fmla="*/ 3601 h 3800"/>
              <a:gd name="T6" fmla="*/ 3801 w 3844"/>
              <a:gd name="T7" fmla="*/ 3434 h 3800"/>
              <a:gd name="T8" fmla="*/ 3801 w 3844"/>
              <a:gd name="T9" fmla="*/ 3434 h 3800"/>
              <a:gd name="T10" fmla="*/ 3799 w 3844"/>
              <a:gd name="T11" fmla="*/ 1674 h 3800"/>
              <a:gd name="T12" fmla="*/ 3799 w 3844"/>
              <a:gd name="T13" fmla="*/ 1674 h 3800"/>
              <a:gd name="T14" fmla="*/ 3605 w 3844"/>
              <a:gd name="T15" fmla="*/ 151 h 3800"/>
              <a:gd name="T16" fmla="*/ 3605 w 3844"/>
              <a:gd name="T17" fmla="*/ 151 h 3800"/>
              <a:gd name="T18" fmla="*/ 3420 w 3844"/>
              <a:gd name="T19" fmla="*/ 6 h 3800"/>
              <a:gd name="T20" fmla="*/ 184 w 3844"/>
              <a:gd name="T21" fmla="*/ 198 h 3800"/>
              <a:gd name="T22" fmla="*/ 184 w 3844"/>
              <a:gd name="T23" fmla="*/ 198 h 3800"/>
              <a:gd name="T24" fmla="*/ 19 w 3844"/>
              <a:gd name="T25" fmla="*/ 409 h 3800"/>
              <a:gd name="T26" fmla="*/ 19 w 3844"/>
              <a:gd name="T27" fmla="*/ 409 h 3800"/>
              <a:gd name="T28" fmla="*/ 214 w 3844"/>
              <a:gd name="T29" fmla="*/ 2014 h 3800"/>
              <a:gd name="T30" fmla="*/ 214 w 3844"/>
              <a:gd name="T31" fmla="*/ 2014 h 3800"/>
              <a:gd name="T32" fmla="*/ 210 w 3844"/>
              <a:gd name="T33" fmla="*/ 3604 h 3800"/>
              <a:gd name="T34" fmla="*/ 210 w 3844"/>
              <a:gd name="T35" fmla="*/ 3604 h 3800"/>
              <a:gd name="T36" fmla="*/ 398 w 3844"/>
              <a:gd name="T37" fmla="*/ 3793 h 3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4" h="3800">
                <a:moveTo>
                  <a:pt x="398" y="3793"/>
                </a:moveTo>
                <a:lnTo>
                  <a:pt x="3634" y="3601"/>
                </a:lnTo>
                <a:lnTo>
                  <a:pt x="3634" y="3601"/>
                </a:lnTo>
                <a:cubicBezTo>
                  <a:pt x="3724" y="3595"/>
                  <a:pt x="3795" y="3524"/>
                  <a:pt x="3801" y="3434"/>
                </a:cubicBezTo>
                <a:lnTo>
                  <a:pt x="3801" y="3434"/>
                </a:lnTo>
                <a:cubicBezTo>
                  <a:pt x="3835" y="2913"/>
                  <a:pt x="3843" y="2322"/>
                  <a:pt x="3799" y="1674"/>
                </a:cubicBezTo>
                <a:lnTo>
                  <a:pt x="3799" y="1674"/>
                </a:lnTo>
                <a:cubicBezTo>
                  <a:pt x="3761" y="1116"/>
                  <a:pt x="3690" y="606"/>
                  <a:pt x="3605" y="151"/>
                </a:cubicBezTo>
                <a:lnTo>
                  <a:pt x="3605" y="151"/>
                </a:lnTo>
                <a:cubicBezTo>
                  <a:pt x="3589" y="63"/>
                  <a:pt x="3509" y="0"/>
                  <a:pt x="3420" y="6"/>
                </a:cubicBezTo>
                <a:lnTo>
                  <a:pt x="184" y="198"/>
                </a:lnTo>
                <a:lnTo>
                  <a:pt x="184" y="198"/>
                </a:lnTo>
                <a:cubicBezTo>
                  <a:pt x="77" y="205"/>
                  <a:pt x="0" y="304"/>
                  <a:pt x="19" y="409"/>
                </a:cubicBezTo>
                <a:lnTo>
                  <a:pt x="19" y="409"/>
                </a:lnTo>
                <a:cubicBezTo>
                  <a:pt x="107" y="883"/>
                  <a:pt x="179" y="1421"/>
                  <a:pt x="214" y="2014"/>
                </a:cubicBezTo>
                <a:lnTo>
                  <a:pt x="214" y="2014"/>
                </a:lnTo>
                <a:cubicBezTo>
                  <a:pt x="247" y="2596"/>
                  <a:pt x="239" y="3130"/>
                  <a:pt x="210" y="3604"/>
                </a:cubicBezTo>
                <a:lnTo>
                  <a:pt x="210" y="3604"/>
                </a:lnTo>
                <a:cubicBezTo>
                  <a:pt x="203" y="3711"/>
                  <a:pt x="291" y="3799"/>
                  <a:pt x="398" y="3793"/>
                </a:cubicBezTo>
              </a:path>
            </a:pathLst>
          </a:custGeom>
          <a:solidFill>
            <a:srgbClr val="F5BA00"/>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6" name="Freeform 163">
            <a:extLst>
              <a:ext uri="{FF2B5EF4-FFF2-40B4-BE49-F238E27FC236}">
                <a16:creationId xmlns:a16="http://schemas.microsoft.com/office/drawing/2014/main" id="{1A8E0247-4163-5D7F-6B83-CA4E1CA501BB}"/>
              </a:ext>
            </a:extLst>
          </p:cNvPr>
          <p:cNvSpPr>
            <a:spLocks noChangeArrowheads="1"/>
          </p:cNvSpPr>
          <p:nvPr/>
        </p:nvSpPr>
        <p:spPr bwMode="auto">
          <a:xfrm>
            <a:off x="6283410" y="2426294"/>
            <a:ext cx="2267255" cy="2230560"/>
          </a:xfrm>
          <a:custGeom>
            <a:avLst/>
            <a:gdLst>
              <a:gd name="T0" fmla="*/ 3466 w 3816"/>
              <a:gd name="T1" fmla="*/ 3748 h 3754"/>
              <a:gd name="T2" fmla="*/ 227 w 3816"/>
              <a:gd name="T3" fmla="*/ 3600 h 3754"/>
              <a:gd name="T4" fmla="*/ 227 w 3816"/>
              <a:gd name="T5" fmla="*/ 3600 h 3754"/>
              <a:gd name="T6" fmla="*/ 58 w 3816"/>
              <a:gd name="T7" fmla="*/ 3436 h 3754"/>
              <a:gd name="T8" fmla="*/ 58 w 3816"/>
              <a:gd name="T9" fmla="*/ 3436 h 3754"/>
              <a:gd name="T10" fmla="*/ 36 w 3816"/>
              <a:gd name="T11" fmla="*/ 1676 h 3754"/>
              <a:gd name="T12" fmla="*/ 36 w 3816"/>
              <a:gd name="T13" fmla="*/ 1676 h 3754"/>
              <a:gd name="T14" fmla="*/ 208 w 3816"/>
              <a:gd name="T15" fmla="*/ 151 h 3754"/>
              <a:gd name="T16" fmla="*/ 208 w 3816"/>
              <a:gd name="T17" fmla="*/ 151 h 3754"/>
              <a:gd name="T18" fmla="*/ 392 w 3816"/>
              <a:gd name="T19" fmla="*/ 4 h 3754"/>
              <a:gd name="T20" fmla="*/ 3630 w 3816"/>
              <a:gd name="T21" fmla="*/ 152 h 3754"/>
              <a:gd name="T22" fmla="*/ 3630 w 3816"/>
              <a:gd name="T23" fmla="*/ 152 h 3754"/>
              <a:gd name="T24" fmla="*/ 3798 w 3816"/>
              <a:gd name="T25" fmla="*/ 360 h 3754"/>
              <a:gd name="T26" fmla="*/ 3798 w 3816"/>
              <a:gd name="T27" fmla="*/ 360 h 3754"/>
              <a:gd name="T28" fmla="*/ 3625 w 3816"/>
              <a:gd name="T29" fmla="*/ 1967 h 3754"/>
              <a:gd name="T30" fmla="*/ 3625 w 3816"/>
              <a:gd name="T31" fmla="*/ 1967 h 3754"/>
              <a:gd name="T32" fmla="*/ 3652 w 3816"/>
              <a:gd name="T33" fmla="*/ 3557 h 3754"/>
              <a:gd name="T34" fmla="*/ 3652 w 3816"/>
              <a:gd name="T35" fmla="*/ 3557 h 3754"/>
              <a:gd name="T36" fmla="*/ 3466 w 3816"/>
              <a:gd name="T37" fmla="*/ 3748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16" h="3754">
                <a:moveTo>
                  <a:pt x="3466" y="3748"/>
                </a:moveTo>
                <a:lnTo>
                  <a:pt x="227" y="3600"/>
                </a:lnTo>
                <a:lnTo>
                  <a:pt x="227" y="3600"/>
                </a:lnTo>
                <a:cubicBezTo>
                  <a:pt x="138" y="3596"/>
                  <a:pt x="65" y="3526"/>
                  <a:pt x="58" y="3436"/>
                </a:cubicBezTo>
                <a:lnTo>
                  <a:pt x="58" y="3436"/>
                </a:lnTo>
                <a:cubicBezTo>
                  <a:pt x="16" y="2916"/>
                  <a:pt x="0" y="2324"/>
                  <a:pt x="36" y="1676"/>
                </a:cubicBezTo>
                <a:lnTo>
                  <a:pt x="36" y="1676"/>
                </a:lnTo>
                <a:cubicBezTo>
                  <a:pt x="66" y="1118"/>
                  <a:pt x="129" y="607"/>
                  <a:pt x="208" y="151"/>
                </a:cubicBezTo>
                <a:lnTo>
                  <a:pt x="208" y="151"/>
                </a:lnTo>
                <a:cubicBezTo>
                  <a:pt x="224" y="63"/>
                  <a:pt x="302" y="0"/>
                  <a:pt x="392" y="4"/>
                </a:cubicBezTo>
                <a:lnTo>
                  <a:pt x="3630" y="152"/>
                </a:lnTo>
                <a:lnTo>
                  <a:pt x="3630" y="152"/>
                </a:lnTo>
                <a:cubicBezTo>
                  <a:pt x="3737" y="157"/>
                  <a:pt x="3815" y="254"/>
                  <a:pt x="3798" y="360"/>
                </a:cubicBezTo>
                <a:lnTo>
                  <a:pt x="3798" y="360"/>
                </a:lnTo>
                <a:cubicBezTo>
                  <a:pt x="3716" y="836"/>
                  <a:pt x="3652" y="1374"/>
                  <a:pt x="3625" y="1967"/>
                </a:cubicBezTo>
                <a:lnTo>
                  <a:pt x="3625" y="1967"/>
                </a:lnTo>
                <a:cubicBezTo>
                  <a:pt x="3599" y="2549"/>
                  <a:pt x="3615" y="3083"/>
                  <a:pt x="3652" y="3557"/>
                </a:cubicBezTo>
                <a:lnTo>
                  <a:pt x="3652" y="3557"/>
                </a:lnTo>
                <a:cubicBezTo>
                  <a:pt x="3659" y="3663"/>
                  <a:pt x="3573" y="3753"/>
                  <a:pt x="3466" y="3748"/>
                </a:cubicBezTo>
              </a:path>
            </a:pathLst>
          </a:custGeom>
          <a:solidFill>
            <a:srgbClr val="48A3C2"/>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7" name="Freeform 164">
            <a:extLst>
              <a:ext uri="{FF2B5EF4-FFF2-40B4-BE49-F238E27FC236}">
                <a16:creationId xmlns:a16="http://schemas.microsoft.com/office/drawing/2014/main" id="{8126E840-B0A8-3605-A3E0-18FCFCE6798A}"/>
              </a:ext>
            </a:extLst>
          </p:cNvPr>
          <p:cNvSpPr>
            <a:spLocks noChangeArrowheads="1"/>
          </p:cNvSpPr>
          <p:nvPr/>
        </p:nvSpPr>
        <p:spPr bwMode="auto">
          <a:xfrm>
            <a:off x="8849471" y="3527158"/>
            <a:ext cx="2613243" cy="2225318"/>
          </a:xfrm>
          <a:custGeom>
            <a:avLst/>
            <a:gdLst>
              <a:gd name="T0" fmla="*/ 340 w 3810"/>
              <a:gd name="T1" fmla="*/ 3741 h 3746"/>
              <a:gd name="T2" fmla="*/ 3578 w 3810"/>
              <a:gd name="T3" fmla="*/ 3602 h 3746"/>
              <a:gd name="T4" fmla="*/ 3578 w 3810"/>
              <a:gd name="T5" fmla="*/ 3602 h 3746"/>
              <a:gd name="T6" fmla="*/ 3748 w 3810"/>
              <a:gd name="T7" fmla="*/ 3439 h 3746"/>
              <a:gd name="T8" fmla="*/ 3748 w 3810"/>
              <a:gd name="T9" fmla="*/ 3439 h 3746"/>
              <a:gd name="T10" fmla="*/ 3775 w 3810"/>
              <a:gd name="T11" fmla="*/ 1679 h 3746"/>
              <a:gd name="T12" fmla="*/ 3775 w 3810"/>
              <a:gd name="T13" fmla="*/ 1679 h 3746"/>
              <a:gd name="T14" fmla="*/ 3608 w 3810"/>
              <a:gd name="T15" fmla="*/ 153 h 3746"/>
              <a:gd name="T16" fmla="*/ 3608 w 3810"/>
              <a:gd name="T17" fmla="*/ 153 h 3746"/>
              <a:gd name="T18" fmla="*/ 3424 w 3810"/>
              <a:gd name="T19" fmla="*/ 5 h 3746"/>
              <a:gd name="T20" fmla="*/ 186 w 3810"/>
              <a:gd name="T21" fmla="*/ 143 h 3746"/>
              <a:gd name="T22" fmla="*/ 186 w 3810"/>
              <a:gd name="T23" fmla="*/ 143 h 3746"/>
              <a:gd name="T24" fmla="*/ 18 w 3810"/>
              <a:gd name="T25" fmla="*/ 350 h 3746"/>
              <a:gd name="T26" fmla="*/ 18 w 3810"/>
              <a:gd name="T27" fmla="*/ 350 h 3746"/>
              <a:gd name="T28" fmla="*/ 185 w 3810"/>
              <a:gd name="T29" fmla="*/ 1959 h 3746"/>
              <a:gd name="T30" fmla="*/ 185 w 3810"/>
              <a:gd name="T31" fmla="*/ 1959 h 3746"/>
              <a:gd name="T32" fmla="*/ 154 w 3810"/>
              <a:gd name="T33" fmla="*/ 3548 h 3746"/>
              <a:gd name="T34" fmla="*/ 154 w 3810"/>
              <a:gd name="T35" fmla="*/ 3548 h 3746"/>
              <a:gd name="T36" fmla="*/ 340 w 3810"/>
              <a:gd name="T37" fmla="*/ 3741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10" h="3746">
                <a:moveTo>
                  <a:pt x="340" y="3741"/>
                </a:moveTo>
                <a:lnTo>
                  <a:pt x="3578" y="3602"/>
                </a:lnTo>
                <a:lnTo>
                  <a:pt x="3578" y="3602"/>
                </a:lnTo>
                <a:cubicBezTo>
                  <a:pt x="3668" y="3598"/>
                  <a:pt x="3741" y="3528"/>
                  <a:pt x="3748" y="3439"/>
                </a:cubicBezTo>
                <a:lnTo>
                  <a:pt x="3748" y="3439"/>
                </a:lnTo>
                <a:cubicBezTo>
                  <a:pt x="3791" y="2919"/>
                  <a:pt x="3809" y="2327"/>
                  <a:pt x="3775" y="1679"/>
                </a:cubicBezTo>
                <a:lnTo>
                  <a:pt x="3775" y="1679"/>
                </a:lnTo>
                <a:cubicBezTo>
                  <a:pt x="3747" y="1120"/>
                  <a:pt x="3685" y="609"/>
                  <a:pt x="3608" y="153"/>
                </a:cubicBezTo>
                <a:lnTo>
                  <a:pt x="3608" y="153"/>
                </a:lnTo>
                <a:cubicBezTo>
                  <a:pt x="3593" y="64"/>
                  <a:pt x="3514" y="0"/>
                  <a:pt x="3424" y="5"/>
                </a:cubicBezTo>
                <a:lnTo>
                  <a:pt x="186" y="143"/>
                </a:lnTo>
                <a:lnTo>
                  <a:pt x="186" y="143"/>
                </a:lnTo>
                <a:cubicBezTo>
                  <a:pt x="78" y="147"/>
                  <a:pt x="0" y="245"/>
                  <a:pt x="18" y="350"/>
                </a:cubicBezTo>
                <a:lnTo>
                  <a:pt x="18" y="350"/>
                </a:lnTo>
                <a:cubicBezTo>
                  <a:pt x="98" y="826"/>
                  <a:pt x="161" y="1366"/>
                  <a:pt x="185" y="1959"/>
                </a:cubicBezTo>
                <a:lnTo>
                  <a:pt x="185" y="1959"/>
                </a:lnTo>
                <a:cubicBezTo>
                  <a:pt x="209" y="2541"/>
                  <a:pt x="192" y="3074"/>
                  <a:pt x="154" y="3548"/>
                </a:cubicBezTo>
                <a:lnTo>
                  <a:pt x="154" y="3548"/>
                </a:lnTo>
                <a:cubicBezTo>
                  <a:pt x="146" y="3655"/>
                  <a:pt x="233" y="3745"/>
                  <a:pt x="340" y="3741"/>
                </a:cubicBezTo>
              </a:path>
            </a:pathLst>
          </a:custGeom>
          <a:solidFill>
            <a:schemeClr val="accent2"/>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8" name="Freeform 165">
            <a:extLst>
              <a:ext uri="{FF2B5EF4-FFF2-40B4-BE49-F238E27FC236}">
                <a16:creationId xmlns:a16="http://schemas.microsoft.com/office/drawing/2014/main" id="{19F0E233-6F24-22B1-5CE7-60A59003253D}"/>
              </a:ext>
            </a:extLst>
          </p:cNvPr>
          <p:cNvSpPr>
            <a:spLocks noChangeArrowheads="1"/>
          </p:cNvSpPr>
          <p:nvPr/>
        </p:nvSpPr>
        <p:spPr bwMode="auto">
          <a:xfrm>
            <a:off x="2081778" y="2379114"/>
            <a:ext cx="435104" cy="448208"/>
          </a:xfrm>
          <a:custGeom>
            <a:avLst/>
            <a:gdLst>
              <a:gd name="T0" fmla="*/ 38 w 731"/>
              <a:gd name="T1" fmla="*/ 753 h 754"/>
              <a:gd name="T2" fmla="*/ 0 w 731"/>
              <a:gd name="T3" fmla="*/ 716 h 754"/>
              <a:gd name="T4" fmla="*/ 692 w 731"/>
              <a:gd name="T5" fmla="*/ 0 h 754"/>
              <a:gd name="T6" fmla="*/ 730 w 731"/>
              <a:gd name="T7" fmla="*/ 36 h 754"/>
              <a:gd name="T8" fmla="*/ 38 w 731"/>
              <a:gd name="T9" fmla="*/ 753 h 754"/>
            </a:gdLst>
            <a:ahLst/>
            <a:cxnLst>
              <a:cxn ang="0">
                <a:pos x="T0" y="T1"/>
              </a:cxn>
              <a:cxn ang="0">
                <a:pos x="T2" y="T3"/>
              </a:cxn>
              <a:cxn ang="0">
                <a:pos x="T4" y="T5"/>
              </a:cxn>
              <a:cxn ang="0">
                <a:pos x="T6" y="T7"/>
              </a:cxn>
              <a:cxn ang="0">
                <a:pos x="T8" y="T9"/>
              </a:cxn>
            </a:cxnLst>
            <a:rect l="0" t="0" r="r" b="b"/>
            <a:pathLst>
              <a:path w="731" h="754">
                <a:moveTo>
                  <a:pt x="38" y="753"/>
                </a:moveTo>
                <a:lnTo>
                  <a:pt x="0" y="716"/>
                </a:lnTo>
                <a:lnTo>
                  <a:pt x="692" y="0"/>
                </a:lnTo>
                <a:lnTo>
                  <a:pt x="730" y="36"/>
                </a:lnTo>
                <a:lnTo>
                  <a:pt x="38" y="753"/>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9" name="Freeform 166">
            <a:extLst>
              <a:ext uri="{FF2B5EF4-FFF2-40B4-BE49-F238E27FC236}">
                <a16:creationId xmlns:a16="http://schemas.microsoft.com/office/drawing/2014/main" id="{06FC8CBA-C33A-79B8-EDE4-81375DC7535F}"/>
              </a:ext>
            </a:extLst>
          </p:cNvPr>
          <p:cNvSpPr>
            <a:spLocks noChangeArrowheads="1"/>
          </p:cNvSpPr>
          <p:nvPr/>
        </p:nvSpPr>
        <p:spPr bwMode="auto">
          <a:xfrm>
            <a:off x="2278361" y="2158941"/>
            <a:ext cx="458693" cy="456073"/>
          </a:xfrm>
          <a:custGeom>
            <a:avLst/>
            <a:gdLst>
              <a:gd name="T0" fmla="*/ 464 w 771"/>
              <a:gd name="T1" fmla="*/ 765 h 766"/>
              <a:gd name="T2" fmla="*/ 0 w 771"/>
              <a:gd name="T3" fmla="*/ 318 h 766"/>
              <a:gd name="T4" fmla="*/ 307 w 771"/>
              <a:gd name="T5" fmla="*/ 0 h 766"/>
              <a:gd name="T6" fmla="*/ 770 w 771"/>
              <a:gd name="T7" fmla="*/ 448 h 766"/>
              <a:gd name="T8" fmla="*/ 464 w 771"/>
              <a:gd name="T9" fmla="*/ 765 h 766"/>
            </a:gdLst>
            <a:ahLst/>
            <a:cxnLst>
              <a:cxn ang="0">
                <a:pos x="T0" y="T1"/>
              </a:cxn>
              <a:cxn ang="0">
                <a:pos x="T2" y="T3"/>
              </a:cxn>
              <a:cxn ang="0">
                <a:pos x="T4" y="T5"/>
              </a:cxn>
              <a:cxn ang="0">
                <a:pos x="T6" y="T7"/>
              </a:cxn>
              <a:cxn ang="0">
                <a:pos x="T8" y="T9"/>
              </a:cxn>
            </a:cxnLst>
            <a:rect l="0" t="0" r="r" b="b"/>
            <a:pathLst>
              <a:path w="771" h="766">
                <a:moveTo>
                  <a:pt x="464" y="765"/>
                </a:moveTo>
                <a:lnTo>
                  <a:pt x="0" y="318"/>
                </a:lnTo>
                <a:lnTo>
                  <a:pt x="307" y="0"/>
                </a:lnTo>
                <a:lnTo>
                  <a:pt x="770" y="448"/>
                </a:lnTo>
                <a:lnTo>
                  <a:pt x="464" y="765"/>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0" name="Freeform 167">
            <a:extLst>
              <a:ext uri="{FF2B5EF4-FFF2-40B4-BE49-F238E27FC236}">
                <a16:creationId xmlns:a16="http://schemas.microsoft.com/office/drawing/2014/main" id="{C0219FE3-7BF7-7EAD-6A17-1ACAA4E0E268}"/>
              </a:ext>
            </a:extLst>
          </p:cNvPr>
          <p:cNvSpPr>
            <a:spLocks noChangeArrowheads="1"/>
          </p:cNvSpPr>
          <p:nvPr/>
        </p:nvSpPr>
        <p:spPr bwMode="auto">
          <a:xfrm>
            <a:off x="2278361" y="2158941"/>
            <a:ext cx="458693" cy="456073"/>
          </a:xfrm>
          <a:custGeom>
            <a:avLst/>
            <a:gdLst>
              <a:gd name="T0" fmla="*/ 464 w 771"/>
              <a:gd name="T1" fmla="*/ 765 h 766"/>
              <a:gd name="T2" fmla="*/ 0 w 771"/>
              <a:gd name="T3" fmla="*/ 318 h 766"/>
              <a:gd name="T4" fmla="*/ 307 w 771"/>
              <a:gd name="T5" fmla="*/ 0 h 766"/>
              <a:gd name="T6" fmla="*/ 770 w 771"/>
              <a:gd name="T7" fmla="*/ 448 h 766"/>
              <a:gd name="T8" fmla="*/ 464 w 771"/>
              <a:gd name="T9" fmla="*/ 765 h 766"/>
            </a:gdLst>
            <a:ahLst/>
            <a:cxnLst>
              <a:cxn ang="0">
                <a:pos x="T0" y="T1"/>
              </a:cxn>
              <a:cxn ang="0">
                <a:pos x="T2" y="T3"/>
              </a:cxn>
              <a:cxn ang="0">
                <a:pos x="T4" y="T5"/>
              </a:cxn>
              <a:cxn ang="0">
                <a:pos x="T6" y="T7"/>
              </a:cxn>
              <a:cxn ang="0">
                <a:pos x="T8" y="T9"/>
              </a:cxn>
            </a:cxnLst>
            <a:rect l="0" t="0" r="r" b="b"/>
            <a:pathLst>
              <a:path w="771" h="766">
                <a:moveTo>
                  <a:pt x="464" y="765"/>
                </a:moveTo>
                <a:lnTo>
                  <a:pt x="0" y="318"/>
                </a:lnTo>
                <a:lnTo>
                  <a:pt x="307" y="0"/>
                </a:lnTo>
                <a:lnTo>
                  <a:pt x="770" y="448"/>
                </a:lnTo>
                <a:lnTo>
                  <a:pt x="464" y="765"/>
                </a:ln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1" name="Freeform 168">
            <a:extLst>
              <a:ext uri="{FF2B5EF4-FFF2-40B4-BE49-F238E27FC236}">
                <a16:creationId xmlns:a16="http://schemas.microsoft.com/office/drawing/2014/main" id="{AD9C5C1A-39C7-662F-EA1C-F1B9EACF1A92}"/>
              </a:ext>
            </a:extLst>
          </p:cNvPr>
          <p:cNvSpPr>
            <a:spLocks noChangeArrowheads="1"/>
          </p:cNvSpPr>
          <p:nvPr/>
        </p:nvSpPr>
        <p:spPr bwMode="auto">
          <a:xfrm>
            <a:off x="2461839" y="2022644"/>
            <a:ext cx="408893" cy="401028"/>
          </a:xfrm>
          <a:custGeom>
            <a:avLst/>
            <a:gdLst>
              <a:gd name="T0" fmla="*/ 658 w 686"/>
              <a:gd name="T1" fmla="*/ 502 h 676"/>
              <a:gd name="T2" fmla="*/ 166 w 686"/>
              <a:gd name="T3" fmla="*/ 27 h 676"/>
              <a:gd name="T4" fmla="*/ 166 w 686"/>
              <a:gd name="T5" fmla="*/ 27 h 676"/>
              <a:gd name="T6" fmla="*/ 82 w 686"/>
              <a:gd name="T7" fmla="*/ 38 h 676"/>
              <a:gd name="T8" fmla="*/ 0 w 686"/>
              <a:gd name="T9" fmla="*/ 227 h 676"/>
              <a:gd name="T10" fmla="*/ 463 w 686"/>
              <a:gd name="T11" fmla="*/ 675 h 676"/>
              <a:gd name="T12" fmla="*/ 650 w 686"/>
              <a:gd name="T13" fmla="*/ 586 h 676"/>
              <a:gd name="T14" fmla="*/ 650 w 686"/>
              <a:gd name="T15" fmla="*/ 586 h 676"/>
              <a:gd name="T16" fmla="*/ 658 w 686"/>
              <a:gd name="T17" fmla="*/ 50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676">
                <a:moveTo>
                  <a:pt x="658" y="502"/>
                </a:moveTo>
                <a:lnTo>
                  <a:pt x="166" y="27"/>
                </a:lnTo>
                <a:lnTo>
                  <a:pt x="166" y="27"/>
                </a:lnTo>
                <a:cubicBezTo>
                  <a:pt x="139" y="0"/>
                  <a:pt x="96" y="6"/>
                  <a:pt x="82" y="38"/>
                </a:cubicBezTo>
                <a:lnTo>
                  <a:pt x="0" y="227"/>
                </a:lnTo>
                <a:lnTo>
                  <a:pt x="463" y="675"/>
                </a:lnTo>
                <a:lnTo>
                  <a:pt x="650" y="586"/>
                </a:lnTo>
                <a:lnTo>
                  <a:pt x="650" y="586"/>
                </a:lnTo>
                <a:cubicBezTo>
                  <a:pt x="681" y="571"/>
                  <a:pt x="685" y="528"/>
                  <a:pt x="658" y="502"/>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2" name="Freeform 169">
            <a:extLst>
              <a:ext uri="{FF2B5EF4-FFF2-40B4-BE49-F238E27FC236}">
                <a16:creationId xmlns:a16="http://schemas.microsoft.com/office/drawing/2014/main" id="{D427B772-306F-2E5C-5E75-BCE1BDE294A3}"/>
              </a:ext>
            </a:extLst>
          </p:cNvPr>
          <p:cNvSpPr>
            <a:spLocks noChangeArrowheads="1"/>
          </p:cNvSpPr>
          <p:nvPr/>
        </p:nvSpPr>
        <p:spPr bwMode="auto">
          <a:xfrm>
            <a:off x="2461839" y="2022644"/>
            <a:ext cx="408893" cy="401028"/>
          </a:xfrm>
          <a:custGeom>
            <a:avLst/>
            <a:gdLst>
              <a:gd name="T0" fmla="*/ 658 w 686"/>
              <a:gd name="T1" fmla="*/ 502 h 676"/>
              <a:gd name="T2" fmla="*/ 166 w 686"/>
              <a:gd name="T3" fmla="*/ 27 h 676"/>
              <a:gd name="T4" fmla="*/ 166 w 686"/>
              <a:gd name="T5" fmla="*/ 27 h 676"/>
              <a:gd name="T6" fmla="*/ 82 w 686"/>
              <a:gd name="T7" fmla="*/ 38 h 676"/>
              <a:gd name="T8" fmla="*/ 0 w 686"/>
              <a:gd name="T9" fmla="*/ 227 h 676"/>
              <a:gd name="T10" fmla="*/ 463 w 686"/>
              <a:gd name="T11" fmla="*/ 675 h 676"/>
              <a:gd name="T12" fmla="*/ 650 w 686"/>
              <a:gd name="T13" fmla="*/ 586 h 676"/>
              <a:gd name="T14" fmla="*/ 650 w 686"/>
              <a:gd name="T15" fmla="*/ 586 h 676"/>
              <a:gd name="T16" fmla="*/ 658 w 686"/>
              <a:gd name="T17" fmla="*/ 50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676">
                <a:moveTo>
                  <a:pt x="658" y="502"/>
                </a:moveTo>
                <a:lnTo>
                  <a:pt x="166" y="27"/>
                </a:lnTo>
                <a:lnTo>
                  <a:pt x="166" y="27"/>
                </a:lnTo>
                <a:cubicBezTo>
                  <a:pt x="139" y="0"/>
                  <a:pt x="96" y="6"/>
                  <a:pt x="82" y="38"/>
                </a:cubicBezTo>
                <a:lnTo>
                  <a:pt x="0" y="227"/>
                </a:lnTo>
                <a:lnTo>
                  <a:pt x="463" y="675"/>
                </a:lnTo>
                <a:lnTo>
                  <a:pt x="650" y="586"/>
                </a:lnTo>
                <a:lnTo>
                  <a:pt x="650" y="586"/>
                </a:lnTo>
                <a:cubicBezTo>
                  <a:pt x="681" y="571"/>
                  <a:pt x="685" y="528"/>
                  <a:pt x="658" y="502"/>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3" name="Freeform 170">
            <a:extLst>
              <a:ext uri="{FF2B5EF4-FFF2-40B4-BE49-F238E27FC236}">
                <a16:creationId xmlns:a16="http://schemas.microsoft.com/office/drawing/2014/main" id="{7700CDEF-64C0-1C66-B374-D17C5C6576A2}"/>
              </a:ext>
            </a:extLst>
          </p:cNvPr>
          <p:cNvSpPr>
            <a:spLocks noChangeArrowheads="1"/>
          </p:cNvSpPr>
          <p:nvPr/>
        </p:nvSpPr>
        <p:spPr bwMode="auto">
          <a:xfrm>
            <a:off x="2147306" y="2347661"/>
            <a:ext cx="408893" cy="401028"/>
          </a:xfrm>
          <a:custGeom>
            <a:avLst/>
            <a:gdLst>
              <a:gd name="T0" fmla="*/ 519 w 686"/>
              <a:gd name="T1" fmla="*/ 647 h 675"/>
              <a:gd name="T2" fmla="*/ 27 w 686"/>
              <a:gd name="T3" fmla="*/ 172 h 675"/>
              <a:gd name="T4" fmla="*/ 27 w 686"/>
              <a:gd name="T5" fmla="*/ 172 h 675"/>
              <a:gd name="T6" fmla="*/ 35 w 686"/>
              <a:gd name="T7" fmla="*/ 88 h 675"/>
              <a:gd name="T8" fmla="*/ 221 w 686"/>
              <a:gd name="T9" fmla="*/ 0 h 675"/>
              <a:gd name="T10" fmla="*/ 685 w 686"/>
              <a:gd name="T11" fmla="*/ 447 h 675"/>
              <a:gd name="T12" fmla="*/ 602 w 686"/>
              <a:gd name="T13" fmla="*/ 636 h 675"/>
              <a:gd name="T14" fmla="*/ 602 w 686"/>
              <a:gd name="T15" fmla="*/ 636 h 675"/>
              <a:gd name="T16" fmla="*/ 519 w 686"/>
              <a:gd name="T17" fmla="*/ 647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675">
                <a:moveTo>
                  <a:pt x="519" y="647"/>
                </a:moveTo>
                <a:lnTo>
                  <a:pt x="27" y="172"/>
                </a:lnTo>
                <a:lnTo>
                  <a:pt x="27" y="172"/>
                </a:lnTo>
                <a:cubicBezTo>
                  <a:pt x="0" y="146"/>
                  <a:pt x="4" y="103"/>
                  <a:pt x="35" y="88"/>
                </a:cubicBezTo>
                <a:lnTo>
                  <a:pt x="221" y="0"/>
                </a:lnTo>
                <a:lnTo>
                  <a:pt x="685" y="447"/>
                </a:lnTo>
                <a:lnTo>
                  <a:pt x="602" y="636"/>
                </a:lnTo>
                <a:lnTo>
                  <a:pt x="602" y="636"/>
                </a:lnTo>
                <a:cubicBezTo>
                  <a:pt x="588" y="668"/>
                  <a:pt x="546" y="674"/>
                  <a:pt x="519" y="647"/>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4" name="Freeform 171">
            <a:extLst>
              <a:ext uri="{FF2B5EF4-FFF2-40B4-BE49-F238E27FC236}">
                <a16:creationId xmlns:a16="http://schemas.microsoft.com/office/drawing/2014/main" id="{D669162D-C646-6DB2-C05F-469E3DD20D2C}"/>
              </a:ext>
            </a:extLst>
          </p:cNvPr>
          <p:cNvSpPr>
            <a:spLocks noChangeArrowheads="1"/>
          </p:cNvSpPr>
          <p:nvPr/>
        </p:nvSpPr>
        <p:spPr bwMode="auto">
          <a:xfrm>
            <a:off x="2147306" y="2347661"/>
            <a:ext cx="408893" cy="401028"/>
          </a:xfrm>
          <a:custGeom>
            <a:avLst/>
            <a:gdLst>
              <a:gd name="T0" fmla="*/ 519 w 686"/>
              <a:gd name="T1" fmla="*/ 647 h 675"/>
              <a:gd name="T2" fmla="*/ 27 w 686"/>
              <a:gd name="T3" fmla="*/ 172 h 675"/>
              <a:gd name="T4" fmla="*/ 27 w 686"/>
              <a:gd name="T5" fmla="*/ 172 h 675"/>
              <a:gd name="T6" fmla="*/ 35 w 686"/>
              <a:gd name="T7" fmla="*/ 88 h 675"/>
              <a:gd name="T8" fmla="*/ 221 w 686"/>
              <a:gd name="T9" fmla="*/ 0 h 675"/>
              <a:gd name="T10" fmla="*/ 685 w 686"/>
              <a:gd name="T11" fmla="*/ 447 h 675"/>
              <a:gd name="T12" fmla="*/ 602 w 686"/>
              <a:gd name="T13" fmla="*/ 636 h 675"/>
              <a:gd name="T14" fmla="*/ 602 w 686"/>
              <a:gd name="T15" fmla="*/ 636 h 675"/>
              <a:gd name="T16" fmla="*/ 519 w 686"/>
              <a:gd name="T17" fmla="*/ 647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675">
                <a:moveTo>
                  <a:pt x="519" y="647"/>
                </a:moveTo>
                <a:lnTo>
                  <a:pt x="27" y="172"/>
                </a:lnTo>
                <a:lnTo>
                  <a:pt x="27" y="172"/>
                </a:lnTo>
                <a:cubicBezTo>
                  <a:pt x="0" y="146"/>
                  <a:pt x="4" y="103"/>
                  <a:pt x="35" y="88"/>
                </a:cubicBezTo>
                <a:lnTo>
                  <a:pt x="221" y="0"/>
                </a:lnTo>
                <a:lnTo>
                  <a:pt x="685" y="447"/>
                </a:lnTo>
                <a:lnTo>
                  <a:pt x="602" y="636"/>
                </a:lnTo>
                <a:lnTo>
                  <a:pt x="602" y="636"/>
                </a:lnTo>
                <a:cubicBezTo>
                  <a:pt x="588" y="668"/>
                  <a:pt x="546" y="674"/>
                  <a:pt x="519" y="647"/>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5" name="Freeform 172">
            <a:extLst>
              <a:ext uri="{FF2B5EF4-FFF2-40B4-BE49-F238E27FC236}">
                <a16:creationId xmlns:a16="http://schemas.microsoft.com/office/drawing/2014/main" id="{6EBD511E-ED34-3731-FCE2-B73EFE1198BA}"/>
              </a:ext>
            </a:extLst>
          </p:cNvPr>
          <p:cNvSpPr>
            <a:spLocks noChangeArrowheads="1"/>
          </p:cNvSpPr>
          <p:nvPr/>
        </p:nvSpPr>
        <p:spPr bwMode="auto">
          <a:xfrm>
            <a:off x="4532512" y="3275532"/>
            <a:ext cx="432482" cy="450830"/>
          </a:xfrm>
          <a:custGeom>
            <a:avLst/>
            <a:gdLst>
              <a:gd name="T0" fmla="*/ 687 w 726"/>
              <a:gd name="T1" fmla="*/ 757 h 758"/>
              <a:gd name="T2" fmla="*/ 725 w 726"/>
              <a:gd name="T3" fmla="*/ 721 h 758"/>
              <a:gd name="T4" fmla="*/ 37 w 726"/>
              <a:gd name="T5" fmla="*/ 0 h 758"/>
              <a:gd name="T6" fmla="*/ 0 w 726"/>
              <a:gd name="T7" fmla="*/ 36 h 758"/>
              <a:gd name="T8" fmla="*/ 687 w 726"/>
              <a:gd name="T9" fmla="*/ 757 h 758"/>
            </a:gdLst>
            <a:ahLst/>
            <a:cxnLst>
              <a:cxn ang="0">
                <a:pos x="T0" y="T1"/>
              </a:cxn>
              <a:cxn ang="0">
                <a:pos x="T2" y="T3"/>
              </a:cxn>
              <a:cxn ang="0">
                <a:pos x="T4" y="T5"/>
              </a:cxn>
              <a:cxn ang="0">
                <a:pos x="T6" y="T7"/>
              </a:cxn>
              <a:cxn ang="0">
                <a:pos x="T8" y="T9"/>
              </a:cxn>
            </a:cxnLst>
            <a:rect l="0" t="0" r="r" b="b"/>
            <a:pathLst>
              <a:path w="726" h="758">
                <a:moveTo>
                  <a:pt x="687" y="757"/>
                </a:moveTo>
                <a:lnTo>
                  <a:pt x="725" y="721"/>
                </a:lnTo>
                <a:lnTo>
                  <a:pt x="37" y="0"/>
                </a:lnTo>
                <a:lnTo>
                  <a:pt x="0" y="36"/>
                </a:lnTo>
                <a:lnTo>
                  <a:pt x="687" y="757"/>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6" name="Freeform 173">
            <a:extLst>
              <a:ext uri="{FF2B5EF4-FFF2-40B4-BE49-F238E27FC236}">
                <a16:creationId xmlns:a16="http://schemas.microsoft.com/office/drawing/2014/main" id="{979C7DC3-804E-7875-8A64-0DFD3B34960A}"/>
              </a:ext>
            </a:extLst>
          </p:cNvPr>
          <p:cNvSpPr>
            <a:spLocks noChangeArrowheads="1"/>
          </p:cNvSpPr>
          <p:nvPr/>
        </p:nvSpPr>
        <p:spPr bwMode="auto">
          <a:xfrm>
            <a:off x="4309717" y="3052737"/>
            <a:ext cx="458694" cy="453452"/>
          </a:xfrm>
          <a:custGeom>
            <a:avLst/>
            <a:gdLst>
              <a:gd name="T0" fmla="*/ 305 w 772"/>
              <a:gd name="T1" fmla="*/ 764 h 765"/>
              <a:gd name="T2" fmla="*/ 771 w 772"/>
              <a:gd name="T3" fmla="*/ 320 h 765"/>
              <a:gd name="T4" fmla="*/ 467 w 772"/>
              <a:gd name="T5" fmla="*/ 0 h 765"/>
              <a:gd name="T6" fmla="*/ 0 w 772"/>
              <a:gd name="T7" fmla="*/ 445 h 765"/>
              <a:gd name="T8" fmla="*/ 305 w 772"/>
              <a:gd name="T9" fmla="*/ 764 h 765"/>
            </a:gdLst>
            <a:ahLst/>
            <a:cxnLst>
              <a:cxn ang="0">
                <a:pos x="T0" y="T1"/>
              </a:cxn>
              <a:cxn ang="0">
                <a:pos x="T2" y="T3"/>
              </a:cxn>
              <a:cxn ang="0">
                <a:pos x="T4" y="T5"/>
              </a:cxn>
              <a:cxn ang="0">
                <a:pos x="T6" y="T7"/>
              </a:cxn>
              <a:cxn ang="0">
                <a:pos x="T8" y="T9"/>
              </a:cxn>
            </a:cxnLst>
            <a:rect l="0" t="0" r="r" b="b"/>
            <a:pathLst>
              <a:path w="772" h="765">
                <a:moveTo>
                  <a:pt x="305" y="764"/>
                </a:moveTo>
                <a:lnTo>
                  <a:pt x="771" y="320"/>
                </a:lnTo>
                <a:lnTo>
                  <a:pt x="467" y="0"/>
                </a:lnTo>
                <a:lnTo>
                  <a:pt x="0" y="445"/>
                </a:lnTo>
                <a:lnTo>
                  <a:pt x="305" y="764"/>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7" name="Freeform 174">
            <a:extLst>
              <a:ext uri="{FF2B5EF4-FFF2-40B4-BE49-F238E27FC236}">
                <a16:creationId xmlns:a16="http://schemas.microsoft.com/office/drawing/2014/main" id="{5AA00FE1-C59F-0112-3428-C24A8D5BD68C}"/>
              </a:ext>
            </a:extLst>
          </p:cNvPr>
          <p:cNvSpPr>
            <a:spLocks noChangeArrowheads="1"/>
          </p:cNvSpPr>
          <p:nvPr/>
        </p:nvSpPr>
        <p:spPr bwMode="auto">
          <a:xfrm>
            <a:off x="4309717" y="3052737"/>
            <a:ext cx="458694" cy="453452"/>
          </a:xfrm>
          <a:custGeom>
            <a:avLst/>
            <a:gdLst>
              <a:gd name="T0" fmla="*/ 305 w 772"/>
              <a:gd name="T1" fmla="*/ 764 h 765"/>
              <a:gd name="T2" fmla="*/ 771 w 772"/>
              <a:gd name="T3" fmla="*/ 320 h 765"/>
              <a:gd name="T4" fmla="*/ 467 w 772"/>
              <a:gd name="T5" fmla="*/ 0 h 765"/>
              <a:gd name="T6" fmla="*/ 0 w 772"/>
              <a:gd name="T7" fmla="*/ 445 h 765"/>
              <a:gd name="T8" fmla="*/ 305 w 772"/>
              <a:gd name="T9" fmla="*/ 764 h 765"/>
            </a:gdLst>
            <a:ahLst/>
            <a:cxnLst>
              <a:cxn ang="0">
                <a:pos x="T0" y="T1"/>
              </a:cxn>
              <a:cxn ang="0">
                <a:pos x="T2" y="T3"/>
              </a:cxn>
              <a:cxn ang="0">
                <a:pos x="T4" y="T5"/>
              </a:cxn>
              <a:cxn ang="0">
                <a:pos x="T6" y="T7"/>
              </a:cxn>
              <a:cxn ang="0">
                <a:pos x="T8" y="T9"/>
              </a:cxn>
            </a:cxnLst>
            <a:rect l="0" t="0" r="r" b="b"/>
            <a:pathLst>
              <a:path w="772" h="765">
                <a:moveTo>
                  <a:pt x="305" y="764"/>
                </a:moveTo>
                <a:lnTo>
                  <a:pt x="771" y="320"/>
                </a:lnTo>
                <a:lnTo>
                  <a:pt x="467" y="0"/>
                </a:lnTo>
                <a:lnTo>
                  <a:pt x="0" y="445"/>
                </a:lnTo>
                <a:lnTo>
                  <a:pt x="305" y="764"/>
                </a:ln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8" name="Freeform 175">
            <a:extLst>
              <a:ext uri="{FF2B5EF4-FFF2-40B4-BE49-F238E27FC236}">
                <a16:creationId xmlns:a16="http://schemas.microsoft.com/office/drawing/2014/main" id="{940C1373-A2C5-7B8F-4F30-3CEE9C510E0E}"/>
              </a:ext>
            </a:extLst>
          </p:cNvPr>
          <p:cNvSpPr>
            <a:spLocks noChangeArrowheads="1"/>
          </p:cNvSpPr>
          <p:nvPr/>
        </p:nvSpPr>
        <p:spPr bwMode="auto">
          <a:xfrm>
            <a:off x="4178662" y="2919062"/>
            <a:ext cx="408893" cy="398408"/>
          </a:xfrm>
          <a:custGeom>
            <a:avLst/>
            <a:gdLst>
              <a:gd name="T0" fmla="*/ 28 w 689"/>
              <a:gd name="T1" fmla="*/ 496 h 672"/>
              <a:gd name="T2" fmla="*/ 523 w 689"/>
              <a:gd name="T3" fmla="*/ 26 h 672"/>
              <a:gd name="T4" fmla="*/ 523 w 689"/>
              <a:gd name="T5" fmla="*/ 26 h 672"/>
              <a:gd name="T6" fmla="*/ 607 w 689"/>
              <a:gd name="T7" fmla="*/ 38 h 672"/>
              <a:gd name="T8" fmla="*/ 688 w 689"/>
              <a:gd name="T9" fmla="*/ 226 h 672"/>
              <a:gd name="T10" fmla="*/ 221 w 689"/>
              <a:gd name="T11" fmla="*/ 671 h 672"/>
              <a:gd name="T12" fmla="*/ 35 w 689"/>
              <a:gd name="T13" fmla="*/ 581 h 672"/>
              <a:gd name="T14" fmla="*/ 35 w 689"/>
              <a:gd name="T15" fmla="*/ 581 h 672"/>
              <a:gd name="T16" fmla="*/ 28 w 689"/>
              <a:gd name="T17" fmla="*/ 49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9" h="672">
                <a:moveTo>
                  <a:pt x="28" y="496"/>
                </a:moveTo>
                <a:lnTo>
                  <a:pt x="523" y="26"/>
                </a:lnTo>
                <a:lnTo>
                  <a:pt x="523" y="26"/>
                </a:lnTo>
                <a:cubicBezTo>
                  <a:pt x="550" y="0"/>
                  <a:pt x="593" y="6"/>
                  <a:pt x="607" y="38"/>
                </a:cubicBezTo>
                <a:lnTo>
                  <a:pt x="688" y="226"/>
                </a:lnTo>
                <a:lnTo>
                  <a:pt x="221" y="671"/>
                </a:lnTo>
                <a:lnTo>
                  <a:pt x="35" y="581"/>
                </a:lnTo>
                <a:lnTo>
                  <a:pt x="35" y="581"/>
                </a:lnTo>
                <a:cubicBezTo>
                  <a:pt x="4" y="565"/>
                  <a:pt x="0" y="523"/>
                  <a:pt x="28" y="496"/>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19" name="Freeform 176">
            <a:extLst>
              <a:ext uri="{FF2B5EF4-FFF2-40B4-BE49-F238E27FC236}">
                <a16:creationId xmlns:a16="http://schemas.microsoft.com/office/drawing/2014/main" id="{47831600-5E84-C4DA-3D89-CE4E5CB1488B}"/>
              </a:ext>
            </a:extLst>
          </p:cNvPr>
          <p:cNvSpPr>
            <a:spLocks noChangeArrowheads="1"/>
          </p:cNvSpPr>
          <p:nvPr/>
        </p:nvSpPr>
        <p:spPr bwMode="auto">
          <a:xfrm>
            <a:off x="4178662" y="2919062"/>
            <a:ext cx="408893" cy="398408"/>
          </a:xfrm>
          <a:custGeom>
            <a:avLst/>
            <a:gdLst>
              <a:gd name="T0" fmla="*/ 28 w 689"/>
              <a:gd name="T1" fmla="*/ 496 h 672"/>
              <a:gd name="T2" fmla="*/ 523 w 689"/>
              <a:gd name="T3" fmla="*/ 26 h 672"/>
              <a:gd name="T4" fmla="*/ 523 w 689"/>
              <a:gd name="T5" fmla="*/ 26 h 672"/>
              <a:gd name="T6" fmla="*/ 607 w 689"/>
              <a:gd name="T7" fmla="*/ 38 h 672"/>
              <a:gd name="T8" fmla="*/ 688 w 689"/>
              <a:gd name="T9" fmla="*/ 226 h 672"/>
              <a:gd name="T10" fmla="*/ 221 w 689"/>
              <a:gd name="T11" fmla="*/ 671 h 672"/>
              <a:gd name="T12" fmla="*/ 35 w 689"/>
              <a:gd name="T13" fmla="*/ 581 h 672"/>
              <a:gd name="T14" fmla="*/ 35 w 689"/>
              <a:gd name="T15" fmla="*/ 581 h 672"/>
              <a:gd name="T16" fmla="*/ 28 w 689"/>
              <a:gd name="T17" fmla="*/ 49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9" h="672">
                <a:moveTo>
                  <a:pt x="28" y="496"/>
                </a:moveTo>
                <a:lnTo>
                  <a:pt x="523" y="26"/>
                </a:lnTo>
                <a:lnTo>
                  <a:pt x="523" y="26"/>
                </a:lnTo>
                <a:cubicBezTo>
                  <a:pt x="550" y="0"/>
                  <a:pt x="593" y="6"/>
                  <a:pt x="607" y="38"/>
                </a:cubicBezTo>
                <a:lnTo>
                  <a:pt x="688" y="226"/>
                </a:lnTo>
                <a:lnTo>
                  <a:pt x="221" y="671"/>
                </a:lnTo>
                <a:lnTo>
                  <a:pt x="35" y="581"/>
                </a:lnTo>
                <a:lnTo>
                  <a:pt x="35" y="581"/>
                </a:lnTo>
                <a:cubicBezTo>
                  <a:pt x="4" y="565"/>
                  <a:pt x="0" y="523"/>
                  <a:pt x="28" y="496"/>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0" name="Freeform 177">
            <a:extLst>
              <a:ext uri="{FF2B5EF4-FFF2-40B4-BE49-F238E27FC236}">
                <a16:creationId xmlns:a16="http://schemas.microsoft.com/office/drawing/2014/main" id="{279B5B2D-4CFA-12F0-4418-DF0D1D05835D}"/>
              </a:ext>
            </a:extLst>
          </p:cNvPr>
          <p:cNvSpPr>
            <a:spLocks noChangeArrowheads="1"/>
          </p:cNvSpPr>
          <p:nvPr/>
        </p:nvSpPr>
        <p:spPr bwMode="auto">
          <a:xfrm>
            <a:off x="4490574" y="3244079"/>
            <a:ext cx="408893" cy="401028"/>
          </a:xfrm>
          <a:custGeom>
            <a:avLst/>
            <a:gdLst>
              <a:gd name="T0" fmla="*/ 164 w 688"/>
              <a:gd name="T1" fmla="*/ 646 h 673"/>
              <a:gd name="T2" fmla="*/ 659 w 688"/>
              <a:gd name="T3" fmla="*/ 174 h 673"/>
              <a:gd name="T4" fmla="*/ 659 w 688"/>
              <a:gd name="T5" fmla="*/ 174 h 673"/>
              <a:gd name="T6" fmla="*/ 652 w 688"/>
              <a:gd name="T7" fmla="*/ 90 h 673"/>
              <a:gd name="T8" fmla="*/ 466 w 688"/>
              <a:gd name="T9" fmla="*/ 0 h 673"/>
              <a:gd name="T10" fmla="*/ 0 w 688"/>
              <a:gd name="T11" fmla="*/ 444 h 673"/>
              <a:gd name="T12" fmla="*/ 81 w 688"/>
              <a:gd name="T13" fmla="*/ 634 h 673"/>
              <a:gd name="T14" fmla="*/ 81 w 688"/>
              <a:gd name="T15" fmla="*/ 634 h 673"/>
              <a:gd name="T16" fmla="*/ 164 w 688"/>
              <a:gd name="T1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673">
                <a:moveTo>
                  <a:pt x="164" y="646"/>
                </a:moveTo>
                <a:lnTo>
                  <a:pt x="659" y="174"/>
                </a:lnTo>
                <a:lnTo>
                  <a:pt x="659" y="174"/>
                </a:lnTo>
                <a:cubicBezTo>
                  <a:pt x="687" y="147"/>
                  <a:pt x="683" y="105"/>
                  <a:pt x="652" y="90"/>
                </a:cubicBezTo>
                <a:lnTo>
                  <a:pt x="466" y="0"/>
                </a:lnTo>
                <a:lnTo>
                  <a:pt x="0" y="444"/>
                </a:lnTo>
                <a:lnTo>
                  <a:pt x="81" y="634"/>
                </a:lnTo>
                <a:lnTo>
                  <a:pt x="81" y="634"/>
                </a:lnTo>
                <a:cubicBezTo>
                  <a:pt x="94" y="666"/>
                  <a:pt x="137" y="672"/>
                  <a:pt x="164" y="646"/>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1" name="Freeform 178">
            <a:extLst>
              <a:ext uri="{FF2B5EF4-FFF2-40B4-BE49-F238E27FC236}">
                <a16:creationId xmlns:a16="http://schemas.microsoft.com/office/drawing/2014/main" id="{3DD82272-3F36-EFBE-2B1D-ED022F33C6CE}"/>
              </a:ext>
            </a:extLst>
          </p:cNvPr>
          <p:cNvSpPr>
            <a:spLocks noChangeArrowheads="1"/>
          </p:cNvSpPr>
          <p:nvPr/>
        </p:nvSpPr>
        <p:spPr bwMode="auto">
          <a:xfrm>
            <a:off x="4490574" y="3244079"/>
            <a:ext cx="408893" cy="401028"/>
          </a:xfrm>
          <a:custGeom>
            <a:avLst/>
            <a:gdLst>
              <a:gd name="T0" fmla="*/ 164 w 688"/>
              <a:gd name="T1" fmla="*/ 646 h 673"/>
              <a:gd name="T2" fmla="*/ 659 w 688"/>
              <a:gd name="T3" fmla="*/ 174 h 673"/>
              <a:gd name="T4" fmla="*/ 659 w 688"/>
              <a:gd name="T5" fmla="*/ 174 h 673"/>
              <a:gd name="T6" fmla="*/ 652 w 688"/>
              <a:gd name="T7" fmla="*/ 90 h 673"/>
              <a:gd name="T8" fmla="*/ 466 w 688"/>
              <a:gd name="T9" fmla="*/ 0 h 673"/>
              <a:gd name="T10" fmla="*/ 0 w 688"/>
              <a:gd name="T11" fmla="*/ 444 h 673"/>
              <a:gd name="T12" fmla="*/ 81 w 688"/>
              <a:gd name="T13" fmla="*/ 634 h 673"/>
              <a:gd name="T14" fmla="*/ 81 w 688"/>
              <a:gd name="T15" fmla="*/ 634 h 673"/>
              <a:gd name="T16" fmla="*/ 164 w 688"/>
              <a:gd name="T1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673">
                <a:moveTo>
                  <a:pt x="164" y="646"/>
                </a:moveTo>
                <a:lnTo>
                  <a:pt x="659" y="174"/>
                </a:lnTo>
                <a:lnTo>
                  <a:pt x="659" y="174"/>
                </a:lnTo>
                <a:cubicBezTo>
                  <a:pt x="687" y="147"/>
                  <a:pt x="683" y="105"/>
                  <a:pt x="652" y="90"/>
                </a:cubicBezTo>
                <a:lnTo>
                  <a:pt x="466" y="0"/>
                </a:lnTo>
                <a:lnTo>
                  <a:pt x="0" y="444"/>
                </a:lnTo>
                <a:lnTo>
                  <a:pt x="81" y="634"/>
                </a:lnTo>
                <a:lnTo>
                  <a:pt x="81" y="634"/>
                </a:lnTo>
                <a:cubicBezTo>
                  <a:pt x="94" y="666"/>
                  <a:pt x="137" y="672"/>
                  <a:pt x="164" y="646"/>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2" name="Freeform 179">
            <a:extLst>
              <a:ext uri="{FF2B5EF4-FFF2-40B4-BE49-F238E27FC236}">
                <a16:creationId xmlns:a16="http://schemas.microsoft.com/office/drawing/2014/main" id="{5D4B8D7C-FAF9-9D54-E598-8BC021D6470C}"/>
              </a:ext>
            </a:extLst>
          </p:cNvPr>
          <p:cNvSpPr>
            <a:spLocks noChangeArrowheads="1"/>
          </p:cNvSpPr>
          <p:nvPr/>
        </p:nvSpPr>
        <p:spPr bwMode="auto">
          <a:xfrm>
            <a:off x="7368547" y="2379114"/>
            <a:ext cx="427240" cy="456073"/>
          </a:xfrm>
          <a:custGeom>
            <a:avLst/>
            <a:gdLst>
              <a:gd name="T0" fmla="*/ 39 w 717"/>
              <a:gd name="T1" fmla="*/ 766 h 767"/>
              <a:gd name="T2" fmla="*/ 0 w 717"/>
              <a:gd name="T3" fmla="*/ 730 h 767"/>
              <a:gd name="T4" fmla="*/ 677 w 717"/>
              <a:gd name="T5" fmla="*/ 0 h 767"/>
              <a:gd name="T6" fmla="*/ 716 w 717"/>
              <a:gd name="T7" fmla="*/ 35 h 767"/>
              <a:gd name="T8" fmla="*/ 39 w 717"/>
              <a:gd name="T9" fmla="*/ 766 h 767"/>
            </a:gdLst>
            <a:ahLst/>
            <a:cxnLst>
              <a:cxn ang="0">
                <a:pos x="T0" y="T1"/>
              </a:cxn>
              <a:cxn ang="0">
                <a:pos x="T2" y="T3"/>
              </a:cxn>
              <a:cxn ang="0">
                <a:pos x="T4" y="T5"/>
              </a:cxn>
              <a:cxn ang="0">
                <a:pos x="T6" y="T7"/>
              </a:cxn>
              <a:cxn ang="0">
                <a:pos x="T8" y="T9"/>
              </a:cxn>
            </a:cxnLst>
            <a:rect l="0" t="0" r="r" b="b"/>
            <a:pathLst>
              <a:path w="717" h="767">
                <a:moveTo>
                  <a:pt x="39" y="766"/>
                </a:moveTo>
                <a:lnTo>
                  <a:pt x="0" y="730"/>
                </a:lnTo>
                <a:lnTo>
                  <a:pt x="677" y="0"/>
                </a:lnTo>
                <a:lnTo>
                  <a:pt x="716" y="35"/>
                </a:lnTo>
                <a:lnTo>
                  <a:pt x="39" y="766"/>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3" name="Freeform 180">
            <a:extLst>
              <a:ext uri="{FF2B5EF4-FFF2-40B4-BE49-F238E27FC236}">
                <a16:creationId xmlns:a16="http://schemas.microsoft.com/office/drawing/2014/main" id="{2E602C8C-C10B-5262-F9CB-A35C8AD4AD9F}"/>
              </a:ext>
            </a:extLst>
          </p:cNvPr>
          <p:cNvSpPr>
            <a:spLocks noChangeArrowheads="1"/>
          </p:cNvSpPr>
          <p:nvPr/>
        </p:nvSpPr>
        <p:spPr bwMode="auto">
          <a:xfrm>
            <a:off x="7559887" y="2158941"/>
            <a:ext cx="458694" cy="453451"/>
          </a:xfrm>
          <a:custGeom>
            <a:avLst/>
            <a:gdLst>
              <a:gd name="T0" fmla="*/ 472 w 773"/>
              <a:gd name="T1" fmla="*/ 762 h 763"/>
              <a:gd name="T2" fmla="*/ 0 w 773"/>
              <a:gd name="T3" fmla="*/ 324 h 763"/>
              <a:gd name="T4" fmla="*/ 299 w 773"/>
              <a:gd name="T5" fmla="*/ 0 h 763"/>
              <a:gd name="T6" fmla="*/ 772 w 773"/>
              <a:gd name="T7" fmla="*/ 438 h 763"/>
              <a:gd name="T8" fmla="*/ 472 w 773"/>
              <a:gd name="T9" fmla="*/ 762 h 763"/>
            </a:gdLst>
            <a:ahLst/>
            <a:cxnLst>
              <a:cxn ang="0">
                <a:pos x="T0" y="T1"/>
              </a:cxn>
              <a:cxn ang="0">
                <a:pos x="T2" y="T3"/>
              </a:cxn>
              <a:cxn ang="0">
                <a:pos x="T4" y="T5"/>
              </a:cxn>
              <a:cxn ang="0">
                <a:pos x="T6" y="T7"/>
              </a:cxn>
              <a:cxn ang="0">
                <a:pos x="T8" y="T9"/>
              </a:cxn>
            </a:cxnLst>
            <a:rect l="0" t="0" r="r" b="b"/>
            <a:pathLst>
              <a:path w="773" h="763">
                <a:moveTo>
                  <a:pt x="472" y="762"/>
                </a:moveTo>
                <a:lnTo>
                  <a:pt x="0" y="324"/>
                </a:lnTo>
                <a:lnTo>
                  <a:pt x="299" y="0"/>
                </a:lnTo>
                <a:lnTo>
                  <a:pt x="772" y="438"/>
                </a:lnTo>
                <a:lnTo>
                  <a:pt x="472" y="762"/>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4" name="Freeform 181">
            <a:extLst>
              <a:ext uri="{FF2B5EF4-FFF2-40B4-BE49-F238E27FC236}">
                <a16:creationId xmlns:a16="http://schemas.microsoft.com/office/drawing/2014/main" id="{947DAF16-BC33-C1D6-ECA9-CF1DA813A2B4}"/>
              </a:ext>
            </a:extLst>
          </p:cNvPr>
          <p:cNvSpPr>
            <a:spLocks noChangeArrowheads="1"/>
          </p:cNvSpPr>
          <p:nvPr/>
        </p:nvSpPr>
        <p:spPr bwMode="auto">
          <a:xfrm>
            <a:off x="7559887" y="2158941"/>
            <a:ext cx="458694" cy="453451"/>
          </a:xfrm>
          <a:custGeom>
            <a:avLst/>
            <a:gdLst>
              <a:gd name="T0" fmla="*/ 472 w 773"/>
              <a:gd name="T1" fmla="*/ 762 h 763"/>
              <a:gd name="T2" fmla="*/ 0 w 773"/>
              <a:gd name="T3" fmla="*/ 324 h 763"/>
              <a:gd name="T4" fmla="*/ 299 w 773"/>
              <a:gd name="T5" fmla="*/ 0 h 763"/>
              <a:gd name="T6" fmla="*/ 772 w 773"/>
              <a:gd name="T7" fmla="*/ 438 h 763"/>
              <a:gd name="T8" fmla="*/ 472 w 773"/>
              <a:gd name="T9" fmla="*/ 762 h 763"/>
            </a:gdLst>
            <a:ahLst/>
            <a:cxnLst>
              <a:cxn ang="0">
                <a:pos x="T0" y="T1"/>
              </a:cxn>
              <a:cxn ang="0">
                <a:pos x="T2" y="T3"/>
              </a:cxn>
              <a:cxn ang="0">
                <a:pos x="T4" y="T5"/>
              </a:cxn>
              <a:cxn ang="0">
                <a:pos x="T6" y="T7"/>
              </a:cxn>
              <a:cxn ang="0">
                <a:pos x="T8" y="T9"/>
              </a:cxn>
            </a:cxnLst>
            <a:rect l="0" t="0" r="r" b="b"/>
            <a:pathLst>
              <a:path w="773" h="763">
                <a:moveTo>
                  <a:pt x="472" y="762"/>
                </a:moveTo>
                <a:lnTo>
                  <a:pt x="0" y="324"/>
                </a:lnTo>
                <a:lnTo>
                  <a:pt x="299" y="0"/>
                </a:lnTo>
                <a:lnTo>
                  <a:pt x="772" y="438"/>
                </a:lnTo>
                <a:lnTo>
                  <a:pt x="472" y="762"/>
                </a:ln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5" name="Freeform 182">
            <a:extLst>
              <a:ext uri="{FF2B5EF4-FFF2-40B4-BE49-F238E27FC236}">
                <a16:creationId xmlns:a16="http://schemas.microsoft.com/office/drawing/2014/main" id="{4D5B995B-64BA-8038-A289-088EAC7E486F}"/>
              </a:ext>
            </a:extLst>
          </p:cNvPr>
          <p:cNvSpPr>
            <a:spLocks noChangeArrowheads="1"/>
          </p:cNvSpPr>
          <p:nvPr/>
        </p:nvSpPr>
        <p:spPr bwMode="auto">
          <a:xfrm>
            <a:off x="7738122" y="2022644"/>
            <a:ext cx="411515" cy="398408"/>
          </a:xfrm>
          <a:custGeom>
            <a:avLst/>
            <a:gdLst>
              <a:gd name="T0" fmla="*/ 664 w 693"/>
              <a:gd name="T1" fmla="*/ 491 h 669"/>
              <a:gd name="T2" fmla="*/ 162 w 693"/>
              <a:gd name="T3" fmla="*/ 27 h 669"/>
              <a:gd name="T4" fmla="*/ 162 w 693"/>
              <a:gd name="T5" fmla="*/ 27 h 669"/>
              <a:gd name="T6" fmla="*/ 78 w 693"/>
              <a:gd name="T7" fmla="*/ 39 h 669"/>
              <a:gd name="T8" fmla="*/ 0 w 693"/>
              <a:gd name="T9" fmla="*/ 230 h 669"/>
              <a:gd name="T10" fmla="*/ 473 w 693"/>
              <a:gd name="T11" fmla="*/ 668 h 669"/>
              <a:gd name="T12" fmla="*/ 657 w 693"/>
              <a:gd name="T13" fmla="*/ 576 h 669"/>
              <a:gd name="T14" fmla="*/ 657 w 693"/>
              <a:gd name="T15" fmla="*/ 576 h 669"/>
              <a:gd name="T16" fmla="*/ 664 w 693"/>
              <a:gd name="T17" fmla="*/ 49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9">
                <a:moveTo>
                  <a:pt x="664" y="491"/>
                </a:moveTo>
                <a:lnTo>
                  <a:pt x="162" y="27"/>
                </a:lnTo>
                <a:lnTo>
                  <a:pt x="162" y="27"/>
                </a:lnTo>
                <a:cubicBezTo>
                  <a:pt x="134" y="0"/>
                  <a:pt x="92" y="7"/>
                  <a:pt x="78" y="39"/>
                </a:cubicBezTo>
                <a:lnTo>
                  <a:pt x="0" y="230"/>
                </a:lnTo>
                <a:lnTo>
                  <a:pt x="473" y="668"/>
                </a:lnTo>
                <a:lnTo>
                  <a:pt x="657" y="576"/>
                </a:lnTo>
                <a:lnTo>
                  <a:pt x="657" y="576"/>
                </a:lnTo>
                <a:cubicBezTo>
                  <a:pt x="688" y="560"/>
                  <a:pt x="692" y="517"/>
                  <a:pt x="664" y="491"/>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6" name="Freeform 183">
            <a:extLst>
              <a:ext uri="{FF2B5EF4-FFF2-40B4-BE49-F238E27FC236}">
                <a16:creationId xmlns:a16="http://schemas.microsoft.com/office/drawing/2014/main" id="{7CE657FA-2E6C-2B99-5BAC-D38BAD3FD00F}"/>
              </a:ext>
            </a:extLst>
          </p:cNvPr>
          <p:cNvSpPr>
            <a:spLocks noChangeArrowheads="1"/>
          </p:cNvSpPr>
          <p:nvPr/>
        </p:nvSpPr>
        <p:spPr bwMode="auto">
          <a:xfrm>
            <a:off x="7738122" y="2022644"/>
            <a:ext cx="411515" cy="398408"/>
          </a:xfrm>
          <a:custGeom>
            <a:avLst/>
            <a:gdLst>
              <a:gd name="T0" fmla="*/ 664 w 693"/>
              <a:gd name="T1" fmla="*/ 491 h 669"/>
              <a:gd name="T2" fmla="*/ 162 w 693"/>
              <a:gd name="T3" fmla="*/ 27 h 669"/>
              <a:gd name="T4" fmla="*/ 162 w 693"/>
              <a:gd name="T5" fmla="*/ 27 h 669"/>
              <a:gd name="T6" fmla="*/ 78 w 693"/>
              <a:gd name="T7" fmla="*/ 39 h 669"/>
              <a:gd name="T8" fmla="*/ 0 w 693"/>
              <a:gd name="T9" fmla="*/ 230 h 669"/>
              <a:gd name="T10" fmla="*/ 473 w 693"/>
              <a:gd name="T11" fmla="*/ 668 h 669"/>
              <a:gd name="T12" fmla="*/ 657 w 693"/>
              <a:gd name="T13" fmla="*/ 576 h 669"/>
              <a:gd name="T14" fmla="*/ 657 w 693"/>
              <a:gd name="T15" fmla="*/ 576 h 669"/>
              <a:gd name="T16" fmla="*/ 664 w 693"/>
              <a:gd name="T17" fmla="*/ 491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9">
                <a:moveTo>
                  <a:pt x="664" y="491"/>
                </a:moveTo>
                <a:lnTo>
                  <a:pt x="162" y="27"/>
                </a:lnTo>
                <a:lnTo>
                  <a:pt x="162" y="27"/>
                </a:lnTo>
                <a:cubicBezTo>
                  <a:pt x="134" y="0"/>
                  <a:pt x="92" y="7"/>
                  <a:pt x="78" y="39"/>
                </a:cubicBezTo>
                <a:lnTo>
                  <a:pt x="0" y="230"/>
                </a:lnTo>
                <a:lnTo>
                  <a:pt x="473" y="668"/>
                </a:lnTo>
                <a:lnTo>
                  <a:pt x="657" y="576"/>
                </a:lnTo>
                <a:lnTo>
                  <a:pt x="657" y="576"/>
                </a:lnTo>
                <a:cubicBezTo>
                  <a:pt x="688" y="560"/>
                  <a:pt x="692" y="517"/>
                  <a:pt x="664" y="491"/>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7" name="Freeform 184">
            <a:extLst>
              <a:ext uri="{FF2B5EF4-FFF2-40B4-BE49-F238E27FC236}">
                <a16:creationId xmlns:a16="http://schemas.microsoft.com/office/drawing/2014/main" id="{4B44AA90-52F6-E3CB-EC3E-7D4EA029EC20}"/>
              </a:ext>
            </a:extLst>
          </p:cNvPr>
          <p:cNvSpPr>
            <a:spLocks noChangeArrowheads="1"/>
          </p:cNvSpPr>
          <p:nvPr/>
        </p:nvSpPr>
        <p:spPr bwMode="auto">
          <a:xfrm>
            <a:off x="7428832" y="2350281"/>
            <a:ext cx="411515" cy="395788"/>
          </a:xfrm>
          <a:custGeom>
            <a:avLst/>
            <a:gdLst>
              <a:gd name="T0" fmla="*/ 529 w 692"/>
              <a:gd name="T1" fmla="*/ 641 h 668"/>
              <a:gd name="T2" fmla="*/ 28 w 692"/>
              <a:gd name="T3" fmla="*/ 177 h 668"/>
              <a:gd name="T4" fmla="*/ 28 w 692"/>
              <a:gd name="T5" fmla="*/ 177 h 668"/>
              <a:gd name="T6" fmla="*/ 34 w 692"/>
              <a:gd name="T7" fmla="*/ 92 h 668"/>
              <a:gd name="T8" fmla="*/ 219 w 692"/>
              <a:gd name="T9" fmla="*/ 0 h 668"/>
              <a:gd name="T10" fmla="*/ 691 w 692"/>
              <a:gd name="T11" fmla="*/ 438 h 668"/>
              <a:gd name="T12" fmla="*/ 612 w 692"/>
              <a:gd name="T13" fmla="*/ 629 h 668"/>
              <a:gd name="T14" fmla="*/ 612 w 692"/>
              <a:gd name="T15" fmla="*/ 629 h 668"/>
              <a:gd name="T16" fmla="*/ 529 w 692"/>
              <a:gd name="T17" fmla="*/ 64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668">
                <a:moveTo>
                  <a:pt x="529" y="641"/>
                </a:moveTo>
                <a:lnTo>
                  <a:pt x="28" y="177"/>
                </a:lnTo>
                <a:lnTo>
                  <a:pt x="28" y="177"/>
                </a:lnTo>
                <a:cubicBezTo>
                  <a:pt x="0" y="150"/>
                  <a:pt x="2" y="107"/>
                  <a:pt x="34" y="92"/>
                </a:cubicBezTo>
                <a:lnTo>
                  <a:pt x="219" y="0"/>
                </a:lnTo>
                <a:lnTo>
                  <a:pt x="691" y="438"/>
                </a:lnTo>
                <a:lnTo>
                  <a:pt x="612" y="629"/>
                </a:lnTo>
                <a:lnTo>
                  <a:pt x="612" y="629"/>
                </a:lnTo>
                <a:cubicBezTo>
                  <a:pt x="599" y="661"/>
                  <a:pt x="557" y="667"/>
                  <a:pt x="529" y="641"/>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8" name="Freeform 185">
            <a:extLst>
              <a:ext uri="{FF2B5EF4-FFF2-40B4-BE49-F238E27FC236}">
                <a16:creationId xmlns:a16="http://schemas.microsoft.com/office/drawing/2014/main" id="{56068F06-3A0C-5B29-7AA7-A977D9E06710}"/>
              </a:ext>
            </a:extLst>
          </p:cNvPr>
          <p:cNvSpPr>
            <a:spLocks noChangeArrowheads="1"/>
          </p:cNvSpPr>
          <p:nvPr/>
        </p:nvSpPr>
        <p:spPr bwMode="auto">
          <a:xfrm>
            <a:off x="7428832" y="2350281"/>
            <a:ext cx="411515" cy="395788"/>
          </a:xfrm>
          <a:custGeom>
            <a:avLst/>
            <a:gdLst>
              <a:gd name="T0" fmla="*/ 529 w 692"/>
              <a:gd name="T1" fmla="*/ 641 h 668"/>
              <a:gd name="T2" fmla="*/ 28 w 692"/>
              <a:gd name="T3" fmla="*/ 177 h 668"/>
              <a:gd name="T4" fmla="*/ 28 w 692"/>
              <a:gd name="T5" fmla="*/ 177 h 668"/>
              <a:gd name="T6" fmla="*/ 34 w 692"/>
              <a:gd name="T7" fmla="*/ 92 h 668"/>
              <a:gd name="T8" fmla="*/ 219 w 692"/>
              <a:gd name="T9" fmla="*/ 0 h 668"/>
              <a:gd name="T10" fmla="*/ 691 w 692"/>
              <a:gd name="T11" fmla="*/ 438 h 668"/>
              <a:gd name="T12" fmla="*/ 612 w 692"/>
              <a:gd name="T13" fmla="*/ 629 h 668"/>
              <a:gd name="T14" fmla="*/ 612 w 692"/>
              <a:gd name="T15" fmla="*/ 629 h 668"/>
              <a:gd name="T16" fmla="*/ 529 w 692"/>
              <a:gd name="T17" fmla="*/ 64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2" h="668">
                <a:moveTo>
                  <a:pt x="529" y="641"/>
                </a:moveTo>
                <a:lnTo>
                  <a:pt x="28" y="177"/>
                </a:lnTo>
                <a:lnTo>
                  <a:pt x="28" y="177"/>
                </a:lnTo>
                <a:cubicBezTo>
                  <a:pt x="0" y="150"/>
                  <a:pt x="2" y="107"/>
                  <a:pt x="34" y="92"/>
                </a:cubicBezTo>
                <a:lnTo>
                  <a:pt x="219" y="0"/>
                </a:lnTo>
                <a:lnTo>
                  <a:pt x="691" y="438"/>
                </a:lnTo>
                <a:lnTo>
                  <a:pt x="612" y="629"/>
                </a:lnTo>
                <a:lnTo>
                  <a:pt x="612" y="629"/>
                </a:lnTo>
                <a:cubicBezTo>
                  <a:pt x="599" y="661"/>
                  <a:pt x="557" y="667"/>
                  <a:pt x="529" y="641"/>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29" name="Freeform 186">
            <a:extLst>
              <a:ext uri="{FF2B5EF4-FFF2-40B4-BE49-F238E27FC236}">
                <a16:creationId xmlns:a16="http://schemas.microsoft.com/office/drawing/2014/main" id="{88A7B853-1167-A537-E5D9-C2FBB8A42BA6}"/>
              </a:ext>
            </a:extLst>
          </p:cNvPr>
          <p:cNvSpPr>
            <a:spLocks noChangeArrowheads="1"/>
          </p:cNvSpPr>
          <p:nvPr/>
        </p:nvSpPr>
        <p:spPr bwMode="auto">
          <a:xfrm>
            <a:off x="9785206" y="3469494"/>
            <a:ext cx="424619" cy="456073"/>
          </a:xfrm>
          <a:custGeom>
            <a:avLst/>
            <a:gdLst>
              <a:gd name="T0" fmla="*/ 675 w 714"/>
              <a:gd name="T1" fmla="*/ 768 h 769"/>
              <a:gd name="T2" fmla="*/ 713 w 714"/>
              <a:gd name="T3" fmla="*/ 732 h 769"/>
              <a:gd name="T4" fmla="*/ 39 w 714"/>
              <a:gd name="T5" fmla="*/ 0 h 769"/>
              <a:gd name="T6" fmla="*/ 0 w 714"/>
              <a:gd name="T7" fmla="*/ 35 h 769"/>
              <a:gd name="T8" fmla="*/ 675 w 714"/>
              <a:gd name="T9" fmla="*/ 768 h 769"/>
            </a:gdLst>
            <a:ahLst/>
            <a:cxnLst>
              <a:cxn ang="0">
                <a:pos x="T0" y="T1"/>
              </a:cxn>
              <a:cxn ang="0">
                <a:pos x="T2" y="T3"/>
              </a:cxn>
              <a:cxn ang="0">
                <a:pos x="T4" y="T5"/>
              </a:cxn>
              <a:cxn ang="0">
                <a:pos x="T6" y="T7"/>
              </a:cxn>
              <a:cxn ang="0">
                <a:pos x="T8" y="T9"/>
              </a:cxn>
            </a:cxnLst>
            <a:rect l="0" t="0" r="r" b="b"/>
            <a:pathLst>
              <a:path w="714" h="769">
                <a:moveTo>
                  <a:pt x="675" y="768"/>
                </a:moveTo>
                <a:lnTo>
                  <a:pt x="713" y="732"/>
                </a:lnTo>
                <a:lnTo>
                  <a:pt x="39" y="0"/>
                </a:lnTo>
                <a:lnTo>
                  <a:pt x="0" y="35"/>
                </a:lnTo>
                <a:lnTo>
                  <a:pt x="675" y="768"/>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0" name="Freeform 187">
            <a:extLst>
              <a:ext uri="{FF2B5EF4-FFF2-40B4-BE49-F238E27FC236}">
                <a16:creationId xmlns:a16="http://schemas.microsoft.com/office/drawing/2014/main" id="{5DC2B9D9-1099-08DE-A1BF-89124169251B}"/>
              </a:ext>
            </a:extLst>
          </p:cNvPr>
          <p:cNvSpPr>
            <a:spLocks noChangeArrowheads="1"/>
          </p:cNvSpPr>
          <p:nvPr/>
        </p:nvSpPr>
        <p:spPr bwMode="auto">
          <a:xfrm>
            <a:off x="9562411" y="3249321"/>
            <a:ext cx="461315" cy="453451"/>
          </a:xfrm>
          <a:custGeom>
            <a:avLst/>
            <a:gdLst>
              <a:gd name="T0" fmla="*/ 299 w 774"/>
              <a:gd name="T1" fmla="*/ 762 h 763"/>
              <a:gd name="T2" fmla="*/ 773 w 774"/>
              <a:gd name="T3" fmla="*/ 325 h 763"/>
              <a:gd name="T4" fmla="*/ 474 w 774"/>
              <a:gd name="T5" fmla="*/ 0 h 763"/>
              <a:gd name="T6" fmla="*/ 0 w 774"/>
              <a:gd name="T7" fmla="*/ 437 h 763"/>
              <a:gd name="T8" fmla="*/ 299 w 774"/>
              <a:gd name="T9" fmla="*/ 762 h 763"/>
            </a:gdLst>
            <a:ahLst/>
            <a:cxnLst>
              <a:cxn ang="0">
                <a:pos x="T0" y="T1"/>
              </a:cxn>
              <a:cxn ang="0">
                <a:pos x="T2" y="T3"/>
              </a:cxn>
              <a:cxn ang="0">
                <a:pos x="T4" y="T5"/>
              </a:cxn>
              <a:cxn ang="0">
                <a:pos x="T6" y="T7"/>
              </a:cxn>
              <a:cxn ang="0">
                <a:pos x="T8" y="T9"/>
              </a:cxn>
            </a:cxnLst>
            <a:rect l="0" t="0" r="r" b="b"/>
            <a:pathLst>
              <a:path w="774" h="763">
                <a:moveTo>
                  <a:pt x="299" y="762"/>
                </a:moveTo>
                <a:lnTo>
                  <a:pt x="773" y="325"/>
                </a:lnTo>
                <a:lnTo>
                  <a:pt x="474" y="0"/>
                </a:lnTo>
                <a:lnTo>
                  <a:pt x="0" y="437"/>
                </a:lnTo>
                <a:lnTo>
                  <a:pt x="299" y="762"/>
                </a:ln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1" name="Freeform 188">
            <a:extLst>
              <a:ext uri="{FF2B5EF4-FFF2-40B4-BE49-F238E27FC236}">
                <a16:creationId xmlns:a16="http://schemas.microsoft.com/office/drawing/2014/main" id="{497D2FFC-F5F6-2E70-CE8D-37B99B5E0E03}"/>
              </a:ext>
            </a:extLst>
          </p:cNvPr>
          <p:cNvSpPr>
            <a:spLocks noChangeArrowheads="1"/>
          </p:cNvSpPr>
          <p:nvPr/>
        </p:nvSpPr>
        <p:spPr bwMode="auto">
          <a:xfrm>
            <a:off x="9562411" y="3249321"/>
            <a:ext cx="461315" cy="453451"/>
          </a:xfrm>
          <a:custGeom>
            <a:avLst/>
            <a:gdLst>
              <a:gd name="T0" fmla="*/ 299 w 774"/>
              <a:gd name="T1" fmla="*/ 762 h 763"/>
              <a:gd name="T2" fmla="*/ 773 w 774"/>
              <a:gd name="T3" fmla="*/ 325 h 763"/>
              <a:gd name="T4" fmla="*/ 474 w 774"/>
              <a:gd name="T5" fmla="*/ 0 h 763"/>
              <a:gd name="T6" fmla="*/ 0 w 774"/>
              <a:gd name="T7" fmla="*/ 437 h 763"/>
              <a:gd name="T8" fmla="*/ 299 w 774"/>
              <a:gd name="T9" fmla="*/ 762 h 763"/>
            </a:gdLst>
            <a:ahLst/>
            <a:cxnLst>
              <a:cxn ang="0">
                <a:pos x="T0" y="T1"/>
              </a:cxn>
              <a:cxn ang="0">
                <a:pos x="T2" y="T3"/>
              </a:cxn>
              <a:cxn ang="0">
                <a:pos x="T4" y="T5"/>
              </a:cxn>
              <a:cxn ang="0">
                <a:pos x="T6" y="T7"/>
              </a:cxn>
              <a:cxn ang="0">
                <a:pos x="T8" y="T9"/>
              </a:cxn>
            </a:cxnLst>
            <a:rect l="0" t="0" r="r" b="b"/>
            <a:pathLst>
              <a:path w="774" h="763">
                <a:moveTo>
                  <a:pt x="299" y="762"/>
                </a:moveTo>
                <a:lnTo>
                  <a:pt x="773" y="325"/>
                </a:lnTo>
                <a:lnTo>
                  <a:pt x="474" y="0"/>
                </a:lnTo>
                <a:lnTo>
                  <a:pt x="0" y="437"/>
                </a:lnTo>
                <a:lnTo>
                  <a:pt x="299" y="762"/>
                </a:ln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2" name="Freeform 189">
            <a:extLst>
              <a:ext uri="{FF2B5EF4-FFF2-40B4-BE49-F238E27FC236}">
                <a16:creationId xmlns:a16="http://schemas.microsoft.com/office/drawing/2014/main" id="{AACF61D8-EF19-BAE9-BF68-2DAA51D73C4F}"/>
              </a:ext>
            </a:extLst>
          </p:cNvPr>
          <p:cNvSpPr>
            <a:spLocks noChangeArrowheads="1"/>
          </p:cNvSpPr>
          <p:nvPr/>
        </p:nvSpPr>
        <p:spPr bwMode="auto">
          <a:xfrm>
            <a:off x="9433978" y="3113023"/>
            <a:ext cx="411513" cy="395786"/>
          </a:xfrm>
          <a:custGeom>
            <a:avLst/>
            <a:gdLst>
              <a:gd name="T0" fmla="*/ 28 w 693"/>
              <a:gd name="T1" fmla="*/ 489 h 667"/>
              <a:gd name="T2" fmla="*/ 530 w 693"/>
              <a:gd name="T3" fmla="*/ 25 h 667"/>
              <a:gd name="T4" fmla="*/ 530 w 693"/>
              <a:gd name="T5" fmla="*/ 25 h 667"/>
              <a:gd name="T6" fmla="*/ 614 w 693"/>
              <a:gd name="T7" fmla="*/ 38 h 667"/>
              <a:gd name="T8" fmla="*/ 692 w 693"/>
              <a:gd name="T9" fmla="*/ 229 h 667"/>
              <a:gd name="T10" fmla="*/ 218 w 693"/>
              <a:gd name="T11" fmla="*/ 666 h 667"/>
              <a:gd name="T12" fmla="*/ 34 w 693"/>
              <a:gd name="T13" fmla="*/ 573 h 667"/>
              <a:gd name="T14" fmla="*/ 34 w 693"/>
              <a:gd name="T15" fmla="*/ 573 h 667"/>
              <a:gd name="T16" fmla="*/ 28 w 693"/>
              <a:gd name="T17" fmla="*/ 48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7">
                <a:moveTo>
                  <a:pt x="28" y="489"/>
                </a:moveTo>
                <a:lnTo>
                  <a:pt x="530" y="25"/>
                </a:lnTo>
                <a:lnTo>
                  <a:pt x="530" y="25"/>
                </a:lnTo>
                <a:cubicBezTo>
                  <a:pt x="558" y="0"/>
                  <a:pt x="601" y="6"/>
                  <a:pt x="614" y="38"/>
                </a:cubicBezTo>
                <a:lnTo>
                  <a:pt x="692" y="229"/>
                </a:lnTo>
                <a:lnTo>
                  <a:pt x="218" y="666"/>
                </a:lnTo>
                <a:lnTo>
                  <a:pt x="34" y="573"/>
                </a:lnTo>
                <a:lnTo>
                  <a:pt x="34" y="573"/>
                </a:lnTo>
                <a:cubicBezTo>
                  <a:pt x="3" y="557"/>
                  <a:pt x="0" y="515"/>
                  <a:pt x="28" y="489"/>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3" name="Freeform 190">
            <a:extLst>
              <a:ext uri="{FF2B5EF4-FFF2-40B4-BE49-F238E27FC236}">
                <a16:creationId xmlns:a16="http://schemas.microsoft.com/office/drawing/2014/main" id="{520F96EE-AF7F-9909-5E86-BE0E29C87916}"/>
              </a:ext>
            </a:extLst>
          </p:cNvPr>
          <p:cNvSpPr>
            <a:spLocks noChangeArrowheads="1"/>
          </p:cNvSpPr>
          <p:nvPr/>
        </p:nvSpPr>
        <p:spPr bwMode="auto">
          <a:xfrm>
            <a:off x="9433978" y="3113023"/>
            <a:ext cx="411513" cy="395786"/>
          </a:xfrm>
          <a:custGeom>
            <a:avLst/>
            <a:gdLst>
              <a:gd name="T0" fmla="*/ 28 w 693"/>
              <a:gd name="T1" fmla="*/ 489 h 667"/>
              <a:gd name="T2" fmla="*/ 530 w 693"/>
              <a:gd name="T3" fmla="*/ 25 h 667"/>
              <a:gd name="T4" fmla="*/ 530 w 693"/>
              <a:gd name="T5" fmla="*/ 25 h 667"/>
              <a:gd name="T6" fmla="*/ 614 w 693"/>
              <a:gd name="T7" fmla="*/ 38 h 667"/>
              <a:gd name="T8" fmla="*/ 692 w 693"/>
              <a:gd name="T9" fmla="*/ 229 h 667"/>
              <a:gd name="T10" fmla="*/ 218 w 693"/>
              <a:gd name="T11" fmla="*/ 666 h 667"/>
              <a:gd name="T12" fmla="*/ 34 w 693"/>
              <a:gd name="T13" fmla="*/ 573 h 667"/>
              <a:gd name="T14" fmla="*/ 34 w 693"/>
              <a:gd name="T15" fmla="*/ 573 h 667"/>
              <a:gd name="T16" fmla="*/ 28 w 693"/>
              <a:gd name="T17" fmla="*/ 489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7">
                <a:moveTo>
                  <a:pt x="28" y="489"/>
                </a:moveTo>
                <a:lnTo>
                  <a:pt x="530" y="25"/>
                </a:lnTo>
                <a:lnTo>
                  <a:pt x="530" y="25"/>
                </a:lnTo>
                <a:cubicBezTo>
                  <a:pt x="558" y="0"/>
                  <a:pt x="601" y="6"/>
                  <a:pt x="614" y="38"/>
                </a:cubicBezTo>
                <a:lnTo>
                  <a:pt x="692" y="229"/>
                </a:lnTo>
                <a:lnTo>
                  <a:pt x="218" y="666"/>
                </a:lnTo>
                <a:lnTo>
                  <a:pt x="34" y="573"/>
                </a:lnTo>
                <a:lnTo>
                  <a:pt x="34" y="573"/>
                </a:lnTo>
                <a:cubicBezTo>
                  <a:pt x="3" y="557"/>
                  <a:pt x="0" y="515"/>
                  <a:pt x="28" y="489"/>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4" name="Freeform 191">
            <a:extLst>
              <a:ext uri="{FF2B5EF4-FFF2-40B4-BE49-F238E27FC236}">
                <a16:creationId xmlns:a16="http://schemas.microsoft.com/office/drawing/2014/main" id="{34F772EE-14B9-E37B-6DF7-7A6F847FA599}"/>
              </a:ext>
            </a:extLst>
          </p:cNvPr>
          <p:cNvSpPr>
            <a:spLocks noChangeArrowheads="1"/>
          </p:cNvSpPr>
          <p:nvPr/>
        </p:nvSpPr>
        <p:spPr bwMode="auto">
          <a:xfrm>
            <a:off x="9740646" y="3440661"/>
            <a:ext cx="411515" cy="395788"/>
          </a:xfrm>
          <a:custGeom>
            <a:avLst/>
            <a:gdLst>
              <a:gd name="T0" fmla="*/ 161 w 693"/>
              <a:gd name="T1" fmla="*/ 641 h 667"/>
              <a:gd name="T2" fmla="*/ 664 w 693"/>
              <a:gd name="T3" fmla="*/ 177 h 667"/>
              <a:gd name="T4" fmla="*/ 664 w 693"/>
              <a:gd name="T5" fmla="*/ 177 h 667"/>
              <a:gd name="T6" fmla="*/ 658 w 693"/>
              <a:gd name="T7" fmla="*/ 93 h 667"/>
              <a:gd name="T8" fmla="*/ 474 w 693"/>
              <a:gd name="T9" fmla="*/ 0 h 667"/>
              <a:gd name="T10" fmla="*/ 0 w 693"/>
              <a:gd name="T11" fmla="*/ 437 h 667"/>
              <a:gd name="T12" fmla="*/ 78 w 693"/>
              <a:gd name="T13" fmla="*/ 628 h 667"/>
              <a:gd name="T14" fmla="*/ 78 w 693"/>
              <a:gd name="T15" fmla="*/ 628 h 667"/>
              <a:gd name="T16" fmla="*/ 161 w 693"/>
              <a:gd name="T17" fmla="*/ 64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7">
                <a:moveTo>
                  <a:pt x="161" y="641"/>
                </a:moveTo>
                <a:lnTo>
                  <a:pt x="664" y="177"/>
                </a:lnTo>
                <a:lnTo>
                  <a:pt x="664" y="177"/>
                </a:lnTo>
                <a:cubicBezTo>
                  <a:pt x="692" y="151"/>
                  <a:pt x="689" y="109"/>
                  <a:pt x="658" y="93"/>
                </a:cubicBezTo>
                <a:lnTo>
                  <a:pt x="474" y="0"/>
                </a:lnTo>
                <a:lnTo>
                  <a:pt x="0" y="437"/>
                </a:lnTo>
                <a:lnTo>
                  <a:pt x="78" y="628"/>
                </a:lnTo>
                <a:lnTo>
                  <a:pt x="78" y="628"/>
                </a:lnTo>
                <a:cubicBezTo>
                  <a:pt x="91" y="660"/>
                  <a:pt x="133" y="666"/>
                  <a:pt x="161" y="641"/>
                </a:cubicBezTo>
              </a:path>
            </a:pathLst>
          </a:custGeom>
          <a:solidFill>
            <a:srgbClr val="364556"/>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5" name="Freeform 192">
            <a:extLst>
              <a:ext uri="{FF2B5EF4-FFF2-40B4-BE49-F238E27FC236}">
                <a16:creationId xmlns:a16="http://schemas.microsoft.com/office/drawing/2014/main" id="{B8179873-052B-C47F-A638-5A875BC5D2E8}"/>
              </a:ext>
            </a:extLst>
          </p:cNvPr>
          <p:cNvSpPr>
            <a:spLocks noChangeArrowheads="1"/>
          </p:cNvSpPr>
          <p:nvPr/>
        </p:nvSpPr>
        <p:spPr bwMode="auto">
          <a:xfrm>
            <a:off x="9740646" y="3440661"/>
            <a:ext cx="411515" cy="395788"/>
          </a:xfrm>
          <a:custGeom>
            <a:avLst/>
            <a:gdLst>
              <a:gd name="T0" fmla="*/ 161 w 693"/>
              <a:gd name="T1" fmla="*/ 641 h 667"/>
              <a:gd name="T2" fmla="*/ 664 w 693"/>
              <a:gd name="T3" fmla="*/ 177 h 667"/>
              <a:gd name="T4" fmla="*/ 664 w 693"/>
              <a:gd name="T5" fmla="*/ 177 h 667"/>
              <a:gd name="T6" fmla="*/ 658 w 693"/>
              <a:gd name="T7" fmla="*/ 93 h 667"/>
              <a:gd name="T8" fmla="*/ 474 w 693"/>
              <a:gd name="T9" fmla="*/ 0 h 667"/>
              <a:gd name="T10" fmla="*/ 0 w 693"/>
              <a:gd name="T11" fmla="*/ 437 h 667"/>
              <a:gd name="T12" fmla="*/ 78 w 693"/>
              <a:gd name="T13" fmla="*/ 628 h 667"/>
              <a:gd name="T14" fmla="*/ 78 w 693"/>
              <a:gd name="T15" fmla="*/ 628 h 667"/>
              <a:gd name="T16" fmla="*/ 161 w 693"/>
              <a:gd name="T17" fmla="*/ 641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667">
                <a:moveTo>
                  <a:pt x="161" y="641"/>
                </a:moveTo>
                <a:lnTo>
                  <a:pt x="664" y="177"/>
                </a:lnTo>
                <a:lnTo>
                  <a:pt x="664" y="177"/>
                </a:lnTo>
                <a:cubicBezTo>
                  <a:pt x="692" y="151"/>
                  <a:pt x="689" y="109"/>
                  <a:pt x="658" y="93"/>
                </a:cubicBezTo>
                <a:lnTo>
                  <a:pt x="474" y="0"/>
                </a:lnTo>
                <a:lnTo>
                  <a:pt x="0" y="437"/>
                </a:lnTo>
                <a:lnTo>
                  <a:pt x="78" y="628"/>
                </a:lnTo>
                <a:lnTo>
                  <a:pt x="78" y="628"/>
                </a:lnTo>
                <a:cubicBezTo>
                  <a:pt x="91" y="660"/>
                  <a:pt x="133" y="666"/>
                  <a:pt x="161" y="641"/>
                </a:cubicBezTo>
              </a:path>
            </a:pathLst>
          </a:custGeom>
          <a:solidFill>
            <a:srgbClr val="364556"/>
          </a:solidFill>
          <a:ln w="11160" cap="flat">
            <a:solidFill>
              <a:srgbClr val="FFFFFF"/>
            </a:solidFill>
            <a:round/>
            <a:headEnd/>
            <a:tailEnd/>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9999"/>
              </a:solidFill>
              <a:effectLst/>
              <a:uLnTx/>
              <a:uFillTx/>
            </a:endParaRPr>
          </a:p>
        </p:txBody>
      </p:sp>
      <p:sp>
        <p:nvSpPr>
          <p:cNvPr id="38" name="CuadroTexto 4">
            <a:extLst>
              <a:ext uri="{FF2B5EF4-FFF2-40B4-BE49-F238E27FC236}">
                <a16:creationId xmlns:a16="http://schemas.microsoft.com/office/drawing/2014/main" id="{2BEFFD33-3B0A-7A11-9428-2656F1B8DEE1}"/>
              </a:ext>
            </a:extLst>
          </p:cNvPr>
          <p:cNvSpPr txBox="1"/>
          <p:nvPr/>
        </p:nvSpPr>
        <p:spPr>
          <a:xfrm>
            <a:off x="1188932" y="2937494"/>
            <a:ext cx="1889183" cy="1323439"/>
          </a:xfrm>
          <a:prstGeom prst="rect">
            <a:avLst/>
          </a:prstGeom>
          <a:noFill/>
        </p:spPr>
        <p:txBody>
          <a:bodyPr wrap="square" rtlCol="0">
            <a:spAutoFit/>
          </a:bodyPr>
          <a:lstStyle/>
          <a:p>
            <a:pPr algn="ctr" defTabSz="914217"/>
            <a:r>
              <a:rPr lang="en-US" sz="1600" b="1" dirty="0">
                <a:solidFill>
                  <a:srgbClr val="FFFFFF"/>
                </a:solidFill>
                <a:latin typeface="Segoe UI Semilight" panose="020B0402040204020203" pitchFamily="34" charset="0"/>
                <a:ea typeface="Lato Semibold" panose="020F0502020204030203" pitchFamily="34" charset="0"/>
                <a:cs typeface="Segoe UI Semilight" panose="020B0402040204020203" pitchFamily="34" charset="0"/>
              </a:rPr>
              <a:t>RCM is applicable on the listed Goods &amp; Services under section 9(3) and for Imports</a:t>
            </a:r>
          </a:p>
        </p:txBody>
      </p:sp>
      <p:sp>
        <p:nvSpPr>
          <p:cNvPr id="41" name="CuadroTexto 4">
            <a:extLst>
              <a:ext uri="{FF2B5EF4-FFF2-40B4-BE49-F238E27FC236}">
                <a16:creationId xmlns:a16="http://schemas.microsoft.com/office/drawing/2014/main" id="{4CDA8BB8-004F-0750-C97C-46A7B559035C}"/>
              </a:ext>
            </a:extLst>
          </p:cNvPr>
          <p:cNvSpPr txBox="1"/>
          <p:nvPr/>
        </p:nvSpPr>
        <p:spPr>
          <a:xfrm>
            <a:off x="3829261" y="3823533"/>
            <a:ext cx="1909753" cy="1323439"/>
          </a:xfrm>
          <a:prstGeom prst="rect">
            <a:avLst/>
          </a:prstGeom>
          <a:noFill/>
        </p:spPr>
        <p:txBody>
          <a:bodyPr wrap="square" rtlCol="0">
            <a:spAutoFit/>
          </a:bodyPr>
          <a:lstStyle/>
          <a:p>
            <a:pPr algn="ctr" defTabSz="914217"/>
            <a:r>
              <a:rPr lang="en-US" sz="1600" b="1" dirty="0">
                <a:solidFill>
                  <a:srgbClr val="FFFFFF"/>
                </a:solidFill>
                <a:latin typeface="Segoe UI Semilight" panose="020B0402040204020203" pitchFamily="34" charset="0"/>
                <a:ea typeface="Lato Semibold" panose="020F0502020204030203" pitchFamily="34" charset="0"/>
                <a:cs typeface="Segoe UI Semilight" panose="020B0402040204020203" pitchFamily="34" charset="0"/>
              </a:rPr>
              <a:t>The service receiver or recipient will pay the liability to GSTIN and then avail the ITC</a:t>
            </a:r>
          </a:p>
        </p:txBody>
      </p:sp>
      <p:sp>
        <p:nvSpPr>
          <p:cNvPr id="44" name="CuadroTexto 4">
            <a:extLst>
              <a:ext uri="{FF2B5EF4-FFF2-40B4-BE49-F238E27FC236}">
                <a16:creationId xmlns:a16="http://schemas.microsoft.com/office/drawing/2014/main" id="{BBF5632B-33ED-87E2-7D9F-F481AE0F6B31}"/>
              </a:ext>
            </a:extLst>
          </p:cNvPr>
          <p:cNvSpPr txBox="1"/>
          <p:nvPr/>
        </p:nvSpPr>
        <p:spPr>
          <a:xfrm>
            <a:off x="6414466" y="2913359"/>
            <a:ext cx="1954030" cy="1569660"/>
          </a:xfrm>
          <a:prstGeom prst="rect">
            <a:avLst/>
          </a:prstGeom>
          <a:noFill/>
        </p:spPr>
        <p:txBody>
          <a:bodyPr wrap="square" rtlCol="0">
            <a:spAutoFit/>
          </a:bodyPr>
          <a:lstStyle/>
          <a:p>
            <a:pPr algn="ctr" defTabSz="914217"/>
            <a:r>
              <a:rPr lang="en-US" sz="1600" b="1" dirty="0">
                <a:solidFill>
                  <a:srgbClr val="FFFFFF"/>
                </a:solidFill>
                <a:latin typeface="Segoe UI Semilight" panose="020B0402040204020203" pitchFamily="34" charset="0"/>
                <a:ea typeface="Lato Semibold" panose="020F0502020204030203" pitchFamily="34" charset="0"/>
                <a:cs typeface="Segoe UI Semilight" panose="020B0402040204020203" pitchFamily="34" charset="0"/>
              </a:rPr>
              <a:t>For Interstate RCM – Good / Services, the Service Provider should get mandatorily registered</a:t>
            </a:r>
          </a:p>
        </p:txBody>
      </p:sp>
      <p:sp>
        <p:nvSpPr>
          <p:cNvPr id="47" name="CuadroTexto 4">
            <a:extLst>
              <a:ext uri="{FF2B5EF4-FFF2-40B4-BE49-F238E27FC236}">
                <a16:creationId xmlns:a16="http://schemas.microsoft.com/office/drawing/2014/main" id="{B07B67B3-6D27-E178-98FD-658F8B28B571}"/>
              </a:ext>
            </a:extLst>
          </p:cNvPr>
          <p:cNvSpPr txBox="1"/>
          <p:nvPr/>
        </p:nvSpPr>
        <p:spPr>
          <a:xfrm>
            <a:off x="9018370" y="3954400"/>
            <a:ext cx="2208193" cy="1600438"/>
          </a:xfrm>
          <a:prstGeom prst="rect">
            <a:avLst/>
          </a:prstGeom>
          <a:noFill/>
        </p:spPr>
        <p:txBody>
          <a:bodyPr wrap="square" rtlCol="0">
            <a:spAutoFit/>
          </a:bodyPr>
          <a:lstStyle/>
          <a:p>
            <a:pPr algn="ctr" defTabSz="914217"/>
            <a:r>
              <a:rPr lang="en-US" sz="1400" b="1" dirty="0">
                <a:solidFill>
                  <a:srgbClr val="FFFFFF"/>
                </a:solidFill>
                <a:latin typeface="Segoe UI Semilight" panose="020B0402040204020203" pitchFamily="34" charset="0"/>
                <a:ea typeface="Lato Semibold" panose="020F0502020204030203" pitchFamily="34" charset="0"/>
                <a:cs typeface="Segoe UI Semilight" panose="020B0402040204020203" pitchFamily="34" charset="0"/>
              </a:rPr>
              <a:t>In case of Purchases from URD, same is deferred and considered as Exempt, however, if RCM listed goods / Service, then the recipient needs to pay GST, if registered!</a:t>
            </a:r>
          </a:p>
        </p:txBody>
      </p:sp>
    </p:spTree>
    <p:extLst>
      <p:ext uri="{BB962C8B-B14F-4D97-AF65-F5344CB8AC3E}">
        <p14:creationId xmlns:p14="http://schemas.microsoft.com/office/powerpoint/2010/main" val="2948899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46943-CEAB-3A2E-5B9A-5DB6099AB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C57E50-1757-853E-7A35-4F1B4A8C7701}"/>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Adjustment</a:t>
            </a:r>
            <a:endParaRPr lang="en-IN" dirty="0">
              <a:solidFill>
                <a:schemeClr val="bg1"/>
              </a:solidFill>
            </a:endParaRPr>
          </a:p>
        </p:txBody>
      </p:sp>
    </p:spTree>
    <p:extLst>
      <p:ext uri="{BB962C8B-B14F-4D97-AF65-F5344CB8AC3E}">
        <p14:creationId xmlns:p14="http://schemas.microsoft.com/office/powerpoint/2010/main" val="3032571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BD83F-1A2F-6486-0570-703C1798D1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A8AD4-AC5C-50DD-25B9-D354EF751CFF}"/>
              </a:ext>
            </a:extLst>
          </p:cNvPr>
          <p:cNvSpPr>
            <a:spLocks noGrp="1"/>
          </p:cNvSpPr>
          <p:nvPr>
            <p:ph type="title"/>
          </p:nvPr>
        </p:nvSpPr>
        <p:spPr>
          <a:xfrm>
            <a:off x="452070" y="1075453"/>
            <a:ext cx="11152980" cy="454884"/>
          </a:xfrm>
        </p:spPr>
        <p:txBody>
          <a:bodyPr>
            <a:normAutofit/>
          </a:bodyPr>
          <a:lstStyle/>
          <a:p>
            <a:r>
              <a:rPr lang="en-US" sz="2600" dirty="0"/>
              <a:t> GST Adjustments Entries in TallyPrime</a:t>
            </a:r>
            <a:endParaRPr lang="en-IN" sz="2600" dirty="0"/>
          </a:p>
        </p:txBody>
      </p:sp>
      <p:graphicFrame>
        <p:nvGraphicFramePr>
          <p:cNvPr id="3" name="Diagram 2">
            <a:extLst>
              <a:ext uri="{FF2B5EF4-FFF2-40B4-BE49-F238E27FC236}">
                <a16:creationId xmlns:a16="http://schemas.microsoft.com/office/drawing/2014/main" id="{3C776249-D7D9-BBA6-2D55-4C6824A64D01}"/>
              </a:ext>
            </a:extLst>
          </p:cNvPr>
          <p:cNvGraphicFramePr/>
          <p:nvPr>
            <p:extLst>
              <p:ext uri="{D42A27DB-BD31-4B8C-83A1-F6EECF244321}">
                <p14:modId xmlns:p14="http://schemas.microsoft.com/office/powerpoint/2010/main" val="4119414925"/>
              </p:ext>
            </p:extLst>
          </p:nvPr>
        </p:nvGraphicFramePr>
        <p:xfrm>
          <a:off x="253108" y="1884555"/>
          <a:ext cx="11351942" cy="4538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3056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0DC72-C7B0-AA60-18CD-141670C91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2F332-57DF-F579-FF57-04C041A6A400}"/>
              </a:ext>
            </a:extLst>
          </p:cNvPr>
          <p:cNvSpPr>
            <a:spLocks noGrp="1"/>
          </p:cNvSpPr>
          <p:nvPr>
            <p:ph type="title"/>
          </p:nvPr>
        </p:nvSpPr>
        <p:spPr>
          <a:xfrm>
            <a:off x="452070" y="1075453"/>
            <a:ext cx="11152980" cy="454884"/>
          </a:xfrm>
        </p:spPr>
        <p:txBody>
          <a:bodyPr>
            <a:normAutofit/>
          </a:bodyPr>
          <a:lstStyle/>
          <a:p>
            <a:r>
              <a:rPr lang="en-US" sz="2600" dirty="0"/>
              <a:t> GST Adjustments Entries in TallyPrime</a:t>
            </a:r>
            <a:endParaRPr lang="en-IN" sz="2600" dirty="0"/>
          </a:p>
        </p:txBody>
      </p:sp>
      <p:graphicFrame>
        <p:nvGraphicFramePr>
          <p:cNvPr id="4" name="Diagram 3">
            <a:extLst>
              <a:ext uri="{FF2B5EF4-FFF2-40B4-BE49-F238E27FC236}">
                <a16:creationId xmlns:a16="http://schemas.microsoft.com/office/drawing/2014/main" id="{CB7A81E1-BE6B-02F8-135A-0A34E5383488}"/>
              </a:ext>
            </a:extLst>
          </p:cNvPr>
          <p:cNvGraphicFramePr/>
          <p:nvPr/>
        </p:nvGraphicFramePr>
        <p:xfrm>
          <a:off x="780585" y="2018371"/>
          <a:ext cx="5125845" cy="4119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FD70FA54-66AE-5F00-C0DA-945A5EF2AC63}"/>
              </a:ext>
            </a:extLst>
          </p:cNvPr>
          <p:cNvGraphicFramePr/>
          <p:nvPr/>
        </p:nvGraphicFramePr>
        <p:xfrm>
          <a:off x="6285571" y="1802781"/>
          <a:ext cx="4995747" cy="41199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a:extLst>
              <a:ext uri="{FF2B5EF4-FFF2-40B4-BE49-F238E27FC236}">
                <a16:creationId xmlns:a16="http://schemas.microsoft.com/office/drawing/2014/main" id="{4C332CEE-1F7E-23F1-BCB8-D8CD8AC484C5}"/>
              </a:ext>
            </a:extLst>
          </p:cNvPr>
          <p:cNvSpPr txBox="1"/>
          <p:nvPr/>
        </p:nvSpPr>
        <p:spPr>
          <a:xfrm>
            <a:off x="1550019" y="2424719"/>
            <a:ext cx="1271240" cy="369332"/>
          </a:xfrm>
          <a:prstGeom prst="rect">
            <a:avLst/>
          </a:prstGeom>
          <a:solidFill>
            <a:schemeClr val="accent6">
              <a:lumMod val="60000"/>
              <a:lumOff val="4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chemeClr val="bg1"/>
                </a:solidFill>
              </a:rPr>
              <a:t>Input Tax</a:t>
            </a:r>
            <a:endParaRPr lang="en-IN" dirty="0">
              <a:solidFill>
                <a:schemeClr val="bg1"/>
              </a:solidFill>
            </a:endParaRPr>
          </a:p>
        </p:txBody>
      </p:sp>
      <p:sp>
        <p:nvSpPr>
          <p:cNvPr id="8" name="TextBox 7">
            <a:extLst>
              <a:ext uri="{FF2B5EF4-FFF2-40B4-BE49-F238E27FC236}">
                <a16:creationId xmlns:a16="http://schemas.microsoft.com/office/drawing/2014/main" id="{783C7FD2-8C22-6EDA-C3D9-67644B50AFF1}"/>
              </a:ext>
            </a:extLst>
          </p:cNvPr>
          <p:cNvSpPr txBox="1"/>
          <p:nvPr/>
        </p:nvSpPr>
        <p:spPr>
          <a:xfrm>
            <a:off x="7053146" y="2268602"/>
            <a:ext cx="127124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Tax Liability </a:t>
            </a:r>
            <a:endParaRPr lang="en-IN" dirty="0"/>
          </a:p>
        </p:txBody>
      </p:sp>
      <p:sp>
        <p:nvSpPr>
          <p:cNvPr id="9" name="TextBox 8">
            <a:extLst>
              <a:ext uri="{FF2B5EF4-FFF2-40B4-BE49-F238E27FC236}">
                <a16:creationId xmlns:a16="http://schemas.microsoft.com/office/drawing/2014/main" id="{2E6E5955-A72D-B3DD-54C5-61DADA39B2C4}"/>
              </a:ext>
            </a:extLst>
          </p:cNvPr>
          <p:cNvSpPr txBox="1"/>
          <p:nvPr/>
        </p:nvSpPr>
        <p:spPr>
          <a:xfrm>
            <a:off x="3921512" y="5382290"/>
            <a:ext cx="1271240" cy="369332"/>
          </a:xfrm>
          <a:prstGeom prst="rect">
            <a:avLst/>
          </a:prstGeom>
          <a:solidFill>
            <a:schemeClr val="accent6">
              <a:lumMod val="60000"/>
              <a:lumOff val="4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solidFill>
                  <a:schemeClr val="bg1"/>
                </a:solidFill>
              </a:rPr>
              <a:t>Input Tax</a:t>
            </a:r>
            <a:endParaRPr lang="en-IN" dirty="0">
              <a:solidFill>
                <a:schemeClr val="bg1"/>
              </a:solidFill>
            </a:endParaRPr>
          </a:p>
        </p:txBody>
      </p:sp>
      <p:sp>
        <p:nvSpPr>
          <p:cNvPr id="10" name="TextBox 9">
            <a:extLst>
              <a:ext uri="{FF2B5EF4-FFF2-40B4-BE49-F238E27FC236}">
                <a16:creationId xmlns:a16="http://schemas.microsoft.com/office/drawing/2014/main" id="{56CBEB65-63A3-113E-F5BC-93E8A41186ED}"/>
              </a:ext>
            </a:extLst>
          </p:cNvPr>
          <p:cNvSpPr txBox="1"/>
          <p:nvPr/>
        </p:nvSpPr>
        <p:spPr>
          <a:xfrm>
            <a:off x="9413487" y="5030355"/>
            <a:ext cx="127124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Tax Liability </a:t>
            </a:r>
            <a:endParaRPr lang="en-IN" dirty="0"/>
          </a:p>
        </p:txBody>
      </p:sp>
      <p:sp>
        <p:nvSpPr>
          <p:cNvPr id="3" name="TextBox 2">
            <a:extLst>
              <a:ext uri="{FF2B5EF4-FFF2-40B4-BE49-F238E27FC236}">
                <a16:creationId xmlns:a16="http://schemas.microsoft.com/office/drawing/2014/main" id="{0C1ECE2D-EDA6-4CED-5A43-F395DE155452}"/>
              </a:ext>
            </a:extLst>
          </p:cNvPr>
          <p:cNvSpPr txBox="1"/>
          <p:nvPr/>
        </p:nvSpPr>
        <p:spPr>
          <a:xfrm>
            <a:off x="568712" y="6190591"/>
            <a:ext cx="10013795" cy="276999"/>
          </a:xfrm>
          <a:prstGeom prst="rect">
            <a:avLst/>
          </a:prstGeom>
          <a:noFill/>
        </p:spPr>
        <p:txBody>
          <a:bodyPr wrap="square" rtlCol="0">
            <a:spAutoFit/>
          </a:bodyPr>
          <a:lstStyle/>
          <a:p>
            <a:r>
              <a:rPr lang="en-US" sz="1200" i="1" dirty="0">
                <a:latin typeface="Segoe UI Semilight" panose="020B0402040204020203" pitchFamily="34" charset="0"/>
                <a:cs typeface="Segoe UI Semilight" panose="020B0402040204020203" pitchFamily="34" charset="0"/>
              </a:rPr>
              <a:t>In case both liability and ITC are to be accounted for, then irrespective of the adjustment flag – CGST/SGST /IGST will be credited or debited</a:t>
            </a:r>
            <a:endParaRPr lang="en-IN" sz="1200" i="1"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5042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Returns</a:t>
            </a:r>
            <a:endParaRPr lang="en-IN" dirty="0">
              <a:solidFill>
                <a:schemeClr val="bg1"/>
              </a:solidFill>
            </a:endParaRPr>
          </a:p>
        </p:txBody>
      </p:sp>
    </p:spTree>
    <p:extLst>
      <p:ext uri="{BB962C8B-B14F-4D97-AF65-F5344CB8AC3E}">
        <p14:creationId xmlns:p14="http://schemas.microsoft.com/office/powerpoint/2010/main" val="1406567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D75C-2C06-BF6F-6878-7018FF69365E}"/>
              </a:ext>
            </a:extLst>
          </p:cNvPr>
          <p:cNvSpPr>
            <a:spLocks noGrp="1"/>
          </p:cNvSpPr>
          <p:nvPr>
            <p:ph type="title"/>
          </p:nvPr>
        </p:nvSpPr>
        <p:spPr/>
        <p:txBody>
          <a:bodyPr/>
          <a:lstStyle/>
          <a:p>
            <a:r>
              <a:rPr lang="en-US" sz="3200" dirty="0"/>
              <a:t>GST Returns - Regular</a:t>
            </a:r>
            <a:endParaRPr lang="en-IN" dirty="0"/>
          </a:p>
        </p:txBody>
      </p:sp>
      <p:sp>
        <p:nvSpPr>
          <p:cNvPr id="4" name="TextBox 3">
            <a:extLst>
              <a:ext uri="{FF2B5EF4-FFF2-40B4-BE49-F238E27FC236}">
                <a16:creationId xmlns:a16="http://schemas.microsoft.com/office/drawing/2014/main" id="{814E118F-B8E2-9F78-2D7B-A8FF74478135}"/>
              </a:ext>
            </a:extLst>
          </p:cNvPr>
          <p:cNvSpPr txBox="1"/>
          <p:nvPr/>
        </p:nvSpPr>
        <p:spPr>
          <a:xfrm>
            <a:off x="2951545" y="3351400"/>
            <a:ext cx="6180880" cy="369332"/>
          </a:xfrm>
          <a:prstGeom prst="rect">
            <a:avLst/>
          </a:prstGeom>
          <a:noFill/>
        </p:spPr>
        <p:txBody>
          <a:bodyPr wrap="square">
            <a:spAutoFit/>
          </a:bodyPr>
          <a:lstStyle/>
          <a:p>
            <a:r>
              <a:rPr lang="en-US" b="0" dirty="0">
                <a:solidFill>
                  <a:schemeClr val="bg1"/>
                </a:solidFill>
              </a:rPr>
              <a:t>Value of Supply – Goods / Service</a:t>
            </a:r>
            <a:endParaRPr lang="en-IN" dirty="0"/>
          </a:p>
        </p:txBody>
      </p:sp>
      <p:sp>
        <p:nvSpPr>
          <p:cNvPr id="3" name="Oval 2">
            <a:extLst>
              <a:ext uri="{FF2B5EF4-FFF2-40B4-BE49-F238E27FC236}">
                <a16:creationId xmlns:a16="http://schemas.microsoft.com/office/drawing/2014/main" id="{041DC817-8E21-E270-B3FE-6EBCB14FFCAD}"/>
              </a:ext>
            </a:extLst>
          </p:cNvPr>
          <p:cNvSpPr/>
          <p:nvPr/>
        </p:nvSpPr>
        <p:spPr>
          <a:xfrm>
            <a:off x="8860714" y="2796638"/>
            <a:ext cx="2172415" cy="2172416"/>
          </a:xfrm>
          <a:prstGeom prst="ellipse">
            <a:avLst/>
          </a:prstGeom>
          <a:noFill/>
          <a:ln w="127000" cap="flat" cmpd="sng" algn="ctr">
            <a:solidFill>
              <a:srgbClr val="DBDE6C"/>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C5C8A855-3FD3-5858-8AB3-FE09BFB759DA}"/>
              </a:ext>
            </a:extLst>
          </p:cNvPr>
          <p:cNvSpPr/>
          <p:nvPr/>
        </p:nvSpPr>
        <p:spPr>
          <a:xfrm>
            <a:off x="8354110" y="3333512"/>
            <a:ext cx="1068346" cy="106834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B0B6BC1F-BD7B-AE9F-099C-EC1D184546B2}"/>
              </a:ext>
            </a:extLst>
          </p:cNvPr>
          <p:cNvSpPr/>
          <p:nvPr/>
        </p:nvSpPr>
        <p:spPr>
          <a:xfrm>
            <a:off x="6280428" y="2796638"/>
            <a:ext cx="2172415" cy="2172416"/>
          </a:xfrm>
          <a:prstGeom prst="ellipse">
            <a:avLst/>
          </a:prstGeom>
          <a:noFill/>
          <a:ln w="127000" cap="flat" cmpd="sng" algn="ctr">
            <a:solidFill>
              <a:srgbClr val="7E94B9"/>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5EB0D866-07E7-B9C4-C882-C1BF7A9BB7E5}"/>
              </a:ext>
            </a:extLst>
          </p:cNvPr>
          <p:cNvSpPr/>
          <p:nvPr/>
        </p:nvSpPr>
        <p:spPr>
          <a:xfrm>
            <a:off x="5773825" y="3333512"/>
            <a:ext cx="1068346" cy="106834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8532DFA4-7E1D-73AC-CE2C-0BA0823B074C}"/>
              </a:ext>
            </a:extLst>
          </p:cNvPr>
          <p:cNvSpPr/>
          <p:nvPr/>
        </p:nvSpPr>
        <p:spPr>
          <a:xfrm>
            <a:off x="3700143" y="2796638"/>
            <a:ext cx="2172415" cy="2172416"/>
          </a:xfrm>
          <a:prstGeom prst="ellipse">
            <a:avLst/>
          </a:prstGeom>
          <a:noFill/>
          <a:ln w="127000" cap="flat" cmpd="sng" algn="ctr">
            <a:solidFill>
              <a:srgbClr val="56C1B8"/>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1F5C720-92BB-BB95-E274-BAE506618C69}"/>
              </a:ext>
            </a:extLst>
          </p:cNvPr>
          <p:cNvSpPr/>
          <p:nvPr/>
        </p:nvSpPr>
        <p:spPr>
          <a:xfrm>
            <a:off x="3193539" y="3333512"/>
            <a:ext cx="1068346" cy="106834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D7213CA-3F61-1E56-830B-0484C9A1D97B}"/>
              </a:ext>
            </a:extLst>
          </p:cNvPr>
          <p:cNvSpPr txBox="1"/>
          <p:nvPr/>
        </p:nvSpPr>
        <p:spPr>
          <a:xfrm>
            <a:off x="1040403" y="5207953"/>
            <a:ext cx="2331324" cy="954107"/>
          </a:xfrm>
          <a:prstGeom prst="rect">
            <a:avLst/>
          </a:prstGeom>
          <a:noFill/>
        </p:spPr>
        <p:txBody>
          <a:bodyPr wrap="square" rtlCol="0">
            <a:spAutoFit/>
          </a:bodyPr>
          <a:lstStyle/>
          <a:p>
            <a:pPr algn="ctr" defTabSz="914217"/>
            <a:r>
              <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Details of the outward supply of goods or services are to be filed monthly or quarterly.</a:t>
            </a:r>
          </a:p>
        </p:txBody>
      </p:sp>
      <p:sp>
        <p:nvSpPr>
          <p:cNvPr id="12" name="TextBox 11">
            <a:extLst>
              <a:ext uri="{FF2B5EF4-FFF2-40B4-BE49-F238E27FC236}">
                <a16:creationId xmlns:a16="http://schemas.microsoft.com/office/drawing/2014/main" id="{B199B8A8-EE80-5767-096F-7E06263B4C92}"/>
              </a:ext>
            </a:extLst>
          </p:cNvPr>
          <p:cNvSpPr txBox="1"/>
          <p:nvPr/>
        </p:nvSpPr>
        <p:spPr>
          <a:xfrm>
            <a:off x="3620313" y="5207953"/>
            <a:ext cx="2331324" cy="1169551"/>
          </a:xfrm>
          <a:prstGeom prst="rect">
            <a:avLst/>
          </a:prstGeom>
          <a:noFill/>
        </p:spPr>
        <p:txBody>
          <a:bodyPr wrap="square" rtlCol="0">
            <a:spAutoFit/>
          </a:bodyPr>
          <a:lstStyle/>
          <a:p>
            <a:pPr algn="ctr" defTabSz="914217"/>
            <a:r>
              <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Monthly return containing details of taxes collected on outward supplies and details of taxes paid on input supplies.</a:t>
            </a:r>
          </a:p>
        </p:txBody>
      </p:sp>
      <p:sp>
        <p:nvSpPr>
          <p:cNvPr id="13" name="TextBox 12">
            <a:extLst>
              <a:ext uri="{FF2B5EF4-FFF2-40B4-BE49-F238E27FC236}">
                <a16:creationId xmlns:a16="http://schemas.microsoft.com/office/drawing/2014/main" id="{0C077276-F517-C5D3-EA54-5B16CB5ADEF6}"/>
              </a:ext>
            </a:extLst>
          </p:cNvPr>
          <p:cNvSpPr txBox="1"/>
          <p:nvPr/>
        </p:nvSpPr>
        <p:spPr>
          <a:xfrm>
            <a:off x="6200223" y="5207953"/>
            <a:ext cx="2331324" cy="954107"/>
          </a:xfrm>
          <a:prstGeom prst="rect">
            <a:avLst/>
          </a:prstGeom>
          <a:noFill/>
        </p:spPr>
        <p:txBody>
          <a:bodyPr wrap="square" rtlCol="0">
            <a:spAutoFit/>
          </a:bodyPr>
          <a:lstStyle/>
          <a:p>
            <a:pPr algn="ctr" defTabSz="914217"/>
            <a:r>
              <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GSTR 9 is an annual return to be filed once in a year by the registered taxpayers under GST</a:t>
            </a:r>
          </a:p>
        </p:txBody>
      </p:sp>
      <p:sp>
        <p:nvSpPr>
          <p:cNvPr id="14" name="TextBox 13">
            <a:extLst>
              <a:ext uri="{FF2B5EF4-FFF2-40B4-BE49-F238E27FC236}">
                <a16:creationId xmlns:a16="http://schemas.microsoft.com/office/drawing/2014/main" id="{C1C526F7-5322-1732-0BD4-FCAC1947F117}"/>
              </a:ext>
            </a:extLst>
          </p:cNvPr>
          <p:cNvSpPr txBox="1"/>
          <p:nvPr/>
        </p:nvSpPr>
        <p:spPr>
          <a:xfrm>
            <a:off x="8781260" y="5207953"/>
            <a:ext cx="2331324" cy="954107"/>
          </a:xfrm>
          <a:prstGeom prst="rect">
            <a:avLst/>
          </a:prstGeom>
          <a:noFill/>
        </p:spPr>
        <p:txBody>
          <a:bodyPr wrap="square" rtlCol="0">
            <a:spAutoFit/>
          </a:bodyPr>
          <a:lstStyle/>
          <a:p>
            <a:pPr algn="ctr" defTabSz="914217"/>
            <a:r>
              <a:rPr lang="en-US" sz="1400" dirty="0">
                <a:solidFill>
                  <a:srgbClr val="999999"/>
                </a:solidFill>
                <a:latin typeface="Segoe UI Semilight" panose="020B0402040204020203" pitchFamily="34" charset="0"/>
                <a:ea typeface="Lato Light" panose="020F0502020204030203" pitchFamily="34" charset="0"/>
                <a:cs typeface="Segoe UI Semilight" panose="020B0402040204020203" pitchFamily="34" charset="0"/>
              </a:rPr>
              <a:t>Return of registered person whose annual turnover exceeds ₹ 2 Crore whose a/c is under audit </a:t>
            </a:r>
          </a:p>
        </p:txBody>
      </p:sp>
      <p:sp>
        <p:nvSpPr>
          <p:cNvPr id="15" name="Oval 14">
            <a:extLst>
              <a:ext uri="{FF2B5EF4-FFF2-40B4-BE49-F238E27FC236}">
                <a16:creationId xmlns:a16="http://schemas.microsoft.com/office/drawing/2014/main" id="{24FF8349-E4CA-1EA5-D3F1-6C74C860F84E}"/>
              </a:ext>
            </a:extLst>
          </p:cNvPr>
          <p:cNvSpPr/>
          <p:nvPr/>
        </p:nvSpPr>
        <p:spPr>
          <a:xfrm>
            <a:off x="1119857" y="2796638"/>
            <a:ext cx="2172415" cy="2172416"/>
          </a:xfrm>
          <a:prstGeom prst="ellipse">
            <a:avLst/>
          </a:prstGeom>
          <a:noFill/>
          <a:ln w="127000" cap="flat" cmpd="sng" algn="ctr">
            <a:solidFill>
              <a:srgbClr val="A1CC1C"/>
            </a:solid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87B6F4E7-6752-F8DB-3560-D832B5233162}"/>
              </a:ext>
            </a:extLst>
          </p:cNvPr>
          <p:cNvGrpSpPr/>
          <p:nvPr/>
        </p:nvGrpSpPr>
        <p:grpSpPr>
          <a:xfrm>
            <a:off x="1112873" y="3387546"/>
            <a:ext cx="1853532" cy="990600"/>
            <a:chOff x="2222571" y="6276329"/>
            <a:chExt cx="3707063" cy="1981200"/>
          </a:xfrm>
        </p:grpSpPr>
        <p:sp>
          <p:nvSpPr>
            <p:cNvPr id="17" name="Right Arrow 2">
              <a:extLst>
                <a:ext uri="{FF2B5EF4-FFF2-40B4-BE49-F238E27FC236}">
                  <a16:creationId xmlns:a16="http://schemas.microsoft.com/office/drawing/2014/main" id="{FE27BBF4-26E6-9AF4-DF0C-56B4B6F28650}"/>
                </a:ext>
              </a:extLst>
            </p:cNvPr>
            <p:cNvSpPr/>
            <p:nvPr/>
          </p:nvSpPr>
          <p:spPr>
            <a:xfrm>
              <a:off x="2222571" y="6276329"/>
              <a:ext cx="3707062" cy="1981200"/>
            </a:xfrm>
            <a:prstGeom prst="rightArrow">
              <a:avLst/>
            </a:prstGeom>
            <a:solidFill>
              <a:srgbClr val="A1CC1C"/>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8" name="CuadroTexto 395">
              <a:extLst>
                <a:ext uri="{FF2B5EF4-FFF2-40B4-BE49-F238E27FC236}">
                  <a16:creationId xmlns:a16="http://schemas.microsoft.com/office/drawing/2014/main" id="{B3DB2139-E93D-4981-EEE8-5A11CA0F06D5}"/>
                </a:ext>
              </a:extLst>
            </p:cNvPr>
            <p:cNvSpPr txBox="1"/>
            <p:nvPr/>
          </p:nvSpPr>
          <p:spPr>
            <a:xfrm>
              <a:off x="2546685" y="6968779"/>
              <a:ext cx="3382949" cy="738664"/>
            </a:xfrm>
            <a:prstGeom prst="rect">
              <a:avLst/>
            </a:prstGeom>
            <a:noFill/>
          </p:spPr>
          <p:txBody>
            <a:bodyPr wrap="square" rtlCol="0">
              <a:spAutoFit/>
            </a:bodyPr>
            <a:lstStyle/>
            <a:p>
              <a:pPr marL="0" marR="0" lvl="0" indent="0" defTabSz="91421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rPr>
                <a:t>GSTR-1</a:t>
              </a:r>
            </a:p>
          </p:txBody>
        </p:sp>
      </p:grpSp>
      <p:grpSp>
        <p:nvGrpSpPr>
          <p:cNvPr id="19" name="Group 18">
            <a:extLst>
              <a:ext uri="{FF2B5EF4-FFF2-40B4-BE49-F238E27FC236}">
                <a16:creationId xmlns:a16="http://schemas.microsoft.com/office/drawing/2014/main" id="{6E321F59-A1C4-E38F-3372-A56F09683C95}"/>
              </a:ext>
            </a:extLst>
          </p:cNvPr>
          <p:cNvGrpSpPr/>
          <p:nvPr/>
        </p:nvGrpSpPr>
        <p:grpSpPr>
          <a:xfrm>
            <a:off x="3700142" y="3387546"/>
            <a:ext cx="1853532" cy="990600"/>
            <a:chOff x="2222571" y="6276329"/>
            <a:chExt cx="3707063" cy="1981200"/>
          </a:xfrm>
        </p:grpSpPr>
        <p:sp>
          <p:nvSpPr>
            <p:cNvPr id="20" name="Right Arrow 47">
              <a:extLst>
                <a:ext uri="{FF2B5EF4-FFF2-40B4-BE49-F238E27FC236}">
                  <a16:creationId xmlns:a16="http://schemas.microsoft.com/office/drawing/2014/main" id="{2D37F668-BEE4-66F4-6497-49BBBFB3B76C}"/>
                </a:ext>
              </a:extLst>
            </p:cNvPr>
            <p:cNvSpPr/>
            <p:nvPr/>
          </p:nvSpPr>
          <p:spPr>
            <a:xfrm>
              <a:off x="2222571" y="6276329"/>
              <a:ext cx="3707062" cy="1981200"/>
            </a:xfrm>
            <a:prstGeom prst="rightArrow">
              <a:avLst/>
            </a:prstGeom>
            <a:solidFill>
              <a:srgbClr val="56C1B8"/>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1" name="CuadroTexto 395">
              <a:extLst>
                <a:ext uri="{FF2B5EF4-FFF2-40B4-BE49-F238E27FC236}">
                  <a16:creationId xmlns:a16="http://schemas.microsoft.com/office/drawing/2014/main" id="{E8F823A3-FFF0-DA5A-A1E0-4ED700830D0E}"/>
                </a:ext>
              </a:extLst>
            </p:cNvPr>
            <p:cNvSpPr txBox="1"/>
            <p:nvPr/>
          </p:nvSpPr>
          <p:spPr>
            <a:xfrm>
              <a:off x="2546685" y="6968779"/>
              <a:ext cx="3382949" cy="738664"/>
            </a:xfrm>
            <a:prstGeom prst="rect">
              <a:avLst/>
            </a:prstGeom>
            <a:noFill/>
          </p:spPr>
          <p:txBody>
            <a:bodyPr wrap="square" rtlCol="0">
              <a:spAutoFit/>
            </a:bodyPr>
            <a:lstStyle/>
            <a:p>
              <a:pPr marL="0" marR="0" lvl="0" indent="0" defTabSz="91421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rPr>
                <a:t>GSTR-3B</a:t>
              </a:r>
            </a:p>
          </p:txBody>
        </p:sp>
      </p:grpSp>
      <p:grpSp>
        <p:nvGrpSpPr>
          <p:cNvPr id="22" name="Group 21">
            <a:extLst>
              <a:ext uri="{FF2B5EF4-FFF2-40B4-BE49-F238E27FC236}">
                <a16:creationId xmlns:a16="http://schemas.microsoft.com/office/drawing/2014/main" id="{E78B9717-0911-5BB1-89AF-C568DD6227DE}"/>
              </a:ext>
            </a:extLst>
          </p:cNvPr>
          <p:cNvGrpSpPr/>
          <p:nvPr/>
        </p:nvGrpSpPr>
        <p:grpSpPr>
          <a:xfrm>
            <a:off x="6280428" y="3387546"/>
            <a:ext cx="1853532" cy="990600"/>
            <a:chOff x="2222571" y="6276329"/>
            <a:chExt cx="3707063" cy="1981200"/>
          </a:xfrm>
        </p:grpSpPr>
        <p:sp>
          <p:nvSpPr>
            <p:cNvPr id="23" name="Right Arrow 61">
              <a:extLst>
                <a:ext uri="{FF2B5EF4-FFF2-40B4-BE49-F238E27FC236}">
                  <a16:creationId xmlns:a16="http://schemas.microsoft.com/office/drawing/2014/main" id="{1A77B10C-73ED-6063-4D8C-1A6E0AA207CB}"/>
                </a:ext>
              </a:extLst>
            </p:cNvPr>
            <p:cNvSpPr/>
            <p:nvPr/>
          </p:nvSpPr>
          <p:spPr>
            <a:xfrm>
              <a:off x="2222571" y="6276329"/>
              <a:ext cx="3707062" cy="1981200"/>
            </a:xfrm>
            <a:prstGeom prst="rightArrow">
              <a:avLst/>
            </a:prstGeom>
            <a:solidFill>
              <a:srgbClr val="7E94B9"/>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4" name="CuadroTexto 395">
              <a:extLst>
                <a:ext uri="{FF2B5EF4-FFF2-40B4-BE49-F238E27FC236}">
                  <a16:creationId xmlns:a16="http://schemas.microsoft.com/office/drawing/2014/main" id="{342AE211-5532-1630-3EA8-C481E5B9ADAA}"/>
                </a:ext>
              </a:extLst>
            </p:cNvPr>
            <p:cNvSpPr txBox="1"/>
            <p:nvPr/>
          </p:nvSpPr>
          <p:spPr>
            <a:xfrm>
              <a:off x="2546685" y="6968779"/>
              <a:ext cx="3382949" cy="738664"/>
            </a:xfrm>
            <a:prstGeom prst="rect">
              <a:avLst/>
            </a:prstGeom>
            <a:noFill/>
          </p:spPr>
          <p:txBody>
            <a:bodyPr wrap="square" rtlCol="0">
              <a:spAutoFit/>
            </a:bodyPr>
            <a:lstStyle/>
            <a:p>
              <a:pPr marL="0" marR="0" lvl="0" indent="0" defTabSz="91421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rPr>
                <a:t>GSTR-9</a:t>
              </a:r>
            </a:p>
          </p:txBody>
        </p:sp>
      </p:grpSp>
      <p:grpSp>
        <p:nvGrpSpPr>
          <p:cNvPr id="25" name="Group 24">
            <a:extLst>
              <a:ext uri="{FF2B5EF4-FFF2-40B4-BE49-F238E27FC236}">
                <a16:creationId xmlns:a16="http://schemas.microsoft.com/office/drawing/2014/main" id="{7A843FC8-4CAE-D289-C105-5121BFA464C2}"/>
              </a:ext>
            </a:extLst>
          </p:cNvPr>
          <p:cNvGrpSpPr/>
          <p:nvPr/>
        </p:nvGrpSpPr>
        <p:grpSpPr>
          <a:xfrm>
            <a:off x="8859653" y="3387546"/>
            <a:ext cx="1853532" cy="990600"/>
            <a:chOff x="2222571" y="6276329"/>
            <a:chExt cx="3707063" cy="1981200"/>
          </a:xfrm>
        </p:grpSpPr>
        <p:sp>
          <p:nvSpPr>
            <p:cNvPr id="26" name="Right Arrow 64">
              <a:extLst>
                <a:ext uri="{FF2B5EF4-FFF2-40B4-BE49-F238E27FC236}">
                  <a16:creationId xmlns:a16="http://schemas.microsoft.com/office/drawing/2014/main" id="{1E1E3C2B-A099-3BE9-13A4-35D33AD67BB7}"/>
                </a:ext>
              </a:extLst>
            </p:cNvPr>
            <p:cNvSpPr/>
            <p:nvPr/>
          </p:nvSpPr>
          <p:spPr>
            <a:xfrm>
              <a:off x="2222571" y="6276329"/>
              <a:ext cx="3707062" cy="1981200"/>
            </a:xfrm>
            <a:prstGeom prst="rightArrow">
              <a:avLst/>
            </a:prstGeom>
            <a:solidFill>
              <a:srgbClr val="DBDE6C"/>
            </a:solidFill>
            <a:ln w="12700" cap="flat" cmpd="sng" algn="ctr">
              <a:noFill/>
              <a:prstDash val="solid"/>
              <a:miter lim="800000"/>
            </a:ln>
            <a:effectLst/>
          </p:spPr>
          <p:txBody>
            <a:bodyPr rtlCol="0" anchor="ct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7" name="CuadroTexto 395">
              <a:extLst>
                <a:ext uri="{FF2B5EF4-FFF2-40B4-BE49-F238E27FC236}">
                  <a16:creationId xmlns:a16="http://schemas.microsoft.com/office/drawing/2014/main" id="{96172363-B29E-3D6F-AEC4-FFA1CE63BF6E}"/>
                </a:ext>
              </a:extLst>
            </p:cNvPr>
            <p:cNvSpPr txBox="1"/>
            <p:nvPr/>
          </p:nvSpPr>
          <p:spPr>
            <a:xfrm>
              <a:off x="2546685" y="6968779"/>
              <a:ext cx="3382949" cy="738664"/>
            </a:xfrm>
            <a:prstGeom prst="rect">
              <a:avLst/>
            </a:prstGeom>
            <a:noFill/>
          </p:spPr>
          <p:txBody>
            <a:bodyPr wrap="square" rtlCol="0">
              <a:spAutoFit/>
            </a:bodyPr>
            <a:lstStyle/>
            <a:p>
              <a:pPr marL="0" marR="0" lvl="0" indent="0" defTabSz="91421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light" panose="020B0402040204020203" pitchFamily="34" charset="0"/>
                  <a:ea typeface="Roboto Medium" panose="02000000000000000000" pitchFamily="2" charset="0"/>
                  <a:cs typeface="Segoe UI Semilight" panose="020B0402040204020203" pitchFamily="34" charset="0"/>
                </a:rPr>
                <a:t>GSTR 9C</a:t>
              </a:r>
            </a:p>
          </p:txBody>
        </p:sp>
      </p:grpSp>
    </p:spTree>
    <p:extLst>
      <p:ext uri="{BB962C8B-B14F-4D97-AF65-F5344CB8AC3E}">
        <p14:creationId xmlns:p14="http://schemas.microsoft.com/office/powerpoint/2010/main" val="385578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GSTIN Format &amp; Registration Type</a:t>
            </a:r>
            <a:endParaRPr lang="en-IN" dirty="0">
              <a:solidFill>
                <a:schemeClr val="bg1"/>
              </a:solidFill>
            </a:endParaRPr>
          </a:p>
        </p:txBody>
      </p:sp>
    </p:spTree>
    <p:extLst>
      <p:ext uri="{BB962C8B-B14F-4D97-AF65-F5344CB8AC3E}">
        <p14:creationId xmlns:p14="http://schemas.microsoft.com/office/powerpoint/2010/main" val="27565816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B594-F695-E364-F2B4-22B93D31B018}"/>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GSTR-1</a:t>
            </a:r>
            <a:endParaRPr lang="en-IN" dirty="0">
              <a:solidFill>
                <a:schemeClr val="bg1"/>
              </a:solidFill>
            </a:endParaRPr>
          </a:p>
        </p:txBody>
      </p:sp>
    </p:spTree>
    <p:extLst>
      <p:ext uri="{BB962C8B-B14F-4D97-AF65-F5344CB8AC3E}">
        <p14:creationId xmlns:p14="http://schemas.microsoft.com/office/powerpoint/2010/main" val="27605053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C8C4D-1A19-1650-8BCD-45C94F66D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CD78F3-5201-E718-D051-ADA07341528C}"/>
              </a:ext>
            </a:extLst>
          </p:cNvPr>
          <p:cNvSpPr>
            <a:spLocks noGrp="1"/>
          </p:cNvSpPr>
          <p:nvPr>
            <p:ph type="title"/>
          </p:nvPr>
        </p:nvSpPr>
        <p:spPr>
          <a:xfrm>
            <a:off x="452070" y="1075453"/>
            <a:ext cx="11152980" cy="454884"/>
          </a:xfrm>
        </p:spPr>
        <p:txBody>
          <a:bodyPr>
            <a:normAutofit/>
          </a:bodyPr>
          <a:lstStyle/>
          <a:p>
            <a:r>
              <a:rPr lang="en-US" sz="2600" dirty="0"/>
              <a:t>GSTR-1 – Due date is on 11</a:t>
            </a:r>
            <a:r>
              <a:rPr lang="en-US" sz="2600" baseline="30000" dirty="0"/>
              <a:t>th</a:t>
            </a:r>
            <a:r>
              <a:rPr lang="en-US" sz="2600" dirty="0"/>
              <a:t> </a:t>
            </a:r>
            <a:endParaRPr lang="en-IN" sz="2600" dirty="0"/>
          </a:p>
        </p:txBody>
      </p:sp>
      <p:graphicFrame>
        <p:nvGraphicFramePr>
          <p:cNvPr id="3" name="Diagram 2">
            <a:extLst>
              <a:ext uri="{FF2B5EF4-FFF2-40B4-BE49-F238E27FC236}">
                <a16:creationId xmlns:a16="http://schemas.microsoft.com/office/drawing/2014/main" id="{E8187BCE-BDF0-1429-AC3D-59D53431B4AA}"/>
              </a:ext>
            </a:extLst>
          </p:cNvPr>
          <p:cNvGraphicFramePr/>
          <p:nvPr>
            <p:extLst>
              <p:ext uri="{D42A27DB-BD31-4B8C-83A1-F6EECF244321}">
                <p14:modId xmlns:p14="http://schemas.microsoft.com/office/powerpoint/2010/main" val="2415636881"/>
              </p:ext>
            </p:extLst>
          </p:nvPr>
        </p:nvGraphicFramePr>
        <p:xfrm>
          <a:off x="452070" y="1949666"/>
          <a:ext cx="11152980" cy="421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5501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E1BEF-3355-5C04-5E82-395812F30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B6BD4-3D2C-10CC-D517-B7E5EE261735}"/>
              </a:ext>
            </a:extLst>
          </p:cNvPr>
          <p:cNvSpPr>
            <a:spLocks noGrp="1"/>
          </p:cNvSpPr>
          <p:nvPr>
            <p:ph type="title"/>
          </p:nvPr>
        </p:nvSpPr>
        <p:spPr>
          <a:xfrm>
            <a:off x="452070" y="1075453"/>
            <a:ext cx="11152980" cy="454884"/>
          </a:xfrm>
        </p:spPr>
        <p:txBody>
          <a:bodyPr>
            <a:normAutofit/>
          </a:bodyPr>
          <a:lstStyle/>
          <a:p>
            <a:r>
              <a:rPr lang="en-US" sz="2600" dirty="0"/>
              <a:t>GSTR-1 Return filing – Modes of filing</a:t>
            </a:r>
            <a:endParaRPr lang="en-IN" sz="2600" dirty="0"/>
          </a:p>
        </p:txBody>
      </p:sp>
      <p:graphicFrame>
        <p:nvGraphicFramePr>
          <p:cNvPr id="4" name="Diagram 3">
            <a:extLst>
              <a:ext uri="{FF2B5EF4-FFF2-40B4-BE49-F238E27FC236}">
                <a16:creationId xmlns:a16="http://schemas.microsoft.com/office/drawing/2014/main" id="{31B576C1-A629-515C-7694-68D0C1D14504}"/>
              </a:ext>
            </a:extLst>
          </p:cNvPr>
          <p:cNvGraphicFramePr/>
          <p:nvPr/>
        </p:nvGraphicFramePr>
        <p:xfrm>
          <a:off x="1152158" y="3584645"/>
          <a:ext cx="9752804" cy="2949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with Corners Rounded 4">
            <a:extLst>
              <a:ext uri="{FF2B5EF4-FFF2-40B4-BE49-F238E27FC236}">
                <a16:creationId xmlns:a16="http://schemas.microsoft.com/office/drawing/2014/main" id="{C2D3DAF6-ACCE-95FC-C690-DBF528D9F346}"/>
              </a:ext>
            </a:extLst>
          </p:cNvPr>
          <p:cNvSpPr/>
          <p:nvPr/>
        </p:nvSpPr>
        <p:spPr>
          <a:xfrm>
            <a:off x="3763982" y="1875552"/>
            <a:ext cx="3501483" cy="1120698"/>
          </a:xfrm>
          <a:prstGeom prst="wedgeRoundRectCallout">
            <a:avLst>
              <a:gd name="adj1" fmla="val 5281"/>
              <a:gd name="adj2" fmla="val 97326"/>
              <a:gd name="adj3" fmla="val 16667"/>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UI Semilight" panose="020B0402040204020203" pitchFamily="34" charset="0"/>
                <a:cs typeface="Segoe UI Semilight" panose="020B0402040204020203" pitchFamily="34" charset="0"/>
              </a:rPr>
              <a:t>User can generate and file return in the following formats</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16894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F28FD-FAD0-ADA1-E2CA-4FE1A08E0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B32E0-DACE-A607-5FFB-EF329C66E2B1}"/>
              </a:ext>
            </a:extLst>
          </p:cNvPr>
          <p:cNvSpPr>
            <a:spLocks noGrp="1"/>
          </p:cNvSpPr>
          <p:nvPr>
            <p:ph type="title"/>
          </p:nvPr>
        </p:nvSpPr>
        <p:spPr>
          <a:xfrm>
            <a:off x="452070" y="1075453"/>
            <a:ext cx="11152980" cy="454884"/>
          </a:xfrm>
        </p:spPr>
        <p:txBody>
          <a:bodyPr>
            <a:normAutofit fontScale="90000"/>
          </a:bodyPr>
          <a:lstStyle/>
          <a:p>
            <a:r>
              <a:rPr lang="en-US" sz="2600" dirty="0"/>
              <a:t>GSTR-1 Return filing - </a:t>
            </a:r>
            <a:r>
              <a:rPr lang="en-IN" sz="2600" dirty="0"/>
              <a:t>Prerequisites for Filing GSTR-1</a:t>
            </a:r>
            <a:br>
              <a:rPr lang="en-IN" sz="2800" dirty="0">
                <a:latin typeface="Segoe UI Semilight" panose="020B0402040204020203" pitchFamily="34" charset="0"/>
                <a:cs typeface="Segoe UI Semilight" panose="020B0402040204020203" pitchFamily="34" charset="0"/>
              </a:rPr>
            </a:br>
            <a:endParaRPr lang="en-IN" sz="2600" dirty="0"/>
          </a:p>
        </p:txBody>
      </p:sp>
      <p:graphicFrame>
        <p:nvGraphicFramePr>
          <p:cNvPr id="8" name="Diagram 7">
            <a:extLst>
              <a:ext uri="{FF2B5EF4-FFF2-40B4-BE49-F238E27FC236}">
                <a16:creationId xmlns:a16="http://schemas.microsoft.com/office/drawing/2014/main" id="{678081AD-0D38-83AE-C043-01755B744E4A}"/>
              </a:ext>
            </a:extLst>
          </p:cNvPr>
          <p:cNvGraphicFramePr/>
          <p:nvPr/>
        </p:nvGraphicFramePr>
        <p:xfrm>
          <a:off x="305344" y="1750741"/>
          <a:ext cx="10983951" cy="4627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656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9602F-E704-5CC4-645C-62DB1B044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2FC6E7-A37B-7345-8185-90BEC4400731}"/>
              </a:ext>
            </a:extLst>
          </p:cNvPr>
          <p:cNvSpPr>
            <a:spLocks noGrp="1"/>
          </p:cNvSpPr>
          <p:nvPr>
            <p:ph type="title"/>
          </p:nvPr>
        </p:nvSpPr>
        <p:spPr>
          <a:xfrm>
            <a:off x="452070" y="1075453"/>
            <a:ext cx="11152980" cy="454884"/>
          </a:xfrm>
        </p:spPr>
        <p:txBody>
          <a:bodyPr>
            <a:normAutofit fontScale="90000"/>
          </a:bodyPr>
          <a:lstStyle/>
          <a:p>
            <a:r>
              <a:rPr lang="en-US" sz="3200" dirty="0"/>
              <a:t>GSTR Uncertain Transaction/Exceptions</a:t>
            </a:r>
            <a:br>
              <a:rPr lang="en-US" sz="3200" dirty="0"/>
            </a:br>
            <a:br>
              <a:rPr lang="en-IN" sz="3200" dirty="0"/>
            </a:br>
            <a:endParaRPr lang="en-IN" sz="3200" dirty="0"/>
          </a:p>
        </p:txBody>
      </p:sp>
      <p:sp>
        <p:nvSpPr>
          <p:cNvPr id="3" name="Title 1">
            <a:extLst>
              <a:ext uri="{FF2B5EF4-FFF2-40B4-BE49-F238E27FC236}">
                <a16:creationId xmlns:a16="http://schemas.microsoft.com/office/drawing/2014/main" id="{3DD8AFF9-1A41-44A3-75B1-415851CA7743}"/>
              </a:ext>
            </a:extLst>
          </p:cNvPr>
          <p:cNvSpPr txBox="1">
            <a:spLocks/>
          </p:cNvSpPr>
          <p:nvPr/>
        </p:nvSpPr>
        <p:spPr>
          <a:xfrm>
            <a:off x="90697" y="3211550"/>
            <a:ext cx="11704320" cy="1126273"/>
          </a:xfrm>
          <a:prstGeom prst="rect">
            <a:avLst/>
          </a:prstGeom>
          <a:solidFill>
            <a:srgbClr val="0070C0"/>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endParaRPr lang="en-US" dirty="0">
              <a:solidFill>
                <a:schemeClr val="bg1"/>
              </a:solidFill>
            </a:endParaRPr>
          </a:p>
          <a:p>
            <a:pPr algn="ctr"/>
            <a:r>
              <a:rPr lang="en-US" dirty="0">
                <a:solidFill>
                  <a:schemeClr val="bg1"/>
                </a:solidFill>
              </a:rPr>
              <a:t>Resolving Uncertain Transaction/Exceptions</a:t>
            </a:r>
            <a:endParaRPr lang="en-IN" dirty="0">
              <a:solidFill>
                <a:schemeClr val="bg1"/>
              </a:solidFill>
            </a:endParaRPr>
          </a:p>
        </p:txBody>
      </p:sp>
    </p:spTree>
    <p:extLst>
      <p:ext uri="{BB962C8B-B14F-4D97-AF65-F5344CB8AC3E}">
        <p14:creationId xmlns:p14="http://schemas.microsoft.com/office/powerpoint/2010/main" val="1695477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5382-73B6-C6C1-7E9F-67E049E804FC}"/>
              </a:ext>
            </a:extLst>
          </p:cNvPr>
          <p:cNvSpPr>
            <a:spLocks noGrp="1"/>
          </p:cNvSpPr>
          <p:nvPr>
            <p:ph type="title"/>
          </p:nvPr>
        </p:nvSpPr>
        <p:spPr>
          <a:xfrm>
            <a:off x="452070" y="1075453"/>
            <a:ext cx="11152980" cy="454884"/>
          </a:xfrm>
        </p:spPr>
        <p:txBody>
          <a:bodyPr>
            <a:normAutofit/>
          </a:bodyPr>
          <a:lstStyle/>
          <a:p>
            <a:r>
              <a:rPr lang="en-US" sz="2600" dirty="0"/>
              <a:t>Uncertain Transactions to be resolved</a:t>
            </a:r>
            <a:endParaRPr lang="en-IN" sz="2600" dirty="0"/>
          </a:p>
        </p:txBody>
      </p:sp>
      <p:graphicFrame>
        <p:nvGraphicFramePr>
          <p:cNvPr id="6" name="Content Placeholder 5">
            <a:extLst>
              <a:ext uri="{FF2B5EF4-FFF2-40B4-BE49-F238E27FC236}">
                <a16:creationId xmlns:a16="http://schemas.microsoft.com/office/drawing/2014/main" id="{48CC1D43-0743-8913-F59D-F5D821765141}"/>
              </a:ext>
            </a:extLst>
          </p:cNvPr>
          <p:cNvGraphicFramePr>
            <a:graphicFrameLocks noGrp="1"/>
          </p:cNvGraphicFramePr>
          <p:nvPr>
            <p:ph sz="half" idx="1"/>
          </p:nvPr>
        </p:nvGraphicFramePr>
        <p:xfrm>
          <a:off x="786605" y="1791975"/>
          <a:ext cx="10267000"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941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C147EF3-5663-4DDD-B2AB-87ECAAD3437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1E3CADED-C190-4FA9-B4EB-E9A1D3C6218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E36947E1-8866-4AE7-A80B-5B25A4CDB8E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6A4EAAF3-3DE2-457D-AFDC-6D1A406C799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EDBC5033-B684-40D9-9220-A3554C97D9C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2F5CBFAA-16A5-44DF-916D-7C6FA9A3A93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A5AB9-EF37-8DB4-9718-FE875154A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6653D-9485-AC3E-C4F9-ADA6FD7CD660}"/>
              </a:ext>
            </a:extLst>
          </p:cNvPr>
          <p:cNvSpPr>
            <a:spLocks noGrp="1"/>
          </p:cNvSpPr>
          <p:nvPr>
            <p:ph type="title"/>
          </p:nvPr>
        </p:nvSpPr>
        <p:spPr>
          <a:xfrm>
            <a:off x="452070" y="1075453"/>
            <a:ext cx="11152980" cy="454884"/>
          </a:xfrm>
        </p:spPr>
        <p:txBody>
          <a:bodyPr>
            <a:normAutofit fontScale="90000"/>
          </a:bodyPr>
          <a:lstStyle/>
          <a:p>
            <a:r>
              <a:rPr lang="en-US" sz="2600" dirty="0"/>
              <a:t>GSTR-1 Return filing: Understanding Uncertain Transactions Filing</a:t>
            </a:r>
            <a:br>
              <a:rPr lang="en-US" sz="2600" dirty="0"/>
            </a:br>
            <a:br>
              <a:rPr lang="en-IN" sz="2800" dirty="0">
                <a:latin typeface="Segoe UI Semilight" panose="020B0402040204020203" pitchFamily="34" charset="0"/>
                <a:cs typeface="Segoe UI Semilight" panose="020B0402040204020203" pitchFamily="34" charset="0"/>
              </a:rPr>
            </a:br>
            <a:endParaRPr lang="en-IN" sz="2600" dirty="0"/>
          </a:p>
        </p:txBody>
      </p:sp>
      <p:graphicFrame>
        <p:nvGraphicFramePr>
          <p:cNvPr id="8" name="Diagram 7">
            <a:extLst>
              <a:ext uri="{FF2B5EF4-FFF2-40B4-BE49-F238E27FC236}">
                <a16:creationId xmlns:a16="http://schemas.microsoft.com/office/drawing/2014/main" id="{4341C10A-7BE1-AF22-2C06-E3ECA803F76A}"/>
              </a:ext>
            </a:extLst>
          </p:cNvPr>
          <p:cNvGraphicFramePr/>
          <p:nvPr/>
        </p:nvGraphicFramePr>
        <p:xfrm>
          <a:off x="305344" y="1750741"/>
          <a:ext cx="11299706" cy="4627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3925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61C7B-E186-44C6-F436-6BD8412F3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2724D-7A9D-63CF-5BB4-A7D4ECA2EAB4}"/>
              </a:ext>
            </a:extLst>
          </p:cNvPr>
          <p:cNvSpPr>
            <a:spLocks noGrp="1"/>
          </p:cNvSpPr>
          <p:nvPr>
            <p:ph type="title"/>
          </p:nvPr>
        </p:nvSpPr>
        <p:spPr>
          <a:xfrm>
            <a:off x="452070" y="1075453"/>
            <a:ext cx="11152980" cy="454884"/>
          </a:xfrm>
        </p:spPr>
        <p:txBody>
          <a:bodyPr>
            <a:normAutofit fontScale="90000"/>
          </a:bodyPr>
          <a:lstStyle/>
          <a:p>
            <a:r>
              <a:rPr lang="en-US" sz="2600" dirty="0"/>
              <a:t>GSTR-1 Return filing: Resolving Top Uncertain / Exceptions</a:t>
            </a:r>
            <a:br>
              <a:rPr lang="en-US" sz="2600" dirty="0"/>
            </a:b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9BC56FBD-99C3-4A7F-9E58-830EC0694F85}"/>
              </a:ext>
            </a:extLst>
          </p:cNvPr>
          <p:cNvSpPr txBox="1">
            <a:spLocks/>
          </p:cNvSpPr>
          <p:nvPr/>
        </p:nvSpPr>
        <p:spPr>
          <a:xfrm>
            <a:off x="0" y="3323064"/>
            <a:ext cx="11704320" cy="637715"/>
          </a:xfrm>
          <a:prstGeom prst="rect">
            <a:avLst/>
          </a:prstGeom>
          <a:solidFill>
            <a:schemeClr val="accent2"/>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Resolve Top Uncertain Exceptions</a:t>
            </a:r>
            <a:endParaRPr lang="en-IN" dirty="0">
              <a:solidFill>
                <a:schemeClr val="bg1"/>
              </a:solidFill>
            </a:endParaRPr>
          </a:p>
        </p:txBody>
      </p:sp>
    </p:spTree>
    <p:extLst>
      <p:ext uri="{BB962C8B-B14F-4D97-AF65-F5344CB8AC3E}">
        <p14:creationId xmlns:p14="http://schemas.microsoft.com/office/powerpoint/2010/main" val="1363147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61C7B-E186-44C6-F436-6BD8412F3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2724D-7A9D-63CF-5BB4-A7D4ECA2EAB4}"/>
              </a:ext>
            </a:extLst>
          </p:cNvPr>
          <p:cNvSpPr>
            <a:spLocks noGrp="1"/>
          </p:cNvSpPr>
          <p:nvPr>
            <p:ph type="title"/>
          </p:nvPr>
        </p:nvSpPr>
        <p:spPr>
          <a:xfrm>
            <a:off x="452070" y="1075453"/>
            <a:ext cx="11152980" cy="454884"/>
          </a:xfrm>
        </p:spPr>
        <p:txBody>
          <a:bodyPr>
            <a:normAutofit fontScale="90000"/>
          </a:bodyPr>
          <a:lstStyle/>
          <a:p>
            <a:r>
              <a:rPr lang="en-US" sz="2600" dirty="0"/>
              <a:t>GSTR-1 Return filing: Resolving Top Uncertain / Exceptions</a:t>
            </a:r>
            <a:br>
              <a:rPr lang="en-US" sz="2600" dirty="0"/>
            </a:b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9BC56FBD-99C3-4A7F-9E58-830EC0694F85}"/>
              </a:ext>
            </a:extLst>
          </p:cNvPr>
          <p:cNvSpPr txBox="1">
            <a:spLocks/>
          </p:cNvSpPr>
          <p:nvPr/>
        </p:nvSpPr>
        <p:spPr>
          <a:xfrm>
            <a:off x="0" y="3323064"/>
            <a:ext cx="11704320" cy="637715"/>
          </a:xfrm>
          <a:prstGeom prst="rect">
            <a:avLst/>
          </a:prstGeom>
          <a:solidFill>
            <a:schemeClr val="accent1">
              <a:lumMod val="60000"/>
              <a:lumOff val="40000"/>
            </a:schemeClr>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Filing GSTR-1</a:t>
            </a:r>
            <a:endParaRPr lang="en-IN" dirty="0">
              <a:solidFill>
                <a:schemeClr val="bg1"/>
              </a:solidFill>
            </a:endParaRPr>
          </a:p>
        </p:txBody>
      </p:sp>
    </p:spTree>
    <p:extLst>
      <p:ext uri="{BB962C8B-B14F-4D97-AF65-F5344CB8AC3E}">
        <p14:creationId xmlns:p14="http://schemas.microsoft.com/office/powerpoint/2010/main" val="3654167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959005"/>
            <a:ext cx="11152980" cy="571332"/>
          </a:xfrm>
        </p:spPr>
        <p:txBody>
          <a:bodyPr>
            <a:normAutofit fontScale="90000"/>
          </a:bodyPr>
          <a:lstStyle/>
          <a:p>
            <a:r>
              <a:rPr lang="en-US" sz="3600" dirty="0"/>
              <a:t>File GSTR 1 – Due on 11</a:t>
            </a:r>
            <a:r>
              <a:rPr lang="en-US" sz="3600" baseline="30000" dirty="0"/>
              <a:t>th</a:t>
            </a:r>
            <a:endParaRPr lang="en-US" sz="3600" dirty="0"/>
          </a:p>
        </p:txBody>
      </p:sp>
      <p:graphicFrame>
        <p:nvGraphicFramePr>
          <p:cNvPr id="9" name="TextBox 5">
            <a:extLst>
              <a:ext uri="{FF2B5EF4-FFF2-40B4-BE49-F238E27FC236}">
                <a16:creationId xmlns:a16="http://schemas.microsoft.com/office/drawing/2014/main" id="{B979FD96-BDCF-C9A8-7589-A8FF1BAB1C3B}"/>
              </a:ext>
            </a:extLst>
          </p:cNvPr>
          <p:cNvGraphicFramePr/>
          <p:nvPr/>
        </p:nvGraphicFramePr>
        <p:xfrm>
          <a:off x="452069" y="1803126"/>
          <a:ext cx="11152980" cy="4497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7775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p:txBody>
          <a:bodyPr/>
          <a:lstStyle/>
          <a:p>
            <a:r>
              <a:rPr lang="en-IN" dirty="0"/>
              <a:t>GSTIN Format</a:t>
            </a:r>
          </a:p>
        </p:txBody>
      </p:sp>
      <p:graphicFrame>
        <p:nvGraphicFramePr>
          <p:cNvPr id="3" name="Table 2">
            <a:extLst>
              <a:ext uri="{FF2B5EF4-FFF2-40B4-BE49-F238E27FC236}">
                <a16:creationId xmlns:a16="http://schemas.microsoft.com/office/drawing/2014/main" id="{276D6587-5845-3CC6-CCD8-B2EB2812F65C}"/>
              </a:ext>
            </a:extLst>
          </p:cNvPr>
          <p:cNvGraphicFramePr>
            <a:graphicFrameLocks noGrp="1"/>
          </p:cNvGraphicFramePr>
          <p:nvPr>
            <p:extLst>
              <p:ext uri="{D42A27DB-BD31-4B8C-83A1-F6EECF244321}">
                <p14:modId xmlns:p14="http://schemas.microsoft.com/office/powerpoint/2010/main" val="4284268121"/>
              </p:ext>
            </p:extLst>
          </p:nvPr>
        </p:nvGraphicFramePr>
        <p:xfrm>
          <a:off x="452070" y="1923432"/>
          <a:ext cx="10659630" cy="553549"/>
        </p:xfrm>
        <a:graphic>
          <a:graphicData uri="http://schemas.openxmlformats.org/drawingml/2006/table">
            <a:tbl>
              <a:tblPr firstRow="1" bandRow="1">
                <a:tableStyleId>{93296810-A885-4BE3-A3E7-6D5BEEA58F35}</a:tableStyleId>
              </a:tblPr>
              <a:tblGrid>
                <a:gridCol w="710642">
                  <a:extLst>
                    <a:ext uri="{9D8B030D-6E8A-4147-A177-3AD203B41FA5}">
                      <a16:colId xmlns:a16="http://schemas.microsoft.com/office/drawing/2014/main" val="668862536"/>
                    </a:ext>
                  </a:extLst>
                </a:gridCol>
                <a:gridCol w="710642">
                  <a:extLst>
                    <a:ext uri="{9D8B030D-6E8A-4147-A177-3AD203B41FA5}">
                      <a16:colId xmlns:a16="http://schemas.microsoft.com/office/drawing/2014/main" val="124889280"/>
                    </a:ext>
                  </a:extLst>
                </a:gridCol>
                <a:gridCol w="710642">
                  <a:extLst>
                    <a:ext uri="{9D8B030D-6E8A-4147-A177-3AD203B41FA5}">
                      <a16:colId xmlns:a16="http://schemas.microsoft.com/office/drawing/2014/main" val="3482506382"/>
                    </a:ext>
                  </a:extLst>
                </a:gridCol>
                <a:gridCol w="710642">
                  <a:extLst>
                    <a:ext uri="{9D8B030D-6E8A-4147-A177-3AD203B41FA5}">
                      <a16:colId xmlns:a16="http://schemas.microsoft.com/office/drawing/2014/main" val="1530664449"/>
                    </a:ext>
                  </a:extLst>
                </a:gridCol>
                <a:gridCol w="710642">
                  <a:extLst>
                    <a:ext uri="{9D8B030D-6E8A-4147-A177-3AD203B41FA5}">
                      <a16:colId xmlns:a16="http://schemas.microsoft.com/office/drawing/2014/main" val="3427937002"/>
                    </a:ext>
                  </a:extLst>
                </a:gridCol>
                <a:gridCol w="710642">
                  <a:extLst>
                    <a:ext uri="{9D8B030D-6E8A-4147-A177-3AD203B41FA5}">
                      <a16:colId xmlns:a16="http://schemas.microsoft.com/office/drawing/2014/main" val="2829993669"/>
                    </a:ext>
                  </a:extLst>
                </a:gridCol>
                <a:gridCol w="710642">
                  <a:extLst>
                    <a:ext uri="{9D8B030D-6E8A-4147-A177-3AD203B41FA5}">
                      <a16:colId xmlns:a16="http://schemas.microsoft.com/office/drawing/2014/main" val="3769479888"/>
                    </a:ext>
                  </a:extLst>
                </a:gridCol>
                <a:gridCol w="710642">
                  <a:extLst>
                    <a:ext uri="{9D8B030D-6E8A-4147-A177-3AD203B41FA5}">
                      <a16:colId xmlns:a16="http://schemas.microsoft.com/office/drawing/2014/main" val="2653639819"/>
                    </a:ext>
                  </a:extLst>
                </a:gridCol>
                <a:gridCol w="710642">
                  <a:extLst>
                    <a:ext uri="{9D8B030D-6E8A-4147-A177-3AD203B41FA5}">
                      <a16:colId xmlns:a16="http://schemas.microsoft.com/office/drawing/2014/main" val="670892799"/>
                    </a:ext>
                  </a:extLst>
                </a:gridCol>
                <a:gridCol w="710642">
                  <a:extLst>
                    <a:ext uri="{9D8B030D-6E8A-4147-A177-3AD203B41FA5}">
                      <a16:colId xmlns:a16="http://schemas.microsoft.com/office/drawing/2014/main" val="1166782022"/>
                    </a:ext>
                  </a:extLst>
                </a:gridCol>
                <a:gridCol w="710642">
                  <a:extLst>
                    <a:ext uri="{9D8B030D-6E8A-4147-A177-3AD203B41FA5}">
                      <a16:colId xmlns:a16="http://schemas.microsoft.com/office/drawing/2014/main" val="1310892792"/>
                    </a:ext>
                  </a:extLst>
                </a:gridCol>
                <a:gridCol w="710642">
                  <a:extLst>
                    <a:ext uri="{9D8B030D-6E8A-4147-A177-3AD203B41FA5}">
                      <a16:colId xmlns:a16="http://schemas.microsoft.com/office/drawing/2014/main" val="2893535442"/>
                    </a:ext>
                  </a:extLst>
                </a:gridCol>
                <a:gridCol w="710642">
                  <a:extLst>
                    <a:ext uri="{9D8B030D-6E8A-4147-A177-3AD203B41FA5}">
                      <a16:colId xmlns:a16="http://schemas.microsoft.com/office/drawing/2014/main" val="2621808815"/>
                    </a:ext>
                  </a:extLst>
                </a:gridCol>
                <a:gridCol w="710642">
                  <a:extLst>
                    <a:ext uri="{9D8B030D-6E8A-4147-A177-3AD203B41FA5}">
                      <a16:colId xmlns:a16="http://schemas.microsoft.com/office/drawing/2014/main" val="4210542363"/>
                    </a:ext>
                  </a:extLst>
                </a:gridCol>
                <a:gridCol w="710642">
                  <a:extLst>
                    <a:ext uri="{9D8B030D-6E8A-4147-A177-3AD203B41FA5}">
                      <a16:colId xmlns:a16="http://schemas.microsoft.com/office/drawing/2014/main" val="3060176509"/>
                    </a:ext>
                  </a:extLst>
                </a:gridCol>
              </a:tblGrid>
              <a:tr h="553549">
                <a:tc>
                  <a:txBody>
                    <a:bodyPr/>
                    <a:lstStyle/>
                    <a:p>
                      <a:pPr algn="ctr"/>
                      <a:r>
                        <a:rPr lang="en-US" sz="2800" dirty="0">
                          <a:latin typeface="Segoe UI Semilight" panose="020B0402040204020203" pitchFamily="34" charset="0"/>
                          <a:cs typeface="Segoe UI Semilight" panose="020B0402040204020203" pitchFamily="34" charset="0"/>
                        </a:rPr>
                        <a:t>2</a:t>
                      </a:r>
                      <a:endParaRPr lang="en-IN" sz="2800" dirty="0">
                        <a:latin typeface="Segoe UI Semilight" panose="020B0402040204020203" pitchFamily="34" charset="0"/>
                        <a:cs typeface="Segoe UI Semilight" panose="020B0402040204020203" pitchFamily="34" charset="0"/>
                      </a:endParaRPr>
                    </a:p>
                  </a:txBody>
                  <a:tcPr>
                    <a:solidFill>
                      <a:schemeClr val="accent2">
                        <a:lumMod val="75000"/>
                      </a:schemeClr>
                    </a:solidFill>
                  </a:tcPr>
                </a:tc>
                <a:tc>
                  <a:txBody>
                    <a:bodyPr/>
                    <a:lstStyle/>
                    <a:p>
                      <a:pPr algn="ctr"/>
                      <a:r>
                        <a:rPr lang="en-US" sz="2800" dirty="0">
                          <a:latin typeface="Segoe UI Semilight" panose="020B0402040204020203" pitchFamily="34" charset="0"/>
                          <a:cs typeface="Segoe UI Semilight" panose="020B0402040204020203" pitchFamily="34" charset="0"/>
                        </a:rPr>
                        <a:t>9</a:t>
                      </a:r>
                      <a:endParaRPr lang="en-IN" sz="2800" dirty="0">
                        <a:latin typeface="Segoe UI Semilight" panose="020B0402040204020203" pitchFamily="34" charset="0"/>
                        <a:cs typeface="Segoe UI Semilight" panose="020B0402040204020203" pitchFamily="34" charset="0"/>
                      </a:endParaRPr>
                    </a:p>
                  </a:txBody>
                  <a:tcPr>
                    <a:solidFill>
                      <a:schemeClr val="accent2">
                        <a:lumMod val="75000"/>
                      </a:schemeClr>
                    </a:solidFill>
                  </a:tcPr>
                </a:tc>
                <a:tc>
                  <a:txBody>
                    <a:bodyPr/>
                    <a:lstStyle/>
                    <a:p>
                      <a:pPr algn="ctr"/>
                      <a:r>
                        <a:rPr lang="en-US" sz="2800" dirty="0">
                          <a:latin typeface="Segoe UI Semilight" panose="020B0402040204020203" pitchFamily="34" charset="0"/>
                          <a:cs typeface="Segoe UI Semilight" panose="020B0402040204020203" pitchFamily="34" charset="0"/>
                        </a:rPr>
                        <a:t>A</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A</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A</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C</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P</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7</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8</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7</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9</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D</a:t>
                      </a:r>
                      <a:endParaRPr lang="en-IN" sz="2800" dirty="0">
                        <a:latin typeface="Segoe UI Semilight" panose="020B0402040204020203" pitchFamily="34" charset="0"/>
                        <a:cs typeface="Segoe UI Semilight" panose="020B0402040204020203" pitchFamily="34" charset="0"/>
                      </a:endParaRPr>
                    </a:p>
                  </a:txBody>
                  <a:tcPr/>
                </a:tc>
                <a:tc>
                  <a:txBody>
                    <a:bodyPr/>
                    <a:lstStyle/>
                    <a:p>
                      <a:pPr algn="ctr"/>
                      <a:r>
                        <a:rPr lang="en-US" sz="2800" dirty="0">
                          <a:latin typeface="Segoe UI Semilight" panose="020B0402040204020203" pitchFamily="34" charset="0"/>
                          <a:cs typeface="Segoe UI Semilight" panose="020B0402040204020203" pitchFamily="34" charset="0"/>
                        </a:rPr>
                        <a:t>1</a:t>
                      </a:r>
                      <a:endParaRPr lang="en-IN" sz="2800" dirty="0">
                        <a:latin typeface="Segoe UI Semilight" panose="020B0402040204020203" pitchFamily="34" charset="0"/>
                        <a:cs typeface="Segoe UI Semilight" panose="020B0402040204020203" pitchFamily="34" charset="0"/>
                      </a:endParaRPr>
                    </a:p>
                  </a:txBody>
                  <a:tcPr>
                    <a:solidFill>
                      <a:schemeClr val="tx2">
                        <a:lumMod val="40000"/>
                        <a:lumOff val="60000"/>
                      </a:schemeClr>
                    </a:solidFill>
                  </a:tcPr>
                </a:tc>
                <a:tc>
                  <a:txBody>
                    <a:bodyPr/>
                    <a:lstStyle/>
                    <a:p>
                      <a:pPr algn="ctr"/>
                      <a:r>
                        <a:rPr lang="en-US" sz="2800" dirty="0">
                          <a:latin typeface="Segoe UI Semilight" panose="020B0402040204020203" pitchFamily="34" charset="0"/>
                          <a:cs typeface="Segoe UI Semilight" panose="020B0402040204020203" pitchFamily="34" charset="0"/>
                        </a:rPr>
                        <a:t>Z</a:t>
                      </a:r>
                      <a:endParaRPr lang="en-IN" sz="2800" dirty="0">
                        <a:latin typeface="Segoe UI Semilight" panose="020B0402040204020203" pitchFamily="34" charset="0"/>
                        <a:cs typeface="Segoe UI Semilight" panose="020B0402040204020203" pitchFamily="34" charset="0"/>
                      </a:endParaRPr>
                    </a:p>
                  </a:txBody>
                  <a:tcPr>
                    <a:solidFill>
                      <a:schemeClr val="accent1">
                        <a:lumMod val="60000"/>
                        <a:lumOff val="40000"/>
                      </a:schemeClr>
                    </a:solidFill>
                  </a:tcPr>
                </a:tc>
                <a:tc>
                  <a:txBody>
                    <a:bodyPr/>
                    <a:lstStyle/>
                    <a:p>
                      <a:pPr algn="ctr"/>
                      <a:r>
                        <a:rPr lang="en-US" sz="2800" dirty="0">
                          <a:latin typeface="Segoe UI Semilight" panose="020B0402040204020203" pitchFamily="34" charset="0"/>
                          <a:cs typeface="Segoe UI Semilight" panose="020B0402040204020203" pitchFamily="34" charset="0"/>
                        </a:rPr>
                        <a:t>0</a:t>
                      </a:r>
                      <a:endParaRPr lang="en-IN" sz="2800" dirty="0">
                        <a:latin typeface="Segoe UI Semilight" panose="020B0402040204020203" pitchFamily="34" charset="0"/>
                        <a:cs typeface="Segoe UI Semilight" panose="020B0402040204020203" pitchFamily="34" charset="0"/>
                      </a:endParaRPr>
                    </a:p>
                  </a:txBody>
                  <a:tcPr>
                    <a:solidFill>
                      <a:schemeClr val="accent4"/>
                    </a:solidFill>
                  </a:tcPr>
                </a:tc>
                <a:extLst>
                  <a:ext uri="{0D108BD9-81ED-4DB2-BD59-A6C34878D82A}">
                    <a16:rowId xmlns:a16="http://schemas.microsoft.com/office/drawing/2014/main" val="385618441"/>
                  </a:ext>
                </a:extLst>
              </a:tr>
            </a:tbl>
          </a:graphicData>
        </a:graphic>
      </p:graphicFrame>
      <p:graphicFrame>
        <p:nvGraphicFramePr>
          <p:cNvPr id="4" name="Table 3">
            <a:extLst>
              <a:ext uri="{FF2B5EF4-FFF2-40B4-BE49-F238E27FC236}">
                <a16:creationId xmlns:a16="http://schemas.microsoft.com/office/drawing/2014/main" id="{E55B6DF1-7441-BDA5-796D-2D5FE786E002}"/>
              </a:ext>
            </a:extLst>
          </p:cNvPr>
          <p:cNvGraphicFramePr>
            <a:graphicFrameLocks noGrp="1"/>
          </p:cNvGraphicFramePr>
          <p:nvPr>
            <p:extLst>
              <p:ext uri="{D42A27DB-BD31-4B8C-83A1-F6EECF244321}">
                <p14:modId xmlns:p14="http://schemas.microsoft.com/office/powerpoint/2010/main" val="2629622498"/>
              </p:ext>
            </p:extLst>
          </p:nvPr>
        </p:nvGraphicFramePr>
        <p:xfrm>
          <a:off x="834035" y="2985167"/>
          <a:ext cx="9884122" cy="3352800"/>
        </p:xfrm>
        <a:graphic>
          <a:graphicData uri="http://schemas.openxmlformats.org/drawingml/2006/table">
            <a:tbl>
              <a:tblPr/>
              <a:tblGrid>
                <a:gridCol w="2339202">
                  <a:extLst>
                    <a:ext uri="{9D8B030D-6E8A-4147-A177-3AD203B41FA5}">
                      <a16:colId xmlns:a16="http://schemas.microsoft.com/office/drawing/2014/main" val="1185891165"/>
                    </a:ext>
                  </a:extLst>
                </a:gridCol>
                <a:gridCol w="7544920">
                  <a:extLst>
                    <a:ext uri="{9D8B030D-6E8A-4147-A177-3AD203B41FA5}">
                      <a16:colId xmlns:a16="http://schemas.microsoft.com/office/drawing/2014/main" val="2134256998"/>
                    </a:ext>
                  </a:extLst>
                </a:gridCol>
              </a:tblGrid>
              <a:tr h="0">
                <a:tc>
                  <a:txBody>
                    <a:bodyPr/>
                    <a:lstStyle/>
                    <a:p>
                      <a:pPr algn="ctr" fontAlgn="base"/>
                      <a:r>
                        <a:rPr lang="en-IN" sz="2000" b="1" dirty="0">
                          <a:solidFill>
                            <a:srgbClr val="333333"/>
                          </a:solidFill>
                          <a:effectLst/>
                          <a:latin typeface="Segoe UI Semilight" panose="020B0402040204020203" pitchFamily="34" charset="0"/>
                          <a:cs typeface="Segoe UI Semilight" panose="020B0402040204020203" pitchFamily="34" charset="0"/>
                        </a:rPr>
                        <a:t>Character</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ctr" fontAlgn="base"/>
                      <a:r>
                        <a:rPr lang="en-IN" sz="2000" b="1" dirty="0">
                          <a:solidFill>
                            <a:srgbClr val="333333"/>
                          </a:solidFill>
                          <a:effectLst/>
                          <a:latin typeface="Segoe UI Semilight" panose="020B0402040204020203" pitchFamily="34" charset="0"/>
                          <a:cs typeface="Segoe UI Semilight" panose="020B0402040204020203" pitchFamily="34" charset="0"/>
                        </a:rPr>
                        <a:t>Meaning</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79529167"/>
                  </a:ext>
                </a:extLst>
              </a:tr>
              <a:tr h="0">
                <a:tc>
                  <a:txBody>
                    <a:bodyPr/>
                    <a:lstStyle/>
                    <a:p>
                      <a:pPr algn="ctr" fontAlgn="base"/>
                      <a:r>
                        <a:rPr lang="en-IN" sz="2000" b="1" dirty="0">
                          <a:solidFill>
                            <a:schemeClr val="bg1"/>
                          </a:solidFill>
                          <a:effectLst/>
                          <a:latin typeface="Segoe UI Semilight" panose="020B0402040204020203" pitchFamily="34" charset="0"/>
                          <a:cs typeface="Segoe UI Semilight" panose="020B0402040204020203" pitchFamily="34" charset="0"/>
                        </a:rPr>
                        <a:t>First two digits</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75000"/>
                      </a:schemeClr>
                    </a:solidFill>
                  </a:tcPr>
                </a:tc>
                <a:tc>
                  <a:txBody>
                    <a:bodyPr/>
                    <a:lstStyle/>
                    <a:p>
                      <a:pPr algn="ctr" fontAlgn="base"/>
                      <a:r>
                        <a:rPr lang="en-IN" sz="2000" dirty="0">
                          <a:solidFill>
                            <a:srgbClr val="333333"/>
                          </a:solidFill>
                          <a:effectLst/>
                          <a:latin typeface="Segoe UI Semilight" panose="020B0402040204020203" pitchFamily="34" charset="0"/>
                          <a:cs typeface="Segoe UI Semilight" panose="020B0402040204020203" pitchFamily="34" charset="0"/>
                        </a:rPr>
                        <a:t>State Code</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87733452"/>
                  </a:ext>
                </a:extLst>
              </a:tr>
              <a:tr h="0">
                <a:tc>
                  <a:txBody>
                    <a:bodyPr/>
                    <a:lstStyle/>
                    <a:p>
                      <a:pPr algn="ctr" fontAlgn="base"/>
                      <a:r>
                        <a:rPr lang="en-IN" sz="2000" b="1" dirty="0">
                          <a:solidFill>
                            <a:schemeClr val="bg1"/>
                          </a:solidFill>
                          <a:effectLst/>
                          <a:latin typeface="Segoe UI Semilight" panose="020B0402040204020203" pitchFamily="34" charset="0"/>
                          <a:cs typeface="Segoe UI Semilight" panose="020B0402040204020203" pitchFamily="34" charset="0"/>
                        </a:rPr>
                        <a:t>Next 10 digits</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solidFill>
                  </a:tcPr>
                </a:tc>
                <a:tc>
                  <a:txBody>
                    <a:bodyPr/>
                    <a:lstStyle/>
                    <a:p>
                      <a:pPr algn="ctr" fontAlgn="base"/>
                      <a:r>
                        <a:rPr lang="en-US" sz="2000" dirty="0">
                          <a:solidFill>
                            <a:srgbClr val="333333"/>
                          </a:solidFill>
                          <a:effectLst/>
                          <a:latin typeface="Segoe UI Semilight" panose="020B0402040204020203" pitchFamily="34" charset="0"/>
                          <a:cs typeface="Segoe UI Semilight" panose="020B0402040204020203" pitchFamily="34" charset="0"/>
                        </a:rPr>
                        <a:t>PAN allotted to the business</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4614509"/>
                  </a:ext>
                </a:extLst>
              </a:tr>
              <a:tr h="0">
                <a:tc>
                  <a:txBody>
                    <a:bodyPr/>
                    <a:lstStyle/>
                    <a:p>
                      <a:pPr algn="ctr" fontAlgn="base"/>
                      <a:r>
                        <a:rPr lang="en-IN" sz="2000" b="1" dirty="0">
                          <a:solidFill>
                            <a:srgbClr val="333333"/>
                          </a:solidFill>
                          <a:effectLst/>
                          <a:latin typeface="Segoe UI Semilight" panose="020B0402040204020203" pitchFamily="34" charset="0"/>
                          <a:cs typeface="Segoe UI Semilight" panose="020B0402040204020203" pitchFamily="34" charset="0"/>
                        </a:rPr>
                        <a:t>13th digit</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fontAlgn="base"/>
                      <a:r>
                        <a:rPr lang="en-US" sz="2000" dirty="0">
                          <a:solidFill>
                            <a:srgbClr val="333333"/>
                          </a:solidFill>
                          <a:effectLst/>
                          <a:latin typeface="Segoe UI Semilight" panose="020B0402040204020203" pitchFamily="34" charset="0"/>
                          <a:cs typeface="Segoe UI Semilight" panose="020B0402040204020203" pitchFamily="34" charset="0"/>
                        </a:rPr>
                        <a:t>The number of registrations in a state </a:t>
                      </a:r>
                      <a:r>
                        <a:rPr lang="en-US" sz="2000" i="1" dirty="0">
                          <a:solidFill>
                            <a:srgbClr val="333333"/>
                          </a:solidFill>
                          <a:effectLst/>
                          <a:latin typeface="Segoe UI Semilight" panose="020B0402040204020203" pitchFamily="34" charset="0"/>
                          <a:cs typeface="Segoe UI Semilight" panose="020B0402040204020203" pitchFamily="34" charset="0"/>
                        </a:rPr>
                        <a:t>(</a:t>
                      </a:r>
                      <a:r>
                        <a:rPr lang="en-US" sz="2000" b="0" i="1" kern="1200" dirty="0">
                          <a:solidFill>
                            <a:schemeClr val="tx1"/>
                          </a:solidFill>
                          <a:effectLst/>
                          <a:latin typeface="Segoe UI Semilight" panose="020B0402040204020203" pitchFamily="34" charset="0"/>
                          <a:ea typeface="+mn-ea"/>
                          <a:cs typeface="Segoe UI Semilight" panose="020B0402040204020203" pitchFamily="34" charset="0"/>
                        </a:rPr>
                        <a:t>It's a combination numeric/alphabetic code, with digits 0 through 9 preceding the letters A through Z)</a:t>
                      </a:r>
                      <a:endParaRPr lang="en-US" sz="2000" i="1" dirty="0">
                        <a:solidFill>
                          <a:srgbClr val="333333"/>
                        </a:solidFill>
                        <a:effectLst/>
                        <a:latin typeface="Segoe UI Semilight" panose="020B0402040204020203" pitchFamily="34" charset="0"/>
                        <a:cs typeface="Segoe UI Semilight" panose="020B0402040204020203" pitchFamily="34" charset="0"/>
                      </a:endParaRP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94884484"/>
                  </a:ext>
                </a:extLst>
              </a:tr>
              <a:tr h="0">
                <a:tc>
                  <a:txBody>
                    <a:bodyPr/>
                    <a:lstStyle/>
                    <a:p>
                      <a:pPr algn="ctr" fontAlgn="base"/>
                      <a:r>
                        <a:rPr lang="en-IN" sz="2000" b="1" dirty="0">
                          <a:solidFill>
                            <a:srgbClr val="333333"/>
                          </a:solidFill>
                          <a:effectLst/>
                          <a:latin typeface="Segoe UI Semilight" panose="020B0402040204020203" pitchFamily="34" charset="0"/>
                          <a:cs typeface="Segoe UI Semilight" panose="020B0402040204020203" pitchFamily="34" charset="0"/>
                        </a:rPr>
                        <a:t>14th digit</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IN" sz="2000" dirty="0">
                          <a:solidFill>
                            <a:srgbClr val="333333"/>
                          </a:solidFill>
                          <a:effectLst/>
                          <a:latin typeface="Segoe UI Semilight" panose="020B0402040204020203" pitchFamily="34" charset="0"/>
                          <a:cs typeface="Segoe UI Semilight" panose="020B0402040204020203" pitchFamily="34" charset="0"/>
                        </a:rPr>
                        <a:t>Default character (</a:t>
                      </a:r>
                      <a:r>
                        <a:rPr lang="en-US" sz="2000" b="0" i="1" kern="1200" dirty="0">
                          <a:solidFill>
                            <a:schemeClr val="tx1"/>
                          </a:solidFill>
                          <a:effectLst/>
                          <a:latin typeface="Segoe UI Semilight" panose="020B0402040204020203" pitchFamily="34" charset="0"/>
                          <a:ea typeface="+mn-ea"/>
                          <a:cs typeface="Segoe UI Semilight" panose="020B0402040204020203" pitchFamily="34" charset="0"/>
                        </a:rPr>
                        <a:t>The 14th digit is a default that is determined by the type of company. The letter Z is used to indicate a typical taxpayer)</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51182899"/>
                  </a:ext>
                </a:extLst>
              </a:tr>
              <a:tr h="0">
                <a:tc>
                  <a:txBody>
                    <a:bodyPr/>
                    <a:lstStyle/>
                    <a:p>
                      <a:pPr algn="ctr" fontAlgn="base"/>
                      <a:r>
                        <a:rPr lang="en-IN" sz="2000" b="1" dirty="0">
                          <a:solidFill>
                            <a:srgbClr val="333333"/>
                          </a:solidFill>
                          <a:effectLst/>
                          <a:latin typeface="Segoe UI Semilight" panose="020B0402040204020203" pitchFamily="34" charset="0"/>
                          <a:cs typeface="Segoe UI Semilight" panose="020B0402040204020203" pitchFamily="34" charset="0"/>
                        </a:rPr>
                        <a:t>Last digit</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solidFill>
                  </a:tcPr>
                </a:tc>
                <a:tc>
                  <a:txBody>
                    <a:bodyPr/>
                    <a:lstStyle/>
                    <a:p>
                      <a:pPr algn="ctr" fontAlgn="base"/>
                      <a:r>
                        <a:rPr lang="en-IN" sz="2000" dirty="0">
                          <a:solidFill>
                            <a:srgbClr val="333333"/>
                          </a:solidFill>
                          <a:effectLst/>
                          <a:latin typeface="Segoe UI Semilight" panose="020B0402040204020203" pitchFamily="34" charset="0"/>
                          <a:cs typeface="Segoe UI Semilight" panose="020B0402040204020203" pitchFamily="34" charset="0"/>
                        </a:rPr>
                        <a:t>Checksum digit or number</a:t>
                      </a:r>
                    </a:p>
                  </a:txBody>
                  <a:tcPr marL="50800" marR="50800" marT="50800" marB="5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2771701"/>
                  </a:ext>
                </a:extLst>
              </a:tr>
            </a:tbl>
          </a:graphicData>
        </a:graphic>
      </p:graphicFrame>
    </p:spTree>
    <p:extLst>
      <p:ext uri="{BB962C8B-B14F-4D97-AF65-F5344CB8AC3E}">
        <p14:creationId xmlns:p14="http://schemas.microsoft.com/office/powerpoint/2010/main" val="154480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a:t>
            </a:r>
          </a:p>
        </p:txBody>
      </p:sp>
      <p:pic>
        <p:nvPicPr>
          <p:cNvPr id="13" name="Picture 12">
            <a:extLst>
              <a:ext uri="{FF2B5EF4-FFF2-40B4-BE49-F238E27FC236}">
                <a16:creationId xmlns:a16="http://schemas.microsoft.com/office/drawing/2014/main" id="{72CB1C9D-FC7C-E095-7892-8298D921D7A6}"/>
              </a:ext>
            </a:extLst>
          </p:cNvPr>
          <p:cNvPicPr>
            <a:picLocks noChangeAspect="1"/>
          </p:cNvPicPr>
          <p:nvPr/>
        </p:nvPicPr>
        <p:blipFill>
          <a:blip r:embed="rId3"/>
          <a:stretch>
            <a:fillRect/>
          </a:stretch>
        </p:blipFill>
        <p:spPr>
          <a:xfrm>
            <a:off x="452070" y="1913319"/>
            <a:ext cx="10596930" cy="4160910"/>
          </a:xfrm>
          <a:prstGeom prst="rect">
            <a:avLst/>
          </a:prstGeom>
        </p:spPr>
      </p:pic>
    </p:spTree>
    <p:extLst>
      <p:ext uri="{BB962C8B-B14F-4D97-AF65-F5344CB8AC3E}">
        <p14:creationId xmlns:p14="http://schemas.microsoft.com/office/powerpoint/2010/main" val="135919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nodeType="clickEffect">
                                  <p:stCondLst>
                                    <p:cond delay="0"/>
                                  </p:stCondLst>
                                  <p:childTnLst>
                                    <p:anim calcmode="lin" valueType="num">
                                      <p:cBhvr>
                                        <p:cTn id="6" dur="500"/>
                                        <p:tgtEl>
                                          <p:spTgt spid="13"/>
                                        </p:tgtEl>
                                        <p:attrNameLst>
                                          <p:attrName>ppt_w</p:attrName>
                                        </p:attrNameLst>
                                      </p:cBhvr>
                                      <p:tavLst>
                                        <p:tav tm="0">
                                          <p:val>
                                            <p:strVal val="ppt_w"/>
                                          </p:val>
                                        </p:tav>
                                        <p:tav tm="100000">
                                          <p:val>
                                            <p:fltVal val="0"/>
                                          </p:val>
                                        </p:tav>
                                      </p:tavLst>
                                    </p:anim>
                                    <p:anim calcmode="lin" valueType="num">
                                      <p:cBhvr>
                                        <p:cTn id="7" dur="500"/>
                                        <p:tgtEl>
                                          <p:spTgt spid="13"/>
                                        </p:tgtEl>
                                        <p:attrNameLst>
                                          <p:attrName>ppt_h</p:attrName>
                                        </p:attrNameLst>
                                      </p:cBhvr>
                                      <p:tavLst>
                                        <p:tav tm="0">
                                          <p:val>
                                            <p:strVal val="ppt_h"/>
                                          </p:val>
                                        </p:tav>
                                        <p:tav tm="100000">
                                          <p:val>
                                            <p:strVal val="ppt_h"/>
                                          </p:val>
                                        </p:tav>
                                      </p:tavLst>
                                    </p:anim>
                                    <p:set>
                                      <p:cBhvr>
                                        <p:cTn id="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a:t>
            </a:r>
          </a:p>
        </p:txBody>
      </p:sp>
      <p:pic>
        <p:nvPicPr>
          <p:cNvPr id="17" name="Picture 16">
            <a:extLst>
              <a:ext uri="{FF2B5EF4-FFF2-40B4-BE49-F238E27FC236}">
                <a16:creationId xmlns:a16="http://schemas.microsoft.com/office/drawing/2014/main" id="{8EE4A62B-57A4-FD17-DE28-76E364BA9C76}"/>
              </a:ext>
            </a:extLst>
          </p:cNvPr>
          <p:cNvPicPr>
            <a:picLocks noChangeAspect="1"/>
          </p:cNvPicPr>
          <p:nvPr/>
        </p:nvPicPr>
        <p:blipFill rotWithShape="1">
          <a:blip r:embed="rId3"/>
          <a:srcRect l="24286" t="44444" r="33840" b="26032"/>
          <a:stretch/>
        </p:blipFill>
        <p:spPr>
          <a:xfrm>
            <a:off x="338337" y="1990802"/>
            <a:ext cx="11152980" cy="4137855"/>
          </a:xfrm>
          <a:prstGeom prst="rect">
            <a:avLst/>
          </a:prstGeom>
        </p:spPr>
      </p:pic>
    </p:spTree>
    <p:extLst>
      <p:ext uri="{BB962C8B-B14F-4D97-AF65-F5344CB8AC3E}">
        <p14:creationId xmlns:p14="http://schemas.microsoft.com/office/powerpoint/2010/main" val="389202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a:t>
            </a:r>
          </a:p>
        </p:txBody>
      </p:sp>
      <p:pic>
        <p:nvPicPr>
          <p:cNvPr id="3" name="Picture 2">
            <a:extLst>
              <a:ext uri="{FF2B5EF4-FFF2-40B4-BE49-F238E27FC236}">
                <a16:creationId xmlns:a16="http://schemas.microsoft.com/office/drawing/2014/main" id="{3FD682C4-8A19-B058-CB58-AF2E5CBF7520}"/>
              </a:ext>
            </a:extLst>
          </p:cNvPr>
          <p:cNvPicPr>
            <a:picLocks noChangeAspect="1"/>
          </p:cNvPicPr>
          <p:nvPr/>
        </p:nvPicPr>
        <p:blipFill rotWithShape="1">
          <a:blip r:embed="rId3"/>
          <a:srcRect b="27472"/>
          <a:stretch/>
        </p:blipFill>
        <p:spPr>
          <a:xfrm>
            <a:off x="281476" y="1741194"/>
            <a:ext cx="11323574" cy="4343919"/>
          </a:xfrm>
          <a:prstGeom prst="rect">
            <a:avLst/>
          </a:prstGeom>
        </p:spPr>
      </p:pic>
    </p:spTree>
    <p:extLst>
      <p:ext uri="{BB962C8B-B14F-4D97-AF65-F5344CB8AC3E}">
        <p14:creationId xmlns:p14="http://schemas.microsoft.com/office/powerpoint/2010/main" val="159683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a:t>
            </a:r>
          </a:p>
        </p:txBody>
      </p:sp>
      <p:pic>
        <p:nvPicPr>
          <p:cNvPr id="4" name="Picture 3">
            <a:extLst>
              <a:ext uri="{FF2B5EF4-FFF2-40B4-BE49-F238E27FC236}">
                <a16:creationId xmlns:a16="http://schemas.microsoft.com/office/drawing/2014/main" id="{20595D5D-8E01-1919-7783-F3BDC8B79CC0}"/>
              </a:ext>
            </a:extLst>
          </p:cNvPr>
          <p:cNvPicPr>
            <a:picLocks noChangeAspect="1"/>
          </p:cNvPicPr>
          <p:nvPr/>
        </p:nvPicPr>
        <p:blipFill rotWithShape="1">
          <a:blip r:embed="rId3"/>
          <a:srcRect l="26036" t="52787" r="31199" b="20425"/>
          <a:stretch/>
        </p:blipFill>
        <p:spPr bwMode="auto">
          <a:xfrm>
            <a:off x="351660" y="1698171"/>
            <a:ext cx="11253390" cy="4724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488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a:t>
            </a:r>
          </a:p>
        </p:txBody>
      </p:sp>
      <p:pic>
        <p:nvPicPr>
          <p:cNvPr id="3" name="Picture 2">
            <a:extLst>
              <a:ext uri="{FF2B5EF4-FFF2-40B4-BE49-F238E27FC236}">
                <a16:creationId xmlns:a16="http://schemas.microsoft.com/office/drawing/2014/main" id="{F0E3F97C-6C99-720D-2F85-5042AA858B6D}"/>
              </a:ext>
            </a:extLst>
          </p:cNvPr>
          <p:cNvPicPr>
            <a:picLocks noChangeAspect="1"/>
          </p:cNvPicPr>
          <p:nvPr/>
        </p:nvPicPr>
        <p:blipFill rotWithShape="1">
          <a:blip r:embed="rId3"/>
          <a:srcRect l="27477" t="46878" r="34135" b="18259"/>
          <a:stretch/>
        </p:blipFill>
        <p:spPr bwMode="auto">
          <a:xfrm>
            <a:off x="294821" y="1899555"/>
            <a:ext cx="11152980" cy="4446815"/>
          </a:xfrm>
          <a:prstGeom prst="rect">
            <a:avLst/>
          </a:prstGeom>
          <a:ln w="952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8872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a:t>
            </a:r>
          </a:p>
        </p:txBody>
      </p:sp>
      <p:pic>
        <p:nvPicPr>
          <p:cNvPr id="4" name="Picture 3">
            <a:extLst>
              <a:ext uri="{FF2B5EF4-FFF2-40B4-BE49-F238E27FC236}">
                <a16:creationId xmlns:a16="http://schemas.microsoft.com/office/drawing/2014/main" id="{7EFCEEFE-CD2F-64B9-8CDA-F8AD2F1E3E3D}"/>
              </a:ext>
            </a:extLst>
          </p:cNvPr>
          <p:cNvPicPr>
            <a:picLocks noChangeAspect="1"/>
          </p:cNvPicPr>
          <p:nvPr/>
        </p:nvPicPr>
        <p:blipFill>
          <a:blip r:embed="rId3"/>
          <a:stretch>
            <a:fillRect/>
          </a:stretch>
        </p:blipFill>
        <p:spPr>
          <a:xfrm>
            <a:off x="274698" y="1807029"/>
            <a:ext cx="11173103" cy="4480936"/>
          </a:xfrm>
          <a:prstGeom prst="rect">
            <a:avLst/>
          </a:prstGeom>
          <a:ln w="3175">
            <a:solidFill>
              <a:schemeClr val="tx1"/>
            </a:solidFill>
          </a:ln>
        </p:spPr>
      </p:pic>
    </p:spTree>
    <p:extLst>
      <p:ext uri="{BB962C8B-B14F-4D97-AF65-F5344CB8AC3E}">
        <p14:creationId xmlns:p14="http://schemas.microsoft.com/office/powerpoint/2010/main" val="294130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a:t>
            </a:r>
          </a:p>
        </p:txBody>
      </p:sp>
      <p:pic>
        <p:nvPicPr>
          <p:cNvPr id="3" name="Picture 2">
            <a:extLst>
              <a:ext uri="{FF2B5EF4-FFF2-40B4-BE49-F238E27FC236}">
                <a16:creationId xmlns:a16="http://schemas.microsoft.com/office/drawing/2014/main" id="{70D64080-4715-083B-DC81-D31E2F833190}"/>
              </a:ext>
            </a:extLst>
          </p:cNvPr>
          <p:cNvPicPr>
            <a:picLocks noChangeAspect="1"/>
          </p:cNvPicPr>
          <p:nvPr/>
        </p:nvPicPr>
        <p:blipFill>
          <a:blip r:embed="rId3"/>
          <a:stretch>
            <a:fillRect/>
          </a:stretch>
        </p:blipFill>
        <p:spPr>
          <a:xfrm>
            <a:off x="452069" y="2066199"/>
            <a:ext cx="11152980" cy="4098722"/>
          </a:xfrm>
          <a:prstGeom prst="rect">
            <a:avLst/>
          </a:prstGeom>
          <a:noFill/>
        </p:spPr>
      </p:pic>
    </p:spTree>
    <p:extLst>
      <p:ext uri="{BB962C8B-B14F-4D97-AF65-F5344CB8AC3E}">
        <p14:creationId xmlns:p14="http://schemas.microsoft.com/office/powerpoint/2010/main" val="21471226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a:t>
            </a:r>
          </a:p>
        </p:txBody>
      </p:sp>
      <p:pic>
        <p:nvPicPr>
          <p:cNvPr id="3" name="Picture 2">
            <a:extLst>
              <a:ext uri="{FF2B5EF4-FFF2-40B4-BE49-F238E27FC236}">
                <a16:creationId xmlns:a16="http://schemas.microsoft.com/office/drawing/2014/main" id="{8D9F688B-311E-F779-BD42-3A423C90CE9C}"/>
              </a:ext>
            </a:extLst>
          </p:cNvPr>
          <p:cNvPicPr>
            <a:picLocks noChangeAspect="1"/>
          </p:cNvPicPr>
          <p:nvPr/>
        </p:nvPicPr>
        <p:blipFill rotWithShape="1">
          <a:blip r:embed="rId3"/>
          <a:srcRect r="4303"/>
          <a:stretch/>
        </p:blipFill>
        <p:spPr>
          <a:xfrm>
            <a:off x="452070" y="1794749"/>
            <a:ext cx="10673130" cy="2393464"/>
          </a:xfrm>
          <a:prstGeom prst="rect">
            <a:avLst/>
          </a:prstGeom>
        </p:spPr>
      </p:pic>
      <p:pic>
        <p:nvPicPr>
          <p:cNvPr id="4" name="Picture 3">
            <a:extLst>
              <a:ext uri="{FF2B5EF4-FFF2-40B4-BE49-F238E27FC236}">
                <a16:creationId xmlns:a16="http://schemas.microsoft.com/office/drawing/2014/main" id="{A53241C1-E485-FF14-C8CC-0BF5EBB70082}"/>
              </a:ext>
            </a:extLst>
          </p:cNvPr>
          <p:cNvPicPr>
            <a:picLocks noChangeAspect="1"/>
          </p:cNvPicPr>
          <p:nvPr/>
        </p:nvPicPr>
        <p:blipFill rotWithShape="1">
          <a:blip r:embed="rId4"/>
          <a:srcRect t="12072"/>
          <a:stretch/>
        </p:blipFill>
        <p:spPr>
          <a:xfrm>
            <a:off x="245241" y="4079356"/>
            <a:ext cx="10879959" cy="2393464"/>
          </a:xfrm>
          <a:prstGeom prst="rect">
            <a:avLst/>
          </a:prstGeom>
        </p:spPr>
      </p:pic>
    </p:spTree>
    <p:extLst>
      <p:ext uri="{BB962C8B-B14F-4D97-AF65-F5344CB8AC3E}">
        <p14:creationId xmlns:p14="http://schemas.microsoft.com/office/powerpoint/2010/main" val="26043430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 &amp; Signing Returns in Tally</a:t>
            </a:r>
          </a:p>
        </p:txBody>
      </p:sp>
      <p:graphicFrame>
        <p:nvGraphicFramePr>
          <p:cNvPr id="3" name="Diagram 2">
            <a:extLst>
              <a:ext uri="{FF2B5EF4-FFF2-40B4-BE49-F238E27FC236}">
                <a16:creationId xmlns:a16="http://schemas.microsoft.com/office/drawing/2014/main" id="{530FC322-D242-1A2B-784A-F716D9B78A64}"/>
              </a:ext>
            </a:extLst>
          </p:cNvPr>
          <p:cNvGraphicFramePr/>
          <p:nvPr/>
        </p:nvGraphicFramePr>
        <p:xfrm>
          <a:off x="992458" y="2074127"/>
          <a:ext cx="9801922" cy="380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76465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61C7B-E186-44C6-F436-6BD8412F3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2724D-7A9D-63CF-5BB4-A7D4ECA2EAB4}"/>
              </a:ext>
            </a:extLst>
          </p:cNvPr>
          <p:cNvSpPr>
            <a:spLocks noGrp="1"/>
          </p:cNvSpPr>
          <p:nvPr>
            <p:ph type="title"/>
          </p:nvPr>
        </p:nvSpPr>
        <p:spPr>
          <a:xfrm>
            <a:off x="452070" y="1075453"/>
            <a:ext cx="11152980" cy="454884"/>
          </a:xfrm>
        </p:spPr>
        <p:txBody>
          <a:bodyPr>
            <a:normAutofit fontScale="90000"/>
          </a:bodyPr>
          <a:lstStyle/>
          <a:p>
            <a:r>
              <a:rPr lang="en-US" sz="2600" dirty="0"/>
              <a:t>GSTR-1 Return filing: Resolving Top Uncertain / Exceptions</a:t>
            </a:r>
            <a:br>
              <a:rPr lang="en-US" sz="2600" dirty="0"/>
            </a:b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9BC56FBD-99C3-4A7F-9E58-830EC0694F85}"/>
              </a:ext>
            </a:extLst>
          </p:cNvPr>
          <p:cNvSpPr txBox="1">
            <a:spLocks/>
          </p:cNvSpPr>
          <p:nvPr/>
        </p:nvSpPr>
        <p:spPr>
          <a:xfrm>
            <a:off x="0" y="3323064"/>
            <a:ext cx="11704320" cy="637715"/>
          </a:xfrm>
          <a:prstGeom prst="rect">
            <a:avLst/>
          </a:prstGeom>
          <a:solidFill>
            <a:schemeClr val="accent1">
              <a:lumMod val="60000"/>
              <a:lumOff val="40000"/>
            </a:schemeClr>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GSTR-1 – IFF Return </a:t>
            </a:r>
            <a:endParaRPr lang="en-IN" dirty="0">
              <a:solidFill>
                <a:schemeClr val="bg1"/>
              </a:solidFill>
            </a:endParaRPr>
          </a:p>
        </p:txBody>
      </p:sp>
    </p:spTree>
    <p:extLst>
      <p:ext uri="{BB962C8B-B14F-4D97-AF65-F5344CB8AC3E}">
        <p14:creationId xmlns:p14="http://schemas.microsoft.com/office/powerpoint/2010/main" val="398108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a:xfrm>
            <a:off x="452070" y="1075453"/>
            <a:ext cx="11152980" cy="454884"/>
          </a:xfrm>
        </p:spPr>
        <p:txBody>
          <a:bodyPr>
            <a:normAutofit/>
          </a:bodyPr>
          <a:lstStyle/>
          <a:p>
            <a:r>
              <a:rPr lang="en-IN" sz="2600" dirty="0"/>
              <a:t>Registration Type</a:t>
            </a:r>
          </a:p>
        </p:txBody>
      </p:sp>
      <p:pic>
        <p:nvPicPr>
          <p:cNvPr id="3" name="Picture 2">
            <a:extLst>
              <a:ext uri="{FF2B5EF4-FFF2-40B4-BE49-F238E27FC236}">
                <a16:creationId xmlns:a16="http://schemas.microsoft.com/office/drawing/2014/main" id="{3B06F74F-4060-43EE-553E-190CC4A5194D}"/>
              </a:ext>
            </a:extLst>
          </p:cNvPr>
          <p:cNvPicPr>
            <a:picLocks noChangeAspect="1"/>
          </p:cNvPicPr>
          <p:nvPr/>
        </p:nvPicPr>
        <p:blipFill>
          <a:blip r:embed="rId2"/>
          <a:stretch>
            <a:fillRect/>
          </a:stretch>
        </p:blipFill>
        <p:spPr>
          <a:xfrm>
            <a:off x="452069" y="1851949"/>
            <a:ext cx="11006868" cy="4294208"/>
          </a:xfrm>
          <a:prstGeom prst="rect">
            <a:avLst/>
          </a:prstGeom>
          <a:noFill/>
        </p:spPr>
      </p:pic>
    </p:spTree>
    <p:extLst>
      <p:ext uri="{BB962C8B-B14F-4D97-AF65-F5344CB8AC3E}">
        <p14:creationId xmlns:p14="http://schemas.microsoft.com/office/powerpoint/2010/main" val="296551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695C3-ADF9-C66E-3218-C53356FE24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A160C-EF30-1554-F562-1EB2D56EF718}"/>
              </a:ext>
            </a:extLst>
          </p:cNvPr>
          <p:cNvSpPr>
            <a:spLocks noGrp="1"/>
          </p:cNvSpPr>
          <p:nvPr>
            <p:ph type="title"/>
          </p:nvPr>
        </p:nvSpPr>
        <p:spPr>
          <a:xfrm>
            <a:off x="315884" y="723876"/>
            <a:ext cx="11289166" cy="454884"/>
          </a:xfrm>
        </p:spPr>
        <p:txBody>
          <a:bodyPr>
            <a:normAutofit/>
          </a:bodyPr>
          <a:lstStyle/>
          <a:p>
            <a:r>
              <a:rPr lang="en-US" sz="2600" dirty="0"/>
              <a:t>GSTR-1 – Quarterly filing / IFF</a:t>
            </a:r>
            <a:endParaRPr lang="en-IN" sz="2600" dirty="0"/>
          </a:p>
        </p:txBody>
      </p:sp>
      <p:graphicFrame>
        <p:nvGraphicFramePr>
          <p:cNvPr id="6" name="Diagram 5">
            <a:extLst>
              <a:ext uri="{FF2B5EF4-FFF2-40B4-BE49-F238E27FC236}">
                <a16:creationId xmlns:a16="http://schemas.microsoft.com/office/drawing/2014/main" id="{CBC83D09-E989-CF5C-7531-9D53081D7C97}"/>
              </a:ext>
            </a:extLst>
          </p:cNvPr>
          <p:cNvGraphicFramePr/>
          <p:nvPr/>
        </p:nvGraphicFramePr>
        <p:xfrm>
          <a:off x="113989" y="1527717"/>
          <a:ext cx="11289166" cy="4465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0260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07409-27AE-C110-640A-EF5F7949A9C2}"/>
              </a:ext>
            </a:extLst>
          </p:cNvPr>
          <p:cNvSpPr>
            <a:spLocks noGrp="1"/>
          </p:cNvSpPr>
          <p:nvPr>
            <p:ph type="title"/>
          </p:nvPr>
        </p:nvSpPr>
        <p:spPr/>
        <p:txBody>
          <a:bodyPr/>
          <a:lstStyle/>
          <a:p>
            <a:r>
              <a:rPr lang="en-IN" dirty="0"/>
              <a:t>Process to file GSTR-1 – Quarterly filing / IFF</a:t>
            </a:r>
          </a:p>
        </p:txBody>
      </p:sp>
      <p:graphicFrame>
        <p:nvGraphicFramePr>
          <p:cNvPr id="4" name="Content Placeholder 3">
            <a:extLst>
              <a:ext uri="{FF2B5EF4-FFF2-40B4-BE49-F238E27FC236}">
                <a16:creationId xmlns:a16="http://schemas.microsoft.com/office/drawing/2014/main" id="{A47A41DD-D6AA-4D1A-608E-3D2E6F3765D7}"/>
              </a:ext>
            </a:extLst>
          </p:cNvPr>
          <p:cNvGraphicFramePr>
            <a:graphicFrameLocks noGrp="1"/>
          </p:cNvGraphicFramePr>
          <p:nvPr>
            <p:ph sz="half" idx="1"/>
            <p:extLst>
              <p:ext uri="{D42A27DB-BD31-4B8C-83A1-F6EECF244321}">
                <p14:modId xmlns:p14="http://schemas.microsoft.com/office/powerpoint/2010/main" val="4125079429"/>
              </p:ext>
            </p:extLst>
          </p:nvPr>
        </p:nvGraphicFramePr>
        <p:xfrm>
          <a:off x="452438" y="1803400"/>
          <a:ext cx="11152612"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4049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61C7B-E186-44C6-F436-6BD8412F3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2724D-7A9D-63CF-5BB4-A7D4ECA2EAB4}"/>
              </a:ext>
            </a:extLst>
          </p:cNvPr>
          <p:cNvSpPr>
            <a:spLocks noGrp="1"/>
          </p:cNvSpPr>
          <p:nvPr>
            <p:ph type="title"/>
          </p:nvPr>
        </p:nvSpPr>
        <p:spPr>
          <a:xfrm>
            <a:off x="452070" y="1075453"/>
            <a:ext cx="11152980" cy="454884"/>
          </a:xfrm>
        </p:spPr>
        <p:txBody>
          <a:bodyPr>
            <a:normAutofit fontScale="90000"/>
          </a:bodyPr>
          <a:lstStyle/>
          <a:p>
            <a:r>
              <a:rPr lang="en-US" sz="2600" dirty="0"/>
              <a:t>GSTR-3B</a:t>
            </a: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9BC56FBD-99C3-4A7F-9E58-830EC0694F85}"/>
              </a:ext>
            </a:extLst>
          </p:cNvPr>
          <p:cNvSpPr txBox="1">
            <a:spLocks/>
          </p:cNvSpPr>
          <p:nvPr/>
        </p:nvSpPr>
        <p:spPr>
          <a:xfrm>
            <a:off x="0" y="3323064"/>
            <a:ext cx="11704320" cy="637715"/>
          </a:xfrm>
          <a:prstGeom prst="rect">
            <a:avLst/>
          </a:prstGeom>
          <a:solidFill>
            <a:schemeClr val="accent1">
              <a:lumMod val="60000"/>
              <a:lumOff val="40000"/>
            </a:schemeClr>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GSTR-3B</a:t>
            </a:r>
            <a:endParaRPr lang="en-IN" dirty="0">
              <a:solidFill>
                <a:schemeClr val="bg1"/>
              </a:solidFill>
            </a:endParaRPr>
          </a:p>
        </p:txBody>
      </p:sp>
    </p:spTree>
    <p:extLst>
      <p:ext uri="{BB962C8B-B14F-4D97-AF65-F5344CB8AC3E}">
        <p14:creationId xmlns:p14="http://schemas.microsoft.com/office/powerpoint/2010/main" val="2806899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7AA47-0A04-465A-F8FE-DF3815D847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E5C88C-D663-8DF0-305D-4B48EC42DA0F}"/>
              </a:ext>
            </a:extLst>
          </p:cNvPr>
          <p:cNvSpPr>
            <a:spLocks noGrp="1"/>
          </p:cNvSpPr>
          <p:nvPr>
            <p:ph type="title"/>
          </p:nvPr>
        </p:nvSpPr>
        <p:spPr>
          <a:xfrm>
            <a:off x="452070" y="1075453"/>
            <a:ext cx="11152980" cy="454884"/>
          </a:xfrm>
        </p:spPr>
        <p:txBody>
          <a:bodyPr>
            <a:normAutofit/>
          </a:bodyPr>
          <a:lstStyle/>
          <a:p>
            <a:r>
              <a:rPr lang="en-US" sz="2600" dirty="0"/>
              <a:t>GSTR-3B – Due date on 20</a:t>
            </a:r>
            <a:r>
              <a:rPr lang="en-US" sz="2600" baseline="30000" dirty="0"/>
              <a:t>th</a:t>
            </a:r>
            <a:r>
              <a:rPr lang="en-US" sz="2600" dirty="0"/>
              <a:t> </a:t>
            </a:r>
            <a:endParaRPr lang="en-IN" sz="2600" dirty="0"/>
          </a:p>
        </p:txBody>
      </p:sp>
      <p:graphicFrame>
        <p:nvGraphicFramePr>
          <p:cNvPr id="3" name="Diagram 2">
            <a:extLst>
              <a:ext uri="{FF2B5EF4-FFF2-40B4-BE49-F238E27FC236}">
                <a16:creationId xmlns:a16="http://schemas.microsoft.com/office/drawing/2014/main" id="{55EF8470-2238-3E2E-2DB3-7D1F4C2D5F20}"/>
              </a:ext>
            </a:extLst>
          </p:cNvPr>
          <p:cNvGraphicFramePr/>
          <p:nvPr/>
        </p:nvGraphicFramePr>
        <p:xfrm>
          <a:off x="333830" y="1782398"/>
          <a:ext cx="11524340" cy="42141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57843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E3F9-FA50-1ADC-9292-B8EF320475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FF461-F868-E741-0E26-0913F46C3C86}"/>
              </a:ext>
            </a:extLst>
          </p:cNvPr>
          <p:cNvSpPr>
            <a:spLocks noGrp="1"/>
          </p:cNvSpPr>
          <p:nvPr>
            <p:ph type="title"/>
          </p:nvPr>
        </p:nvSpPr>
        <p:spPr>
          <a:xfrm>
            <a:off x="452070" y="1075453"/>
            <a:ext cx="11152980" cy="454884"/>
          </a:xfrm>
        </p:spPr>
        <p:txBody>
          <a:bodyPr>
            <a:normAutofit fontScale="90000"/>
          </a:bodyPr>
          <a:lstStyle/>
          <a:p>
            <a:r>
              <a:rPr lang="en-US" sz="2600" dirty="0"/>
              <a:t>GSTR-3B Return filing: Resolving Top Uncertain / Exceptions</a:t>
            </a:r>
            <a:br>
              <a:rPr lang="en-US" sz="2600" dirty="0"/>
            </a:br>
            <a:br>
              <a:rPr lang="en-IN" sz="2800" dirty="0">
                <a:latin typeface="Segoe UI Semilight" panose="020B0402040204020203" pitchFamily="34" charset="0"/>
                <a:cs typeface="Segoe UI Semilight" panose="020B0402040204020203" pitchFamily="34" charset="0"/>
              </a:rPr>
            </a:br>
            <a:endParaRPr lang="en-IN" sz="2600" dirty="0"/>
          </a:p>
        </p:txBody>
      </p:sp>
      <p:sp>
        <p:nvSpPr>
          <p:cNvPr id="3" name="Title 1">
            <a:extLst>
              <a:ext uri="{FF2B5EF4-FFF2-40B4-BE49-F238E27FC236}">
                <a16:creationId xmlns:a16="http://schemas.microsoft.com/office/drawing/2014/main" id="{53542911-9FFB-61E5-33D5-D3D8D850B81B}"/>
              </a:ext>
            </a:extLst>
          </p:cNvPr>
          <p:cNvSpPr txBox="1">
            <a:spLocks/>
          </p:cNvSpPr>
          <p:nvPr/>
        </p:nvSpPr>
        <p:spPr>
          <a:xfrm>
            <a:off x="90697" y="3356517"/>
            <a:ext cx="11704320" cy="1315844"/>
          </a:xfrm>
          <a:prstGeom prst="rect">
            <a:avLst/>
          </a:prstGeom>
          <a:solidFill>
            <a:schemeClr val="accent1">
              <a:lumMod val="60000"/>
              <a:lumOff val="40000"/>
            </a:schemeClr>
          </a:solidFill>
          <a:ln>
            <a:solidFill>
              <a:schemeClr val="bg1"/>
            </a:solidFill>
          </a:ln>
        </p:spPr>
        <p:txBody>
          <a:bodyPr/>
          <a:lstStyle>
            <a:lvl1pPr algn="l" defTabSz="914400" rtl="0" eaLnBrk="1" latinLnBrk="0" hangingPunct="1">
              <a:lnSpc>
                <a:spcPct val="90000"/>
              </a:lnSpc>
              <a:spcBef>
                <a:spcPct val="0"/>
              </a:spcBef>
              <a:buNone/>
              <a:defRPr sz="3000" kern="1200">
                <a:solidFill>
                  <a:schemeClr val="bg1">
                    <a:lumMod val="50000"/>
                  </a:schemeClr>
                </a:solidFill>
                <a:latin typeface="Segoe UI Semibold" panose="020B0702040204020203" pitchFamily="34" charset="0"/>
                <a:ea typeface="+mj-ea"/>
                <a:cs typeface="Segoe UI Semibold" panose="020B0702040204020203" pitchFamily="34" charset="0"/>
              </a:defRPr>
            </a:lvl1pPr>
          </a:lstStyle>
          <a:p>
            <a:pPr algn="ctr"/>
            <a:r>
              <a:rPr lang="en-US" dirty="0">
                <a:solidFill>
                  <a:schemeClr val="bg1"/>
                </a:solidFill>
              </a:rPr>
              <a:t>Resolving exceptions of GSTR-1 will append in GSTR-3B, only Specific Inward related to GSTR-3B (Inward Supplies) to be Resolved!</a:t>
            </a:r>
            <a:endParaRPr lang="en-IN" dirty="0">
              <a:solidFill>
                <a:schemeClr val="bg1"/>
              </a:solidFill>
            </a:endParaRPr>
          </a:p>
        </p:txBody>
      </p:sp>
    </p:spTree>
    <p:extLst>
      <p:ext uri="{BB962C8B-B14F-4D97-AF65-F5344CB8AC3E}">
        <p14:creationId xmlns:p14="http://schemas.microsoft.com/office/powerpoint/2010/main" val="5634263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0F5A-6BE1-65A5-4B08-1D614335E151}"/>
              </a:ext>
            </a:extLst>
          </p:cNvPr>
          <p:cNvSpPr>
            <a:spLocks noGrp="1"/>
          </p:cNvSpPr>
          <p:nvPr>
            <p:ph type="title"/>
          </p:nvPr>
        </p:nvSpPr>
        <p:spPr>
          <a:xfrm>
            <a:off x="452070" y="1075453"/>
            <a:ext cx="11152980" cy="454884"/>
          </a:xfrm>
        </p:spPr>
        <p:txBody>
          <a:bodyPr>
            <a:normAutofit fontScale="90000"/>
          </a:bodyPr>
          <a:lstStyle/>
          <a:p>
            <a:r>
              <a:rPr lang="en-US" sz="2800" b="1" dirty="0">
                <a:latin typeface="Segoe UI Light" panose="020B0502040204020203" pitchFamily="34" charset="0"/>
                <a:cs typeface="Segoe UI Light" panose="020B0502040204020203" pitchFamily="34" charset="0"/>
              </a:rPr>
              <a:t>Understand various export provisions to File GSTR-3B</a:t>
            </a:r>
            <a:br>
              <a:rPr lang="en-US" sz="2800" b="1" dirty="0">
                <a:latin typeface="Segoe UI Light" panose="020B0502040204020203" pitchFamily="34" charset="0"/>
                <a:cs typeface="Segoe UI Light" panose="020B0502040204020203" pitchFamily="34" charset="0"/>
              </a:rPr>
            </a:br>
            <a:endParaRPr lang="en-US" sz="2800" b="1" dirty="0">
              <a:latin typeface="Segoe UI Light" panose="020B0502040204020203" pitchFamily="34" charset="0"/>
              <a:cs typeface="Segoe UI Light" panose="020B0502040204020203" pitchFamily="34" charset="0"/>
            </a:endParaRPr>
          </a:p>
        </p:txBody>
      </p:sp>
      <p:graphicFrame>
        <p:nvGraphicFramePr>
          <p:cNvPr id="6" name="Content Placeholder 5">
            <a:extLst>
              <a:ext uri="{FF2B5EF4-FFF2-40B4-BE49-F238E27FC236}">
                <a16:creationId xmlns:a16="http://schemas.microsoft.com/office/drawing/2014/main" id="{E2A7D59E-3ACC-56E9-D1BF-DF6377B04B37}"/>
              </a:ext>
            </a:extLst>
          </p:cNvPr>
          <p:cNvGraphicFramePr>
            <a:graphicFrameLocks noGrp="1"/>
          </p:cNvGraphicFramePr>
          <p:nvPr>
            <p:ph sz="half" idx="1"/>
          </p:nvPr>
        </p:nvGraphicFramePr>
        <p:xfrm>
          <a:off x="452438" y="1803400"/>
          <a:ext cx="11152187"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rrow: Curved Left 7">
            <a:extLst>
              <a:ext uri="{FF2B5EF4-FFF2-40B4-BE49-F238E27FC236}">
                <a16:creationId xmlns:a16="http://schemas.microsoft.com/office/drawing/2014/main" id="{E5A0B44C-8F7B-ACB2-40CE-2E93EF072D73}"/>
              </a:ext>
            </a:extLst>
          </p:cNvPr>
          <p:cNvSpPr/>
          <p:nvPr/>
        </p:nvSpPr>
        <p:spPr>
          <a:xfrm>
            <a:off x="8338457" y="4093029"/>
            <a:ext cx="751114" cy="99060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extLst>
      <p:ext uri="{BB962C8B-B14F-4D97-AF65-F5344CB8AC3E}">
        <p14:creationId xmlns:p14="http://schemas.microsoft.com/office/powerpoint/2010/main" val="17732963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 online process</a:t>
            </a:r>
          </a:p>
        </p:txBody>
      </p:sp>
      <p:sp>
        <p:nvSpPr>
          <p:cNvPr id="4" name="TextBox 3">
            <a:extLst>
              <a:ext uri="{FF2B5EF4-FFF2-40B4-BE49-F238E27FC236}">
                <a16:creationId xmlns:a16="http://schemas.microsoft.com/office/drawing/2014/main" id="{006DE6C3-2533-C6AA-6528-42BE7123DBA6}"/>
              </a:ext>
            </a:extLst>
          </p:cNvPr>
          <p:cNvSpPr txBox="1"/>
          <p:nvPr/>
        </p:nvSpPr>
        <p:spPr>
          <a:xfrm>
            <a:off x="452069" y="1614492"/>
            <a:ext cx="10488073" cy="646331"/>
          </a:xfrm>
          <a:prstGeom prst="rect">
            <a:avLst/>
          </a:prstGeom>
          <a:noFill/>
        </p:spPr>
        <p:txBody>
          <a:bodyPr wrap="square">
            <a:spAutoFit/>
          </a:bodyPr>
          <a:lstStyle/>
          <a:p>
            <a:r>
              <a:rPr lang="en-US" sz="1400" b="1" dirty="0">
                <a:solidFill>
                  <a:schemeClr val="bg1">
                    <a:lumMod val="50000"/>
                  </a:schemeClr>
                </a:solidFill>
                <a:latin typeface="Segoe UI Light" panose="020B0502040204020203" pitchFamily="34" charset="0"/>
                <a:ea typeface="+mj-ea"/>
                <a:cs typeface="Segoe UI Light" panose="020B0502040204020203" pitchFamily="34" charset="0"/>
              </a:rPr>
              <a:t>Access the </a:t>
            </a:r>
            <a:r>
              <a:rPr lang="en-US" sz="1400" b="1" dirty="0">
                <a:solidFill>
                  <a:schemeClr val="bg1">
                    <a:lumMod val="50000"/>
                  </a:schemeClr>
                </a:solidFill>
                <a:latin typeface="Segoe UI Light" panose="020B0502040204020203" pitchFamily="34" charset="0"/>
                <a:ea typeface="+mj-ea"/>
                <a:cs typeface="Segoe UI Light" panose="020B0502040204020203" pitchFamily="34" charset="0"/>
                <a:hlinkClick r:id="rId3">
                  <a:extLst>
                    <a:ext uri="{A12FA001-AC4F-418D-AE19-62706E023703}">
                      <ahyp:hlinkClr xmlns:ahyp="http://schemas.microsoft.com/office/drawing/2018/hyperlinkcolor" val="tx"/>
                    </a:ext>
                  </a:extLst>
                </a:hlinkClick>
              </a:rPr>
              <a:t>www.gst.gov.in</a:t>
            </a:r>
            <a:r>
              <a:rPr lang="en-US" sz="1400" b="1" dirty="0">
                <a:solidFill>
                  <a:schemeClr val="bg1">
                    <a:lumMod val="50000"/>
                  </a:schemeClr>
                </a:solidFill>
                <a:latin typeface="Segoe UI Light" panose="020B0502040204020203" pitchFamily="34" charset="0"/>
                <a:ea typeface="+mj-ea"/>
                <a:cs typeface="Segoe UI Light" panose="020B0502040204020203" pitchFamily="34" charset="0"/>
              </a:rPr>
              <a:t> &gt; click the Services &gt; Returns &gt; Returns Dashboard option</a:t>
            </a:r>
            <a:r>
              <a:rPr lang="en-US" dirty="0">
                <a:latin typeface="Segoe UI" panose="020B0502040204020203" pitchFamily="34" charset="0"/>
                <a:cs typeface="Segoe UI" panose="020B0502040204020203" pitchFamily="34" charset="0"/>
              </a:rPr>
              <a:t>.</a:t>
            </a:r>
          </a:p>
          <a:p>
            <a:endParaRPr lang="en-US" dirty="0"/>
          </a:p>
        </p:txBody>
      </p:sp>
      <p:pic>
        <p:nvPicPr>
          <p:cNvPr id="5" name="Picture 4">
            <a:extLst>
              <a:ext uri="{FF2B5EF4-FFF2-40B4-BE49-F238E27FC236}">
                <a16:creationId xmlns:a16="http://schemas.microsoft.com/office/drawing/2014/main" id="{97BB7669-C564-2761-22F1-84DAA60947CA}"/>
              </a:ext>
            </a:extLst>
          </p:cNvPr>
          <p:cNvPicPr>
            <a:picLocks noChangeAspect="1"/>
          </p:cNvPicPr>
          <p:nvPr/>
        </p:nvPicPr>
        <p:blipFill rotWithShape="1">
          <a:blip r:embed="rId4"/>
          <a:srcRect l="2034" t="10266" r="1672"/>
          <a:stretch/>
        </p:blipFill>
        <p:spPr>
          <a:xfrm>
            <a:off x="741666" y="2294276"/>
            <a:ext cx="10708667" cy="3004456"/>
          </a:xfrm>
          <a:prstGeom prst="rect">
            <a:avLst/>
          </a:prstGeom>
        </p:spPr>
      </p:pic>
    </p:spTree>
    <p:extLst>
      <p:ext uri="{BB962C8B-B14F-4D97-AF65-F5344CB8AC3E}">
        <p14:creationId xmlns:p14="http://schemas.microsoft.com/office/powerpoint/2010/main" val="14624527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 online process</a:t>
            </a:r>
            <a:endParaRPr lang="en-US" sz="26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93CAA28-5FCA-1658-F111-C352BB5BA766}"/>
                  </a:ext>
                </a:extLst>
              </p14:cNvPr>
              <p14:cNvContentPartPr/>
              <p14:nvPr/>
            </p14:nvContentPartPr>
            <p14:xfrm>
              <a:off x="13639886" y="4092806"/>
              <a:ext cx="360" cy="360"/>
            </p14:xfrm>
          </p:contentPart>
        </mc:Choice>
        <mc:Fallback xmlns="">
          <p:pic>
            <p:nvPicPr>
              <p:cNvPr id="6" name="Ink 5">
                <a:extLst>
                  <a:ext uri="{FF2B5EF4-FFF2-40B4-BE49-F238E27FC236}">
                    <a16:creationId xmlns:a16="http://schemas.microsoft.com/office/drawing/2014/main" id="{B93CAA28-5FCA-1658-F111-C352BB5BA766}"/>
                  </a:ext>
                </a:extLst>
              </p:cNvPr>
              <p:cNvPicPr/>
              <p:nvPr/>
            </p:nvPicPr>
            <p:blipFill>
              <a:blip r:embed="rId9"/>
              <a:stretch>
                <a:fillRect/>
              </a:stretch>
            </p:blipFill>
            <p:spPr>
              <a:xfrm>
                <a:off x="13567886" y="394880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59C7FAF1-252D-35A0-5D02-09C1EA679EB3}"/>
                  </a:ext>
                </a:extLst>
              </p14:cNvPr>
              <p14:cNvContentPartPr/>
              <p14:nvPr/>
            </p14:nvContentPartPr>
            <p14:xfrm>
              <a:off x="13552766" y="4582766"/>
              <a:ext cx="360" cy="360"/>
            </p14:xfrm>
          </p:contentPart>
        </mc:Choice>
        <mc:Fallback xmlns="">
          <p:pic>
            <p:nvPicPr>
              <p:cNvPr id="7" name="Ink 6">
                <a:extLst>
                  <a:ext uri="{FF2B5EF4-FFF2-40B4-BE49-F238E27FC236}">
                    <a16:creationId xmlns:a16="http://schemas.microsoft.com/office/drawing/2014/main" id="{59C7FAF1-252D-35A0-5D02-09C1EA679EB3}"/>
                  </a:ext>
                </a:extLst>
              </p:cNvPr>
              <p:cNvPicPr/>
              <p:nvPr/>
            </p:nvPicPr>
            <p:blipFill>
              <a:blip r:embed="rId9"/>
              <a:stretch>
                <a:fillRect/>
              </a:stretch>
            </p:blipFill>
            <p:spPr>
              <a:xfrm>
                <a:off x="13481126" y="4439126"/>
                <a:ext cx="144000" cy="288000"/>
              </a:xfrm>
              <a:prstGeom prst="rect">
                <a:avLst/>
              </a:prstGeom>
            </p:spPr>
          </p:pic>
        </mc:Fallback>
      </mc:AlternateContent>
      <p:pic>
        <p:nvPicPr>
          <p:cNvPr id="8" name="Picture 7">
            <a:extLst>
              <a:ext uri="{FF2B5EF4-FFF2-40B4-BE49-F238E27FC236}">
                <a16:creationId xmlns:a16="http://schemas.microsoft.com/office/drawing/2014/main" id="{86908454-CB2E-ACCD-5A2B-A5848AF04448}"/>
              </a:ext>
            </a:extLst>
          </p:cNvPr>
          <p:cNvPicPr>
            <a:picLocks noChangeAspect="1"/>
          </p:cNvPicPr>
          <p:nvPr/>
        </p:nvPicPr>
        <p:blipFill rotWithShape="1">
          <a:blip r:embed="rId11"/>
          <a:srcRect l="2822" t="3436" r="2026"/>
          <a:stretch/>
        </p:blipFill>
        <p:spPr>
          <a:xfrm>
            <a:off x="1115122" y="1929521"/>
            <a:ext cx="10069551" cy="4025230"/>
          </a:xfrm>
          <a:prstGeom prst="rect">
            <a:avLst/>
          </a:prstGeom>
        </p:spPr>
      </p:pic>
    </p:spTree>
    <p:extLst>
      <p:ext uri="{BB962C8B-B14F-4D97-AF65-F5344CB8AC3E}">
        <p14:creationId xmlns:p14="http://schemas.microsoft.com/office/powerpoint/2010/main" val="11022892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 online process</a:t>
            </a:r>
            <a:endParaRPr lang="en-US" sz="2600"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93CAA28-5FCA-1658-F111-C352BB5BA766}"/>
                  </a:ext>
                </a:extLst>
              </p14:cNvPr>
              <p14:cNvContentPartPr/>
              <p14:nvPr/>
            </p14:nvContentPartPr>
            <p14:xfrm>
              <a:off x="13639886" y="4092806"/>
              <a:ext cx="360" cy="360"/>
            </p14:xfrm>
          </p:contentPart>
        </mc:Choice>
        <mc:Fallback xmlns="">
          <p:pic>
            <p:nvPicPr>
              <p:cNvPr id="6" name="Ink 5">
                <a:extLst>
                  <a:ext uri="{FF2B5EF4-FFF2-40B4-BE49-F238E27FC236}">
                    <a16:creationId xmlns:a16="http://schemas.microsoft.com/office/drawing/2014/main" id="{B93CAA28-5FCA-1658-F111-C352BB5BA766}"/>
                  </a:ext>
                </a:extLst>
              </p:cNvPr>
              <p:cNvPicPr/>
              <p:nvPr/>
            </p:nvPicPr>
            <p:blipFill>
              <a:blip r:embed="rId4"/>
              <a:stretch>
                <a:fillRect/>
              </a:stretch>
            </p:blipFill>
            <p:spPr>
              <a:xfrm>
                <a:off x="13567886" y="3948806"/>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9C7FAF1-252D-35A0-5D02-09C1EA679EB3}"/>
                  </a:ext>
                </a:extLst>
              </p14:cNvPr>
              <p14:cNvContentPartPr/>
              <p14:nvPr/>
            </p14:nvContentPartPr>
            <p14:xfrm>
              <a:off x="13552766" y="4582766"/>
              <a:ext cx="360" cy="360"/>
            </p14:xfrm>
          </p:contentPart>
        </mc:Choice>
        <mc:Fallback xmlns="">
          <p:pic>
            <p:nvPicPr>
              <p:cNvPr id="7" name="Ink 6">
                <a:extLst>
                  <a:ext uri="{FF2B5EF4-FFF2-40B4-BE49-F238E27FC236}">
                    <a16:creationId xmlns:a16="http://schemas.microsoft.com/office/drawing/2014/main" id="{59C7FAF1-252D-35A0-5D02-09C1EA679EB3}"/>
                  </a:ext>
                </a:extLst>
              </p:cNvPr>
              <p:cNvPicPr/>
              <p:nvPr/>
            </p:nvPicPr>
            <p:blipFill>
              <a:blip r:embed="rId4"/>
              <a:stretch>
                <a:fillRect/>
              </a:stretch>
            </p:blipFill>
            <p:spPr>
              <a:xfrm>
                <a:off x="13481126" y="4439126"/>
                <a:ext cx="144000" cy="288000"/>
              </a:xfrm>
              <a:prstGeom prst="rect">
                <a:avLst/>
              </a:prstGeom>
            </p:spPr>
          </p:pic>
        </mc:Fallback>
      </mc:AlternateContent>
      <p:pic>
        <p:nvPicPr>
          <p:cNvPr id="4" name="Picture 3">
            <a:extLst>
              <a:ext uri="{FF2B5EF4-FFF2-40B4-BE49-F238E27FC236}">
                <a16:creationId xmlns:a16="http://schemas.microsoft.com/office/drawing/2014/main" id="{DBD8BA9D-7230-6378-14B0-DC71DCC3433A}"/>
              </a:ext>
            </a:extLst>
          </p:cNvPr>
          <p:cNvPicPr>
            <a:picLocks noChangeAspect="1"/>
          </p:cNvPicPr>
          <p:nvPr/>
        </p:nvPicPr>
        <p:blipFill>
          <a:blip r:embed="rId6"/>
          <a:stretch>
            <a:fillRect/>
          </a:stretch>
        </p:blipFill>
        <p:spPr>
          <a:xfrm>
            <a:off x="586950" y="2222508"/>
            <a:ext cx="10385850" cy="3176806"/>
          </a:xfrm>
          <a:prstGeom prst="rect">
            <a:avLst/>
          </a:prstGeom>
        </p:spPr>
      </p:pic>
    </p:spTree>
    <p:extLst>
      <p:ext uri="{BB962C8B-B14F-4D97-AF65-F5344CB8AC3E}">
        <p14:creationId xmlns:p14="http://schemas.microsoft.com/office/powerpoint/2010/main" val="30533361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16FD-AEC8-0D62-8C56-73674223A27A}"/>
              </a:ext>
            </a:extLst>
          </p:cNvPr>
          <p:cNvSpPr>
            <a:spLocks noGrp="1"/>
          </p:cNvSpPr>
          <p:nvPr>
            <p:ph type="title"/>
          </p:nvPr>
        </p:nvSpPr>
        <p:spPr/>
        <p:txBody>
          <a:bodyPr/>
          <a:lstStyle/>
          <a:p>
            <a:r>
              <a:rPr lang="en-US" dirty="0"/>
              <a:t>Uploading Return on GST Portal online process</a:t>
            </a:r>
            <a:endParaRPr lang="en-IN" dirty="0"/>
          </a:p>
        </p:txBody>
      </p:sp>
      <p:pic>
        <p:nvPicPr>
          <p:cNvPr id="5" name="Content Placeholder 4">
            <a:extLst>
              <a:ext uri="{FF2B5EF4-FFF2-40B4-BE49-F238E27FC236}">
                <a16:creationId xmlns:a16="http://schemas.microsoft.com/office/drawing/2014/main" id="{BCE8B5CC-4532-404C-5F3B-D9CEB52F43EB}"/>
              </a:ext>
            </a:extLst>
          </p:cNvPr>
          <p:cNvPicPr>
            <a:picLocks noGrp="1" noChangeAspect="1"/>
          </p:cNvPicPr>
          <p:nvPr>
            <p:ph sz="half" idx="1"/>
          </p:nvPr>
        </p:nvPicPr>
        <p:blipFill rotWithShape="1">
          <a:blip r:embed="rId2"/>
          <a:srcRect l="5523" t="3296" r="2314" b="3802"/>
          <a:stretch/>
        </p:blipFill>
        <p:spPr>
          <a:xfrm>
            <a:off x="674914" y="1959429"/>
            <a:ext cx="10461172" cy="4288972"/>
          </a:xfrm>
        </p:spPr>
      </p:pic>
    </p:spTree>
    <p:extLst>
      <p:ext uri="{BB962C8B-B14F-4D97-AF65-F5344CB8AC3E}">
        <p14:creationId xmlns:p14="http://schemas.microsoft.com/office/powerpoint/2010/main" val="125990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D9F2-C42E-E7A8-5270-62D51A8EBCC1}"/>
              </a:ext>
            </a:extLst>
          </p:cNvPr>
          <p:cNvSpPr>
            <a:spLocks noGrp="1"/>
          </p:cNvSpPr>
          <p:nvPr>
            <p:ph type="title"/>
          </p:nvPr>
        </p:nvSpPr>
        <p:spPr>
          <a:xfrm>
            <a:off x="452070" y="1075453"/>
            <a:ext cx="11152980" cy="454884"/>
          </a:xfrm>
        </p:spPr>
        <p:txBody>
          <a:bodyPr>
            <a:normAutofit/>
          </a:bodyPr>
          <a:lstStyle/>
          <a:p>
            <a:r>
              <a:rPr lang="en-IN" sz="2600" dirty="0"/>
              <a:t>Registration Type</a:t>
            </a:r>
          </a:p>
        </p:txBody>
      </p:sp>
      <p:pic>
        <p:nvPicPr>
          <p:cNvPr id="4" name="Picture 3">
            <a:extLst>
              <a:ext uri="{FF2B5EF4-FFF2-40B4-BE49-F238E27FC236}">
                <a16:creationId xmlns:a16="http://schemas.microsoft.com/office/drawing/2014/main" id="{C0331660-14B2-ADFB-EEA4-06AB3235B59D}"/>
              </a:ext>
            </a:extLst>
          </p:cNvPr>
          <p:cNvPicPr>
            <a:picLocks noChangeAspect="1"/>
          </p:cNvPicPr>
          <p:nvPr/>
        </p:nvPicPr>
        <p:blipFill>
          <a:blip r:embed="rId2"/>
          <a:stretch>
            <a:fillRect/>
          </a:stretch>
        </p:blipFill>
        <p:spPr>
          <a:xfrm>
            <a:off x="452069" y="1827214"/>
            <a:ext cx="11152980" cy="4576691"/>
          </a:xfrm>
          <a:prstGeom prst="rect">
            <a:avLst/>
          </a:prstGeom>
          <a:noFill/>
        </p:spPr>
      </p:pic>
    </p:spTree>
    <p:extLst>
      <p:ext uri="{BB962C8B-B14F-4D97-AF65-F5344CB8AC3E}">
        <p14:creationId xmlns:p14="http://schemas.microsoft.com/office/powerpoint/2010/main" val="31805170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latin typeface="Segoe UI Light" panose="020B0502040204020203" pitchFamily="34" charset="0"/>
                <a:cs typeface="Segoe UI Light" panose="020B0502040204020203" pitchFamily="34" charset="0"/>
              </a:rPr>
              <a:t>Uploading Return on GST Portal</a:t>
            </a:r>
          </a:p>
        </p:txBody>
      </p:sp>
      <p:pic>
        <p:nvPicPr>
          <p:cNvPr id="6" name="Picture 5">
            <a:extLst>
              <a:ext uri="{FF2B5EF4-FFF2-40B4-BE49-F238E27FC236}">
                <a16:creationId xmlns:a16="http://schemas.microsoft.com/office/drawing/2014/main" id="{1C373FAF-C77A-1756-A285-1951A839CB98}"/>
              </a:ext>
            </a:extLst>
          </p:cNvPr>
          <p:cNvPicPr>
            <a:picLocks noChangeAspect="1"/>
          </p:cNvPicPr>
          <p:nvPr/>
        </p:nvPicPr>
        <p:blipFill rotWithShape="1">
          <a:blip r:embed="rId3"/>
          <a:srcRect l="3463" t="2830" r="2290" b="2828"/>
          <a:stretch/>
        </p:blipFill>
        <p:spPr>
          <a:xfrm>
            <a:off x="658898" y="1867794"/>
            <a:ext cx="9655629" cy="2889263"/>
          </a:xfrm>
          <a:prstGeom prst="rect">
            <a:avLst/>
          </a:prstGeom>
        </p:spPr>
      </p:pic>
      <p:sp>
        <p:nvSpPr>
          <p:cNvPr id="7" name="Rectangle: Rounded Corners 6">
            <a:extLst>
              <a:ext uri="{FF2B5EF4-FFF2-40B4-BE49-F238E27FC236}">
                <a16:creationId xmlns:a16="http://schemas.microsoft.com/office/drawing/2014/main" id="{D8E79D5D-D0C3-C122-21EB-07F7DB6C4250}"/>
              </a:ext>
            </a:extLst>
          </p:cNvPr>
          <p:cNvSpPr/>
          <p:nvPr/>
        </p:nvSpPr>
        <p:spPr>
          <a:xfrm>
            <a:off x="2928257" y="5323114"/>
            <a:ext cx="8512629" cy="93617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1200" dirty="0"/>
              <a:t>Please Note</a:t>
            </a:r>
          </a:p>
          <a:p>
            <a:r>
              <a:rPr lang="en-US" sz="1200" dirty="0"/>
              <a:t>It is possible to upload JSON multiple times on the GST portal till submission. However, earlier uploaded data would be overwritten. Tables and Preview would reflect only the last data uploaded.</a:t>
            </a:r>
          </a:p>
          <a:p>
            <a:r>
              <a:rPr lang="en-US" sz="1200" dirty="0"/>
              <a:t>Post successful upload of data on the GST Portal, you can preview the form, submit it, Offset liability and file GSTR-3B</a:t>
            </a:r>
            <a:endParaRPr lang="en-IN" sz="1200" dirty="0"/>
          </a:p>
        </p:txBody>
      </p:sp>
    </p:spTree>
    <p:extLst>
      <p:ext uri="{BB962C8B-B14F-4D97-AF65-F5344CB8AC3E}">
        <p14:creationId xmlns:p14="http://schemas.microsoft.com/office/powerpoint/2010/main" val="37692741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74AF-5F1E-4575-8FFD-0135220B5730}"/>
              </a:ext>
            </a:extLst>
          </p:cNvPr>
          <p:cNvSpPr>
            <a:spLocks noGrp="1"/>
          </p:cNvSpPr>
          <p:nvPr>
            <p:ph type="title"/>
          </p:nvPr>
        </p:nvSpPr>
        <p:spPr>
          <a:xfrm>
            <a:off x="452070" y="1075453"/>
            <a:ext cx="11152980" cy="454884"/>
          </a:xfrm>
        </p:spPr>
        <p:txBody>
          <a:bodyPr>
            <a:normAutofit/>
          </a:bodyPr>
          <a:lstStyle/>
          <a:p>
            <a:r>
              <a:rPr lang="en-US" sz="2600" dirty="0"/>
              <a:t>Uploading Return on GST Portal &amp; Signing Returns in Tally</a:t>
            </a:r>
          </a:p>
        </p:txBody>
      </p:sp>
      <p:graphicFrame>
        <p:nvGraphicFramePr>
          <p:cNvPr id="3" name="Diagram 2">
            <a:extLst>
              <a:ext uri="{FF2B5EF4-FFF2-40B4-BE49-F238E27FC236}">
                <a16:creationId xmlns:a16="http://schemas.microsoft.com/office/drawing/2014/main" id="{530FC322-D242-1A2B-784A-F716D9B78A64}"/>
              </a:ext>
            </a:extLst>
          </p:cNvPr>
          <p:cNvGraphicFramePr/>
          <p:nvPr/>
        </p:nvGraphicFramePr>
        <p:xfrm>
          <a:off x="992458" y="2074127"/>
          <a:ext cx="9801922" cy="3807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47201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830C-A03F-9879-7C5C-E976C9FF2661}"/>
              </a:ext>
            </a:extLst>
          </p:cNvPr>
          <p:cNvSpPr>
            <a:spLocks noGrp="1"/>
          </p:cNvSpPr>
          <p:nvPr>
            <p:ph type="title"/>
          </p:nvPr>
        </p:nvSpPr>
        <p:spPr/>
        <p:txBody>
          <a:bodyPr/>
          <a:lstStyle/>
          <a:p>
            <a:r>
              <a:rPr lang="en-US" dirty="0"/>
              <a:t>GST Utilities</a:t>
            </a:r>
            <a:endParaRPr lang="en-IN" dirty="0"/>
          </a:p>
        </p:txBody>
      </p:sp>
      <p:graphicFrame>
        <p:nvGraphicFramePr>
          <p:cNvPr id="4" name="Content Placeholder 3">
            <a:extLst>
              <a:ext uri="{FF2B5EF4-FFF2-40B4-BE49-F238E27FC236}">
                <a16:creationId xmlns:a16="http://schemas.microsoft.com/office/drawing/2014/main" id="{8B01F386-6F09-2B4A-FA08-19E4AF70177C}"/>
              </a:ext>
            </a:extLst>
          </p:cNvPr>
          <p:cNvGraphicFramePr>
            <a:graphicFrameLocks noGrp="1"/>
          </p:cNvGraphicFramePr>
          <p:nvPr>
            <p:ph sz="half" idx="1"/>
          </p:nvPr>
        </p:nvGraphicFramePr>
        <p:xfrm>
          <a:off x="348265" y="1757101"/>
          <a:ext cx="11018073" cy="4624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2726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57F1-290F-B366-0A32-7C7B29594C5A}"/>
              </a:ext>
            </a:extLst>
          </p:cNvPr>
          <p:cNvSpPr>
            <a:spLocks noGrp="1"/>
          </p:cNvSpPr>
          <p:nvPr>
            <p:ph type="title"/>
          </p:nvPr>
        </p:nvSpPr>
        <p:spPr>
          <a:xfrm>
            <a:off x="452070" y="1075453"/>
            <a:ext cx="11152980" cy="454884"/>
          </a:xfrm>
        </p:spPr>
        <p:txBody>
          <a:bodyPr>
            <a:noAutofit/>
          </a:bodyPr>
          <a:lstStyle/>
          <a:p>
            <a:r>
              <a:rPr lang="en-US" dirty="0">
                <a:latin typeface="Segoe UI semi light"/>
              </a:rPr>
              <a:t>Other Updates - Validate GSTIN/UIN and HSN/SAC Online  </a:t>
            </a:r>
            <a:br>
              <a:rPr lang="en-IN" dirty="0">
                <a:latin typeface="Segoe UI semi light"/>
              </a:rPr>
            </a:br>
            <a:endParaRPr lang="en-IN" dirty="0">
              <a:latin typeface="Segoe UI semi light"/>
            </a:endParaRPr>
          </a:p>
        </p:txBody>
      </p:sp>
      <p:graphicFrame>
        <p:nvGraphicFramePr>
          <p:cNvPr id="9" name="TextBox 6">
            <a:extLst>
              <a:ext uri="{FF2B5EF4-FFF2-40B4-BE49-F238E27FC236}">
                <a16:creationId xmlns:a16="http://schemas.microsoft.com/office/drawing/2014/main" id="{1EA63E4E-5F8F-597B-CFF0-CEA2D8162475}"/>
              </a:ext>
            </a:extLst>
          </p:cNvPr>
          <p:cNvGraphicFramePr/>
          <p:nvPr/>
        </p:nvGraphicFramePr>
        <p:xfrm>
          <a:off x="276270" y="1791551"/>
          <a:ext cx="11668803" cy="4624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44370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95EC7-DE4C-73AB-37EE-31B0696CE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2753E-7C3C-EB9F-23BD-4FACC7D3633C}"/>
              </a:ext>
            </a:extLst>
          </p:cNvPr>
          <p:cNvSpPr>
            <a:spLocks noGrp="1"/>
          </p:cNvSpPr>
          <p:nvPr>
            <p:ph type="title"/>
          </p:nvPr>
        </p:nvSpPr>
        <p:spPr>
          <a:xfrm>
            <a:off x="213360" y="2936758"/>
            <a:ext cx="11704320" cy="637715"/>
          </a:xfrm>
          <a:solidFill>
            <a:schemeClr val="accent5">
              <a:lumMod val="75000"/>
            </a:schemeClr>
          </a:solidFill>
          <a:ln>
            <a:solidFill>
              <a:schemeClr val="bg1"/>
            </a:solidFill>
          </a:ln>
        </p:spPr>
        <p:txBody>
          <a:bodyPr/>
          <a:lstStyle/>
          <a:p>
            <a:r>
              <a:rPr lang="en-US" dirty="0">
                <a:solidFill>
                  <a:schemeClr val="bg1"/>
                </a:solidFill>
              </a:rPr>
              <a:t>GST Amendments</a:t>
            </a:r>
            <a:endParaRPr lang="en-IN" dirty="0">
              <a:solidFill>
                <a:schemeClr val="bg1"/>
              </a:solidFill>
            </a:endParaRPr>
          </a:p>
        </p:txBody>
      </p:sp>
    </p:spTree>
    <p:extLst>
      <p:ext uri="{BB962C8B-B14F-4D97-AF65-F5344CB8AC3E}">
        <p14:creationId xmlns:p14="http://schemas.microsoft.com/office/powerpoint/2010/main" val="39454815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3681E605-A0C2-C170-7F58-175C261EA8EC}"/>
              </a:ext>
            </a:extLst>
          </p:cNvPr>
          <p:cNvGraphicFramePr>
            <a:graphicFrameLocks noGrp="1"/>
          </p:cNvGraphicFramePr>
          <p:nvPr>
            <p:ph sz="half" idx="10"/>
          </p:nvPr>
        </p:nvGraphicFramePr>
        <p:xfrm>
          <a:off x="7337498" y="2185639"/>
          <a:ext cx="4267551" cy="4164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FF7035F-BB58-447D-CDC1-2C3B5DCC7D41}"/>
              </a:ext>
            </a:extLst>
          </p:cNvPr>
          <p:cNvSpPr>
            <a:spLocks noGrp="1"/>
          </p:cNvSpPr>
          <p:nvPr>
            <p:ph type="title"/>
          </p:nvPr>
        </p:nvSpPr>
        <p:spPr>
          <a:xfrm>
            <a:off x="452070" y="1075453"/>
            <a:ext cx="11152980" cy="454884"/>
          </a:xfrm>
        </p:spPr>
        <p:txBody>
          <a:bodyPr>
            <a:normAutofit fontScale="90000"/>
          </a:bodyPr>
          <a:lstStyle/>
          <a:p>
            <a:r>
              <a:rPr lang="en-IN" sz="2800" dirty="0">
                <a:latin typeface="Segoe UI Semibold" panose="020B0702040204020203" pitchFamily="34" charset="0"/>
                <a:cs typeface="Segoe UI Semibold" panose="020B0702040204020203" pitchFamily="34" charset="0"/>
              </a:rPr>
              <a:t>GST Amendments</a:t>
            </a:r>
          </a:p>
        </p:txBody>
      </p:sp>
      <p:graphicFrame>
        <p:nvGraphicFramePr>
          <p:cNvPr id="4" name="Content Placeholder 3">
            <a:extLst>
              <a:ext uri="{FF2B5EF4-FFF2-40B4-BE49-F238E27FC236}">
                <a16:creationId xmlns:a16="http://schemas.microsoft.com/office/drawing/2014/main" id="{FE40EE1E-2008-D5A9-9EF0-86789DFF8190}"/>
              </a:ext>
            </a:extLst>
          </p:cNvPr>
          <p:cNvGraphicFramePr>
            <a:graphicFrameLocks noGrp="1"/>
          </p:cNvGraphicFramePr>
          <p:nvPr>
            <p:ph sz="half" idx="1"/>
          </p:nvPr>
        </p:nvGraphicFramePr>
        <p:xfrm>
          <a:off x="452069" y="1787240"/>
          <a:ext cx="5940237" cy="47808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7" name="Straight Connector 6">
            <a:extLst>
              <a:ext uri="{FF2B5EF4-FFF2-40B4-BE49-F238E27FC236}">
                <a16:creationId xmlns:a16="http://schemas.microsoft.com/office/drawing/2014/main" id="{C4A61B57-CFB1-5576-3F23-2AFF05959E47}"/>
              </a:ext>
            </a:extLst>
          </p:cNvPr>
          <p:cNvCxnSpPr>
            <a:cxnSpLocks/>
          </p:cNvCxnSpPr>
          <p:nvPr/>
        </p:nvCxnSpPr>
        <p:spPr>
          <a:xfrm>
            <a:off x="6853751" y="1864200"/>
            <a:ext cx="22302" cy="4485674"/>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089193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52A4-D26B-54D1-AB4E-006373BC77EA}"/>
              </a:ext>
            </a:extLst>
          </p:cNvPr>
          <p:cNvSpPr>
            <a:spLocks noGrp="1"/>
          </p:cNvSpPr>
          <p:nvPr>
            <p:ph type="title"/>
          </p:nvPr>
        </p:nvSpPr>
        <p:spPr/>
        <p:txBody>
          <a:bodyPr/>
          <a:lstStyle/>
          <a:p>
            <a:r>
              <a:rPr lang="en-IN" sz="3200" dirty="0">
                <a:latin typeface="Segoe UI Semibold" panose="020B0702040204020203" pitchFamily="34" charset="0"/>
                <a:cs typeface="Segoe UI Semibold" panose="020B0702040204020203" pitchFamily="34" charset="0"/>
              </a:rPr>
              <a:t>Effective Dates Applicability- Types</a:t>
            </a:r>
            <a:endParaRPr lang="en-IN" dirty="0"/>
          </a:p>
        </p:txBody>
      </p:sp>
      <p:graphicFrame>
        <p:nvGraphicFramePr>
          <p:cNvPr id="4" name="Content Placeholder 3">
            <a:extLst>
              <a:ext uri="{FF2B5EF4-FFF2-40B4-BE49-F238E27FC236}">
                <a16:creationId xmlns:a16="http://schemas.microsoft.com/office/drawing/2014/main" id="{FD26A9FE-9CBC-6ED4-4AD0-7E92AA94131B}"/>
              </a:ext>
            </a:extLst>
          </p:cNvPr>
          <p:cNvGraphicFramePr>
            <a:graphicFrameLocks noGrp="1"/>
          </p:cNvGraphicFramePr>
          <p:nvPr>
            <p:ph sz="half" idx="1"/>
          </p:nvPr>
        </p:nvGraphicFramePr>
        <p:xfrm>
          <a:off x="452438" y="1803400"/>
          <a:ext cx="10266362" cy="4624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7006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035F-BB58-447D-CDC1-2C3B5DCC7D41}"/>
              </a:ext>
            </a:extLst>
          </p:cNvPr>
          <p:cNvSpPr>
            <a:spLocks noGrp="1"/>
          </p:cNvSpPr>
          <p:nvPr>
            <p:ph type="title"/>
          </p:nvPr>
        </p:nvSpPr>
        <p:spPr>
          <a:xfrm>
            <a:off x="315884" y="723876"/>
            <a:ext cx="11289166" cy="454884"/>
          </a:xfrm>
        </p:spPr>
        <p:txBody>
          <a:bodyPr>
            <a:noAutofit/>
          </a:bodyPr>
          <a:lstStyle/>
          <a:p>
            <a:r>
              <a:rPr lang="en-IN" dirty="0">
                <a:latin typeface="Segoe UI Semibold" panose="020B0702040204020203" pitchFamily="34" charset="0"/>
                <a:cs typeface="Segoe UI Semibold" panose="020B0702040204020203" pitchFamily="34" charset="0"/>
              </a:rPr>
              <a:t>GST Amendments – Use Cases &amp; its Impact</a:t>
            </a:r>
          </a:p>
        </p:txBody>
      </p:sp>
      <p:graphicFrame>
        <p:nvGraphicFramePr>
          <p:cNvPr id="4" name="Content Placeholder 3">
            <a:extLst>
              <a:ext uri="{FF2B5EF4-FFF2-40B4-BE49-F238E27FC236}">
                <a16:creationId xmlns:a16="http://schemas.microsoft.com/office/drawing/2014/main" id="{FE40EE1E-2008-D5A9-9EF0-86789DFF8190}"/>
              </a:ext>
            </a:extLst>
          </p:cNvPr>
          <p:cNvGraphicFramePr>
            <a:graphicFrameLocks noGrp="1"/>
          </p:cNvGraphicFramePr>
          <p:nvPr>
            <p:ph sz="half" idx="1"/>
          </p:nvPr>
        </p:nvGraphicFramePr>
        <p:xfrm>
          <a:off x="315883" y="1240621"/>
          <a:ext cx="11289166" cy="5187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82131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5791-1CB8-4E03-3730-1FD624A167ED}"/>
              </a:ext>
            </a:extLst>
          </p:cNvPr>
          <p:cNvSpPr>
            <a:spLocks noGrp="1"/>
          </p:cNvSpPr>
          <p:nvPr>
            <p:ph type="title"/>
          </p:nvPr>
        </p:nvSpPr>
        <p:spPr>
          <a:xfrm>
            <a:off x="0" y="2931160"/>
            <a:ext cx="12019280" cy="995680"/>
          </a:xfrm>
          <a:solidFill>
            <a:schemeClr val="accent5">
              <a:lumMod val="75000"/>
            </a:schemeClr>
          </a:solidFill>
          <a:ln/>
        </p:spPr>
        <p:style>
          <a:lnRef idx="3">
            <a:schemeClr val="lt1"/>
          </a:lnRef>
          <a:fillRef idx="1">
            <a:schemeClr val="accent5"/>
          </a:fillRef>
          <a:effectRef idx="1">
            <a:schemeClr val="accent5"/>
          </a:effectRef>
          <a:fontRef idx="minor">
            <a:schemeClr val="lt1"/>
          </a:fontRef>
        </p:style>
        <p:txBody>
          <a:bodyPr anchor="ctr"/>
          <a:lstStyle/>
          <a:p>
            <a:pPr lvl="0"/>
            <a:r>
              <a:rPr lang="en-US" sz="4800" i="0" dirty="0">
                <a:solidFill>
                  <a:schemeClr val="bg1"/>
                </a:solidFill>
                <a:effectLst/>
              </a:rPr>
              <a:t>GSTR Return Reconciliation</a:t>
            </a:r>
            <a:endParaRPr lang="en-IN" sz="4800" dirty="0">
              <a:solidFill>
                <a:schemeClr val="bg1"/>
              </a:solidFill>
            </a:endParaRPr>
          </a:p>
        </p:txBody>
      </p:sp>
    </p:spTree>
    <p:extLst>
      <p:ext uri="{BB962C8B-B14F-4D97-AF65-F5344CB8AC3E}">
        <p14:creationId xmlns:p14="http://schemas.microsoft.com/office/powerpoint/2010/main" val="2000085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35F053-805E-2232-EF1C-11C7DAC5D0FE}"/>
              </a:ext>
            </a:extLst>
          </p:cNvPr>
          <p:cNvSpPr>
            <a:spLocks noGrp="1"/>
          </p:cNvSpPr>
          <p:nvPr>
            <p:ph type="title"/>
          </p:nvPr>
        </p:nvSpPr>
        <p:spPr>
          <a:xfrm>
            <a:off x="315884" y="723876"/>
            <a:ext cx="11289166" cy="454884"/>
          </a:xfrm>
        </p:spPr>
        <p:txBody>
          <a:bodyPr>
            <a:normAutofit/>
          </a:bodyPr>
          <a:lstStyle/>
          <a:p>
            <a:r>
              <a:rPr lang="en-US" sz="2600" dirty="0"/>
              <a:t>GST Portal Data of GSTR 1, 2A, 2B Reconciliation with books</a:t>
            </a:r>
          </a:p>
        </p:txBody>
      </p:sp>
      <p:graphicFrame>
        <p:nvGraphicFramePr>
          <p:cNvPr id="4" name="Content Placeholder 3">
            <a:extLst>
              <a:ext uri="{FF2B5EF4-FFF2-40B4-BE49-F238E27FC236}">
                <a16:creationId xmlns:a16="http://schemas.microsoft.com/office/drawing/2014/main" id="{8C0EDF95-E494-8F72-27A2-349A00003056}"/>
              </a:ext>
            </a:extLst>
          </p:cNvPr>
          <p:cNvGraphicFramePr>
            <a:graphicFrameLocks noGrp="1"/>
          </p:cNvGraphicFramePr>
          <p:nvPr>
            <p:ph sz="half" idx="1"/>
          </p:nvPr>
        </p:nvGraphicFramePr>
        <p:xfrm>
          <a:off x="315883" y="1240621"/>
          <a:ext cx="11289166" cy="5187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7122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F4AB3750-1102-4D91-AF4E-735FB38BD080}" vid="{D3E0E75C-4CD9-4FD0-83DE-25118B07903E}"/>
    </a:ext>
  </a:extLst>
</a:theme>
</file>

<file path=ppt/theme/theme2.xml><?xml version="1.0" encoding="utf-8"?>
<a:theme xmlns:a="http://schemas.openxmlformats.org/drawingml/2006/main" name="1_Meaningful Template">
  <a:themeElements>
    <a:clrScheme name="Meaningful Template">
      <a:dk1>
        <a:srgbClr val="000000"/>
      </a:dk1>
      <a:lt1>
        <a:srgbClr val="FFFFFF"/>
      </a:lt1>
      <a:dk2>
        <a:srgbClr val="5E6970"/>
      </a:dk2>
      <a:lt2>
        <a:srgbClr val="FFFFFF"/>
      </a:lt2>
      <a:accent1>
        <a:srgbClr val="264653"/>
      </a:accent1>
      <a:accent2>
        <a:srgbClr val="2A9D8F"/>
      </a:accent2>
      <a:accent3>
        <a:srgbClr val="E9C46A"/>
      </a:accent3>
      <a:accent4>
        <a:srgbClr val="F4A261"/>
      </a:accent4>
      <a:accent5>
        <a:srgbClr val="E76F51"/>
      </a:accent5>
      <a:accent6>
        <a:srgbClr val="8D248D"/>
      </a:accent6>
      <a:hlink>
        <a:srgbClr val="2A9D8F"/>
      </a:hlink>
      <a:folHlink>
        <a:srgbClr val="000000"/>
      </a:folHlink>
    </a:clrScheme>
    <a:fontScheme name="Custom 77">
      <a:majorFont>
        <a:latin typeface="Open Sans"/>
        <a:ea typeface=""/>
        <a:cs typeface=""/>
      </a:majorFont>
      <a:minorFont>
        <a:latin typeface="Open Sans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aningful Template">
  <a:themeElements>
    <a:clrScheme name="Custom 33">
      <a:dk1>
        <a:srgbClr val="000000"/>
      </a:dk1>
      <a:lt1>
        <a:srgbClr val="FFFFFF"/>
      </a:lt1>
      <a:dk2>
        <a:srgbClr val="5E6970"/>
      </a:dk2>
      <a:lt2>
        <a:srgbClr val="FFFFFF"/>
      </a:lt2>
      <a:accent1>
        <a:srgbClr val="264653"/>
      </a:accent1>
      <a:accent2>
        <a:srgbClr val="2A9D8F"/>
      </a:accent2>
      <a:accent3>
        <a:srgbClr val="E9C46A"/>
      </a:accent3>
      <a:accent4>
        <a:srgbClr val="F4A261"/>
      </a:accent4>
      <a:accent5>
        <a:srgbClr val="E76F51"/>
      </a:accent5>
      <a:accent6>
        <a:srgbClr val="E76F51"/>
      </a:accent6>
      <a:hlink>
        <a:srgbClr val="2A9D8F"/>
      </a:hlink>
      <a:folHlink>
        <a:srgbClr val="000000"/>
      </a:folHlink>
    </a:clrScheme>
    <a:fontScheme name="Custom 81">
      <a:majorFont>
        <a:latin typeface="Montserrat SemiBold"/>
        <a:ea typeface=""/>
        <a:cs typeface=""/>
      </a:majorFont>
      <a:minorFont>
        <a:latin typeface="Montserrat Light"/>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12782</TotalTime>
  <Words>11112</Words>
  <Application>Microsoft Office PowerPoint</Application>
  <PresentationFormat>Widescreen</PresentationFormat>
  <Paragraphs>1054</Paragraphs>
  <Slides>141</Slides>
  <Notes>35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141</vt:i4>
      </vt:variant>
    </vt:vector>
  </HeadingPairs>
  <TitlesOfParts>
    <vt:vector size="156" baseType="lpstr">
      <vt:lpstr>Arial</vt:lpstr>
      <vt:lpstr>Calibri</vt:lpstr>
      <vt:lpstr>Poppins SemiBold</vt:lpstr>
      <vt:lpstr>Roboto</vt:lpstr>
      <vt:lpstr>Roboto Light</vt:lpstr>
      <vt:lpstr>Segoe UI</vt:lpstr>
      <vt:lpstr>Segoe UI Light</vt:lpstr>
      <vt:lpstr>Segoe UI semi light</vt:lpstr>
      <vt:lpstr>Segoe UI Semibold</vt:lpstr>
      <vt:lpstr>Segoe UI Semilight</vt:lpstr>
      <vt:lpstr>Times New Roman</vt:lpstr>
      <vt:lpstr>Wingdings</vt:lpstr>
      <vt:lpstr>Theme1</vt:lpstr>
      <vt:lpstr>1_Meaningful Template</vt:lpstr>
      <vt:lpstr>Meaningful Template</vt:lpstr>
      <vt:lpstr>GST – Goods &amp; Service Tax</vt:lpstr>
      <vt:lpstr>Introduction to GST</vt:lpstr>
      <vt:lpstr>Benefits of GST</vt:lpstr>
      <vt:lpstr>Existing Indirect Tax Structure in India - subsumed under GST</vt:lpstr>
      <vt:lpstr>Tax Structure - Goods Not Covered under GST</vt:lpstr>
      <vt:lpstr>GSTIN Format &amp; Registration Type</vt:lpstr>
      <vt:lpstr>GSTIN Format</vt:lpstr>
      <vt:lpstr>Registration Type</vt:lpstr>
      <vt:lpstr>Registration Type</vt:lpstr>
      <vt:lpstr>Tax Structure</vt:lpstr>
      <vt:lpstr>Value of Supply - Goods / Services</vt:lpstr>
      <vt:lpstr>Value of Supply - Goods / Services</vt:lpstr>
      <vt:lpstr>Place of Supply</vt:lpstr>
      <vt:lpstr>Place of Supply for GST</vt:lpstr>
      <vt:lpstr>Place of Supply - Goods</vt:lpstr>
      <vt:lpstr>Place of Supply - Goods</vt:lpstr>
      <vt:lpstr>Place of Supply - Goods</vt:lpstr>
      <vt:lpstr>Place of Supply - Services</vt:lpstr>
      <vt:lpstr>Place of Supply - Services</vt:lpstr>
      <vt:lpstr>Scenario to understand Place of Supply</vt:lpstr>
      <vt:lpstr>Scenario to understand Place of Supply</vt:lpstr>
      <vt:lpstr>Scenario to understand Place of Supply</vt:lpstr>
      <vt:lpstr>Scenario to understand Place of Supply</vt:lpstr>
      <vt:lpstr>GST Rates &amp; HSN/SAC Code</vt:lpstr>
      <vt:lpstr>GST Rates</vt:lpstr>
      <vt:lpstr>HSN - Harmonized System of Nomenclature</vt:lpstr>
      <vt:lpstr>SAC - Services Accounting Code</vt:lpstr>
      <vt:lpstr>GST Invoicing</vt:lpstr>
      <vt:lpstr>GST Invoices</vt:lpstr>
      <vt:lpstr>GST Invoices</vt:lpstr>
      <vt:lpstr>GST Invoices - No of copies of the GST invoice required </vt:lpstr>
      <vt:lpstr>Input Tax Credit (ITC)</vt:lpstr>
      <vt:lpstr>Input Tax Credit (ITC)</vt:lpstr>
      <vt:lpstr>Input Tax Credit (ITC Utilization) Rules</vt:lpstr>
      <vt:lpstr>Company Configuration</vt:lpstr>
      <vt:lpstr>GST Company configuration</vt:lpstr>
      <vt:lpstr>GST Sales Cycle</vt:lpstr>
      <vt:lpstr>Business-specific type of Sales Transactions - Basic</vt:lpstr>
      <vt:lpstr>GST Advance Receipts &amp; its Adjustment  </vt:lpstr>
      <vt:lpstr>GST Advance Receipts &amp; its Adjustment  </vt:lpstr>
      <vt:lpstr>Business-specific type of Sales Transactions - Advance</vt:lpstr>
      <vt:lpstr>Business-specific type of Sales Transactions - Advance</vt:lpstr>
      <vt:lpstr>GST Purchase Cycle</vt:lpstr>
      <vt:lpstr>Purchase Transactions</vt:lpstr>
      <vt:lpstr>RCM – Reverse Charge Mechanism</vt:lpstr>
      <vt:lpstr>Reverse Charge Mechanism</vt:lpstr>
      <vt:lpstr>Supplies of goods under reverse charge mechanism</vt:lpstr>
      <vt:lpstr>Reverse Charge Mechanism Flow</vt:lpstr>
      <vt:lpstr>Supplies of goods under reverse charge mechanism</vt:lpstr>
      <vt:lpstr>Supplies of goods under reverse charge mechanism</vt:lpstr>
      <vt:lpstr>Scenario to apply Reverse Charge Mechanism</vt:lpstr>
      <vt:lpstr>Record reverse charge purchases – Goods / Services</vt:lpstr>
      <vt:lpstr>Imports</vt:lpstr>
      <vt:lpstr>Take away on reverse charge Mechanism</vt:lpstr>
      <vt:lpstr>GST Adjustment</vt:lpstr>
      <vt:lpstr> GST Adjustments Entries in TallyPrime</vt:lpstr>
      <vt:lpstr> GST Adjustments Entries in TallyPrime</vt:lpstr>
      <vt:lpstr>GST Returns</vt:lpstr>
      <vt:lpstr>GST Returns - Regular</vt:lpstr>
      <vt:lpstr>GSTR-1</vt:lpstr>
      <vt:lpstr>GSTR-1 – Due date is on 11th </vt:lpstr>
      <vt:lpstr>GSTR-1 Return filing – Modes of filing</vt:lpstr>
      <vt:lpstr>GSTR-1 Return filing - Prerequisites for Filing GSTR-1 </vt:lpstr>
      <vt:lpstr>GSTR Uncertain Transaction/Exceptions  </vt:lpstr>
      <vt:lpstr>Uncertain Transactions to be resolved</vt:lpstr>
      <vt:lpstr>GSTR-1 Return filing: Understanding Uncertain Transactions Filing  </vt:lpstr>
      <vt:lpstr>GSTR-1 Return filing: Resolving Top Uncertain / Exceptions  </vt:lpstr>
      <vt:lpstr>GSTR-1 Return filing: Resolving Top Uncertain / Exceptions  </vt:lpstr>
      <vt:lpstr>File GSTR 1 – Due on 11th</vt:lpstr>
      <vt:lpstr>Uploading Return on GST Portal</vt:lpstr>
      <vt:lpstr>Uploading Return on GST Portal</vt:lpstr>
      <vt:lpstr>Uploading Return on GST Portal</vt:lpstr>
      <vt:lpstr>Uploading Return on GST Portal</vt:lpstr>
      <vt:lpstr>Uploading Return on GST Portal</vt:lpstr>
      <vt:lpstr>Uploading Return on GST Portal</vt:lpstr>
      <vt:lpstr>Uploading Return on GST Portal</vt:lpstr>
      <vt:lpstr>Uploading Return on GST Portal</vt:lpstr>
      <vt:lpstr>Uploading Return on GST Portal &amp; Signing Returns in Tally</vt:lpstr>
      <vt:lpstr>GSTR-1 Return filing: Resolving Top Uncertain / Exceptions  </vt:lpstr>
      <vt:lpstr>GSTR-1 – Quarterly filing / IFF</vt:lpstr>
      <vt:lpstr>Process to file GSTR-1 – Quarterly filing / IFF</vt:lpstr>
      <vt:lpstr>GSTR-3B </vt:lpstr>
      <vt:lpstr>GSTR-3B – Due date on 20th </vt:lpstr>
      <vt:lpstr>GSTR-3B Return filing: Resolving Top Uncertain / Exceptions  </vt:lpstr>
      <vt:lpstr>Understand various export provisions to File GSTR-3B </vt:lpstr>
      <vt:lpstr>Uploading Return on GST Portal online process</vt:lpstr>
      <vt:lpstr>Uploading Return on GST Portal online process</vt:lpstr>
      <vt:lpstr>Uploading Return on GST Portal online process</vt:lpstr>
      <vt:lpstr>Uploading Return on GST Portal online process</vt:lpstr>
      <vt:lpstr>Uploading Return on GST Portal</vt:lpstr>
      <vt:lpstr>Uploading Return on GST Portal &amp; Signing Returns in Tally</vt:lpstr>
      <vt:lpstr>GST Utilities</vt:lpstr>
      <vt:lpstr>Other Updates - Validate GSTIN/UIN and HSN/SAC Online   </vt:lpstr>
      <vt:lpstr>GST Amendments</vt:lpstr>
      <vt:lpstr>GST Amendments</vt:lpstr>
      <vt:lpstr>Effective Dates Applicability- Types</vt:lpstr>
      <vt:lpstr>GST Amendments – Use Cases &amp; its Impact</vt:lpstr>
      <vt:lpstr>GSTR Return Reconciliation</vt:lpstr>
      <vt:lpstr>GST Portal Data of GSTR 1, 2A, 2B Reconciliation with books</vt:lpstr>
      <vt:lpstr>GSTR-1 Reconciliation &amp; GSTR2A/2B Reconciliation </vt:lpstr>
      <vt:lpstr>GSTR-1 Reconciliation &amp; GSTR2A/2B Reconciliation </vt:lpstr>
      <vt:lpstr>Process for reconciling GSTR-2A / 2B</vt:lpstr>
      <vt:lpstr>Return view format – GSTR 2A/ 2B</vt:lpstr>
      <vt:lpstr>GSTR 2A / 2B Recon data</vt:lpstr>
      <vt:lpstr>Voucher no. &amp; amount mismatch in GST portal data with books </vt:lpstr>
      <vt:lpstr>Reporting difference mismatch in GST portal data with books </vt:lpstr>
      <vt:lpstr>Potential Matches for reconciling GST portal data with books </vt:lpstr>
      <vt:lpstr>GSTR Track Return activities</vt:lpstr>
      <vt:lpstr>GSTR Return Experience</vt:lpstr>
      <vt:lpstr>Track GST Return Activities report</vt:lpstr>
      <vt:lpstr>GSTR-9 Annual Computation</vt:lpstr>
      <vt:lpstr>GSTR-9 – Annual Return to be filed before 31st Dec of every year</vt:lpstr>
      <vt:lpstr>GSTR-9 – Annual Computation</vt:lpstr>
      <vt:lpstr>Top GST Calls</vt:lpstr>
      <vt:lpstr>Value of Supply - Goods / Services Examples</vt:lpstr>
      <vt:lpstr>Value of Supply - Goods / Services Examples</vt:lpstr>
      <vt:lpstr>Value of Supply - Goods / Services Examples</vt:lpstr>
      <vt:lpstr>GST Calculations – Scenarios</vt:lpstr>
      <vt:lpstr>GST / HSNSAC Hierarchy Level below TallyPrime Rel 2.1</vt:lpstr>
      <vt:lpstr>GST / HSNSAC Hierarchy Level below TallyPrime Rel 3.x onwards</vt:lpstr>
      <vt:lpstr>GST / HSNSAC Hierarchy enhanced post 3.x onwards</vt:lpstr>
      <vt:lpstr>GST Calculations – Scenario 1/6</vt:lpstr>
      <vt:lpstr>GST Calculations – Scenario 2/6</vt:lpstr>
      <vt:lpstr>GST Calculations – Scenario 3/6</vt:lpstr>
      <vt:lpstr>GST Calculations – Scenario 4/6</vt:lpstr>
      <vt:lpstr>GST Calculations – Scenario 5/6</vt:lpstr>
      <vt:lpstr>GST Calculations – Scenario 6/6</vt:lpstr>
      <vt:lpstr>GST Calculations – Scenarios</vt:lpstr>
      <vt:lpstr>Record Stock Transfers or Branch Transfers  </vt:lpstr>
      <vt:lpstr>GSTR-1 Filing – Scenarios</vt:lpstr>
      <vt:lpstr>GSTR-1 Filing – Scenarios</vt:lpstr>
      <vt:lpstr>GSTR-1 Filing – Scenarios</vt:lpstr>
      <vt:lpstr>GSTR-1 Filing – Scenarios</vt:lpstr>
      <vt:lpstr>GSTR-1 Filing – Scenarios</vt:lpstr>
      <vt:lpstr>GSTR-1 Filing – Scenarios</vt:lpstr>
      <vt:lpstr>GSTR – 2A/2B Recon</vt:lpstr>
      <vt:lpstr>GSTR – 2A/2B Recon</vt:lpstr>
      <vt:lpstr>GSTR – 2A/2B - Potential matches (Excluding Section)</vt:lpstr>
      <vt:lpstr>GST Amendments Scenario 1</vt:lpstr>
      <vt:lpstr>GST Amendments Scenario – Inward Purchase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TallyPrime Release 1.1</dc:title>
  <dc:creator>Komala Devi V</dc:creator>
  <cp:lastModifiedBy>Komala Devi V</cp:lastModifiedBy>
  <cp:revision>151</cp:revision>
  <dcterms:created xsi:type="dcterms:W3CDTF">2020-12-15T10:35:43Z</dcterms:created>
  <dcterms:modified xsi:type="dcterms:W3CDTF">2024-06-04T12:13:08Z</dcterms:modified>
</cp:coreProperties>
</file>